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slideLayouts/slideLayout5.xml" ContentType="application/vnd.openxmlformats-officedocument.presentationml.slideLayout+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4"/>
    <p:sldMasterId id="2147484012" r:id="rId5"/>
    <p:sldMasterId id="2147483673" r:id="rId6"/>
    <p:sldMasterId id="2147483854" r:id="rId7"/>
    <p:sldMasterId id="2147483663" r:id="rId8"/>
    <p:sldMasterId id="2147484016" r:id="rId9"/>
    <p:sldMasterId id="2147484030" r:id="rId10"/>
  </p:sldMasterIdLst>
  <p:notesMasterIdLst>
    <p:notesMasterId r:id="rId20"/>
  </p:notesMasterIdLst>
  <p:sldIdLst>
    <p:sldId id="257" r:id="rId11"/>
    <p:sldId id="265" r:id="rId12"/>
    <p:sldId id="256" r:id="rId13"/>
    <p:sldId id="317" r:id="rId14"/>
    <p:sldId id="318" r:id="rId15"/>
    <p:sldId id="319" r:id="rId16"/>
    <p:sldId id="316" r:id="rId17"/>
    <p:sldId id="314"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3E8F6D-079D-90E1-BDDC-53E58A34EFC9}" name="John McGuire" initials="JM" userId="S::jmcguire@ushealthconnect.com::a260c3a6-323d-44f1-8ccf-baa6a40d9a7d" providerId="AD"/>
  <p188:author id="{6EB12EAF-BC4E-6B6B-0102-503011D8EEE7}" name="Emily Jebing" initials="EJ" userId="Emily Jebing" providerId="None"/>
  <p188:author id="{ED06ABED-A05C-63D9-D63F-AC90D2E8514B}" name="Harley Kidner" initials="" userId="S::HKidner@ushealthconnect.com::5b13863f-857f-45ba-b29d-d3555fa5f842" providerId="AD"/>
  <p188:author id="{D47A32F2-A097-A01D-F7FF-2E045A3A27AA}" name="Olivia Marshall" initials="OM" userId="S::omarshall@ushealthconnect.com::ff4eb11f-1293-460e-bc55-670f617c422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F60F14-3D35-C14D-99F6-26C93C454FC4}" v="3" dt="2024-04-24T18:43:31.7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7" autoAdjust="0"/>
    <p:restoredTop sz="94694"/>
  </p:normalViewPr>
  <p:slideViewPr>
    <p:cSldViewPr snapToGrid="0">
      <p:cViewPr varScale="1">
        <p:scale>
          <a:sx n="117" d="100"/>
          <a:sy n="117" d="100"/>
        </p:scale>
        <p:origin x="912" y="168"/>
      </p:cViewPr>
      <p:guideLst/>
    </p:cSldViewPr>
  </p:slid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9.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0EF60F14-3D35-C14D-99F6-26C93C454FC4}"/>
    <pc:docChg chg="addSld delSld modSld sldOrd">
      <pc:chgData name="Harley Kidner" userId="5b13863f-857f-45ba-b29d-d3555fa5f842" providerId="ADAL" clId="{0EF60F14-3D35-C14D-99F6-26C93C454FC4}" dt="2024-04-24T18:43:40.521" v="4" actId="20578"/>
      <pc:docMkLst>
        <pc:docMk/>
      </pc:docMkLst>
      <pc:sldChg chg="add del">
        <pc:chgData name="Harley Kidner" userId="5b13863f-857f-45ba-b29d-d3555fa5f842" providerId="ADAL" clId="{0EF60F14-3D35-C14D-99F6-26C93C454FC4}" dt="2024-04-24T18:43:31.711" v="2"/>
        <pc:sldMkLst>
          <pc:docMk/>
          <pc:sldMk cId="3306514557" sldId="256"/>
        </pc:sldMkLst>
      </pc:sldChg>
      <pc:sldChg chg="add del ord">
        <pc:chgData name="Harley Kidner" userId="5b13863f-857f-45ba-b29d-d3555fa5f842" providerId="ADAL" clId="{0EF60F14-3D35-C14D-99F6-26C93C454FC4}" dt="2024-04-24T18:43:40.521" v="4" actId="20578"/>
        <pc:sldMkLst>
          <pc:docMk/>
          <pc:sldMk cId="2405816164" sldId="264"/>
        </pc:sldMkLst>
      </pc:sldChg>
      <pc:sldChg chg="add del">
        <pc:chgData name="Harley Kidner" userId="5b13863f-857f-45ba-b29d-d3555fa5f842" providerId="ADAL" clId="{0EF60F14-3D35-C14D-99F6-26C93C454FC4}" dt="2024-04-24T18:43:31.711" v="2"/>
        <pc:sldMkLst>
          <pc:docMk/>
          <pc:sldMk cId="2600770121" sldId="26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11CA25-17A1-4795-8E2A-09828FBC3A41}"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DD547F1A-98DE-422B-AE7C-9321A7148D35}">
      <dgm:prSet phldrT="[Text]"/>
      <dgm:spPr>
        <a:solidFill>
          <a:schemeClr val="accent1"/>
        </a:solidFill>
        <a:ln>
          <a:noFill/>
        </a:ln>
      </dgm:spPr>
      <dgm:t>
        <a:bodyPr/>
        <a:lstStyle/>
        <a:p>
          <a:r>
            <a:rPr lang="en-US" dirty="0"/>
            <a:t>Dysphagia / gastrointestinal obstruction, hemorrhage</a:t>
          </a:r>
        </a:p>
      </dgm:t>
    </dgm:pt>
    <dgm:pt modelId="{B22A6831-4F3A-4A7B-A713-0CDA1EDF903E}" type="parTrans" cxnId="{9DD748CB-B7A7-44A7-A1D8-883BC1AE63BA}">
      <dgm:prSet/>
      <dgm:spPr/>
      <dgm:t>
        <a:bodyPr/>
        <a:lstStyle/>
        <a:p>
          <a:endParaRPr lang="en-US"/>
        </a:p>
      </dgm:t>
    </dgm:pt>
    <dgm:pt modelId="{743A61EE-5D84-4CF2-8FE9-D454149525E6}" type="sibTrans" cxnId="{9DD748CB-B7A7-44A7-A1D8-883BC1AE63BA}">
      <dgm:prSet/>
      <dgm:spPr/>
      <dgm:t>
        <a:bodyPr/>
        <a:lstStyle/>
        <a:p>
          <a:endParaRPr lang="en-US"/>
        </a:p>
      </dgm:t>
    </dgm:pt>
    <dgm:pt modelId="{1C8B4842-0138-496C-8744-01B56120C4A5}">
      <dgm:prSet phldrT="[Text]"/>
      <dgm:spPr>
        <a:solidFill>
          <a:schemeClr val="accent1">
            <a:lumMod val="20000"/>
            <a:lumOff val="80000"/>
            <a:alpha val="90000"/>
          </a:schemeClr>
        </a:solidFill>
        <a:ln>
          <a:noFill/>
        </a:ln>
      </dgm:spPr>
      <dgm:t>
        <a:bodyPr/>
        <a:lstStyle/>
        <a:p>
          <a:r>
            <a:rPr lang="en-US" dirty="0"/>
            <a:t>Surgical oncology</a:t>
          </a:r>
        </a:p>
      </dgm:t>
    </dgm:pt>
    <dgm:pt modelId="{A6B61E75-C285-4B7A-9039-2BB39C77DDDA}" type="parTrans" cxnId="{B8356408-A67A-4E7E-A40F-F2CAE5745F2C}">
      <dgm:prSet/>
      <dgm:spPr/>
      <dgm:t>
        <a:bodyPr/>
        <a:lstStyle/>
        <a:p>
          <a:endParaRPr lang="en-US"/>
        </a:p>
      </dgm:t>
    </dgm:pt>
    <dgm:pt modelId="{75B2C051-F169-4E87-B51F-2A23E94262E9}" type="sibTrans" cxnId="{B8356408-A67A-4E7E-A40F-F2CAE5745F2C}">
      <dgm:prSet/>
      <dgm:spPr/>
      <dgm:t>
        <a:bodyPr/>
        <a:lstStyle/>
        <a:p>
          <a:endParaRPr lang="en-US"/>
        </a:p>
      </dgm:t>
    </dgm:pt>
    <dgm:pt modelId="{B5ADB56E-30CF-4B16-81CC-D36D01F226EB}">
      <dgm:prSet phldrT="[Text]"/>
      <dgm:spPr>
        <a:solidFill>
          <a:schemeClr val="accent1">
            <a:lumMod val="20000"/>
            <a:lumOff val="80000"/>
            <a:alpha val="90000"/>
          </a:schemeClr>
        </a:solidFill>
        <a:ln>
          <a:noFill/>
        </a:ln>
      </dgm:spPr>
      <dgm:t>
        <a:bodyPr/>
        <a:lstStyle/>
        <a:p>
          <a:r>
            <a:rPr lang="en-US" dirty="0"/>
            <a:t>Radiation oncology</a:t>
          </a:r>
        </a:p>
      </dgm:t>
    </dgm:pt>
    <dgm:pt modelId="{071C611B-A60A-4453-B79D-33C79144A1C0}" type="parTrans" cxnId="{32E368B4-0C23-4C58-BEF4-BC0B19D185DC}">
      <dgm:prSet/>
      <dgm:spPr/>
      <dgm:t>
        <a:bodyPr/>
        <a:lstStyle/>
        <a:p>
          <a:endParaRPr lang="en-US"/>
        </a:p>
      </dgm:t>
    </dgm:pt>
    <dgm:pt modelId="{C313FE3C-D83C-4D41-A09E-EED909F3F17D}" type="sibTrans" cxnId="{32E368B4-0C23-4C58-BEF4-BC0B19D185DC}">
      <dgm:prSet/>
      <dgm:spPr/>
      <dgm:t>
        <a:bodyPr/>
        <a:lstStyle/>
        <a:p>
          <a:endParaRPr lang="en-US"/>
        </a:p>
      </dgm:t>
    </dgm:pt>
    <dgm:pt modelId="{1432349E-4456-440A-9A7A-68E4E55A38D0}">
      <dgm:prSet phldrT="[Text]"/>
      <dgm:spPr/>
      <dgm:t>
        <a:bodyPr/>
        <a:lstStyle/>
        <a:p>
          <a:r>
            <a:rPr lang="en-US" dirty="0"/>
            <a:t>Weight loss</a:t>
          </a:r>
        </a:p>
      </dgm:t>
    </dgm:pt>
    <dgm:pt modelId="{EC864F34-E820-49AE-927B-9E4D1A0A8654}" type="parTrans" cxnId="{94C1C4B4-F900-4CAF-8EDC-A432B185024D}">
      <dgm:prSet/>
      <dgm:spPr/>
      <dgm:t>
        <a:bodyPr/>
        <a:lstStyle/>
        <a:p>
          <a:endParaRPr lang="en-US"/>
        </a:p>
      </dgm:t>
    </dgm:pt>
    <dgm:pt modelId="{36CD3ECC-9FFC-4CFA-8E4E-0459B2CC655B}" type="sibTrans" cxnId="{94C1C4B4-F900-4CAF-8EDC-A432B185024D}">
      <dgm:prSet/>
      <dgm:spPr/>
      <dgm:t>
        <a:bodyPr/>
        <a:lstStyle/>
        <a:p>
          <a:endParaRPr lang="en-US"/>
        </a:p>
      </dgm:t>
    </dgm:pt>
    <dgm:pt modelId="{619FF89D-904B-45E0-B81C-D14940E43669}">
      <dgm:prSet phldrT="[Text]"/>
      <dgm:spPr/>
      <dgm:t>
        <a:bodyPr/>
        <a:lstStyle/>
        <a:p>
          <a:r>
            <a:rPr lang="en-US" dirty="0"/>
            <a:t>Nutritional services</a:t>
          </a:r>
        </a:p>
      </dgm:t>
    </dgm:pt>
    <dgm:pt modelId="{623A4548-D82C-4A30-9226-B6A6CB609692}" type="parTrans" cxnId="{B042EEAF-5AA3-4D33-928D-D3C0BD6D71E9}">
      <dgm:prSet/>
      <dgm:spPr/>
      <dgm:t>
        <a:bodyPr/>
        <a:lstStyle/>
        <a:p>
          <a:endParaRPr lang="en-US"/>
        </a:p>
      </dgm:t>
    </dgm:pt>
    <dgm:pt modelId="{4E4C9ECF-6C2E-43B5-9623-734BA13A4589}" type="sibTrans" cxnId="{B042EEAF-5AA3-4D33-928D-D3C0BD6D71E9}">
      <dgm:prSet/>
      <dgm:spPr/>
      <dgm:t>
        <a:bodyPr/>
        <a:lstStyle/>
        <a:p>
          <a:endParaRPr lang="en-US"/>
        </a:p>
      </dgm:t>
    </dgm:pt>
    <dgm:pt modelId="{E039AFA3-505B-4D63-A922-0A50ED51B389}">
      <dgm:prSet phldrT="[Text]"/>
      <dgm:spPr/>
      <dgm:t>
        <a:bodyPr/>
        <a:lstStyle/>
        <a:p>
          <a:r>
            <a:rPr lang="en-US" dirty="0"/>
            <a:t>Palliative care</a:t>
          </a:r>
        </a:p>
      </dgm:t>
    </dgm:pt>
    <dgm:pt modelId="{31644F79-C394-472E-A981-2D290ECE6FB9}" type="parTrans" cxnId="{D75F2707-18D0-49EF-A803-DD536F9BD0F3}">
      <dgm:prSet/>
      <dgm:spPr/>
      <dgm:t>
        <a:bodyPr/>
        <a:lstStyle/>
        <a:p>
          <a:endParaRPr lang="en-US"/>
        </a:p>
      </dgm:t>
    </dgm:pt>
    <dgm:pt modelId="{A2F78FDA-FCB9-4727-A1E4-6C15335DA157}" type="sibTrans" cxnId="{D75F2707-18D0-49EF-A803-DD536F9BD0F3}">
      <dgm:prSet/>
      <dgm:spPr/>
      <dgm:t>
        <a:bodyPr/>
        <a:lstStyle/>
        <a:p>
          <a:endParaRPr lang="en-US"/>
        </a:p>
      </dgm:t>
    </dgm:pt>
    <dgm:pt modelId="{84B28146-1E64-4C96-8E34-65CBD225166C}">
      <dgm:prSet phldrT="[Text]"/>
      <dgm:spPr/>
      <dgm:t>
        <a:bodyPr/>
        <a:lstStyle/>
        <a:p>
          <a:r>
            <a:rPr lang="en-US" dirty="0"/>
            <a:t>Cancer-related pain</a:t>
          </a:r>
        </a:p>
      </dgm:t>
    </dgm:pt>
    <dgm:pt modelId="{33DB2250-F38F-4D75-8B94-DC242E441311}" type="parTrans" cxnId="{3953EC0F-93C7-4FED-9F81-86EAF68B5DFC}">
      <dgm:prSet/>
      <dgm:spPr/>
      <dgm:t>
        <a:bodyPr/>
        <a:lstStyle/>
        <a:p>
          <a:endParaRPr lang="en-US"/>
        </a:p>
      </dgm:t>
    </dgm:pt>
    <dgm:pt modelId="{2D6C5768-C862-40EA-A835-A2DACF5490A2}" type="sibTrans" cxnId="{3953EC0F-93C7-4FED-9F81-86EAF68B5DFC}">
      <dgm:prSet/>
      <dgm:spPr/>
      <dgm:t>
        <a:bodyPr/>
        <a:lstStyle/>
        <a:p>
          <a:endParaRPr lang="en-US"/>
        </a:p>
      </dgm:t>
    </dgm:pt>
    <dgm:pt modelId="{B1073511-E524-411C-97AD-25C06B70176A}">
      <dgm:prSet phldrT="[Text]"/>
      <dgm:spPr/>
      <dgm:t>
        <a:bodyPr/>
        <a:lstStyle/>
        <a:p>
          <a:r>
            <a:rPr lang="en-US" dirty="0"/>
            <a:t>Palliative care</a:t>
          </a:r>
        </a:p>
      </dgm:t>
    </dgm:pt>
    <dgm:pt modelId="{0FE68B51-B19E-4028-856C-16791B86FDE6}" type="parTrans" cxnId="{28383E01-7E46-4C09-A5CA-8F797048CF7E}">
      <dgm:prSet/>
      <dgm:spPr/>
      <dgm:t>
        <a:bodyPr/>
        <a:lstStyle/>
        <a:p>
          <a:endParaRPr lang="en-US"/>
        </a:p>
      </dgm:t>
    </dgm:pt>
    <dgm:pt modelId="{D4E28401-169A-4AA0-8E60-F39D118B286F}" type="sibTrans" cxnId="{28383E01-7E46-4C09-A5CA-8F797048CF7E}">
      <dgm:prSet/>
      <dgm:spPr/>
      <dgm:t>
        <a:bodyPr/>
        <a:lstStyle/>
        <a:p>
          <a:endParaRPr lang="en-US"/>
        </a:p>
      </dgm:t>
    </dgm:pt>
    <dgm:pt modelId="{C7448761-1D17-4A3F-97B0-056D420491D3}">
      <dgm:prSet phldrT="[Text]"/>
      <dgm:spPr/>
      <dgm:t>
        <a:bodyPr/>
        <a:lstStyle/>
        <a:p>
          <a:r>
            <a:rPr lang="en-US" dirty="0"/>
            <a:t>Surgical oncology</a:t>
          </a:r>
        </a:p>
      </dgm:t>
    </dgm:pt>
    <dgm:pt modelId="{2A153919-9C3C-46CC-A118-764E4EB183E2}" type="parTrans" cxnId="{FB8855FA-4110-4061-88A2-9633149BF6F5}">
      <dgm:prSet/>
      <dgm:spPr/>
      <dgm:t>
        <a:bodyPr/>
        <a:lstStyle/>
        <a:p>
          <a:endParaRPr lang="en-US"/>
        </a:p>
      </dgm:t>
    </dgm:pt>
    <dgm:pt modelId="{741ECAEA-6AC0-4197-99F6-B9E13E830B36}" type="sibTrans" cxnId="{FB8855FA-4110-4061-88A2-9633149BF6F5}">
      <dgm:prSet/>
      <dgm:spPr/>
      <dgm:t>
        <a:bodyPr/>
        <a:lstStyle/>
        <a:p>
          <a:endParaRPr lang="en-US"/>
        </a:p>
      </dgm:t>
    </dgm:pt>
    <dgm:pt modelId="{DD80F24B-8EFF-4ADF-9EB0-C81F756EE4DA}">
      <dgm:prSet phldrT="[Text]"/>
      <dgm:spPr/>
      <dgm:t>
        <a:bodyPr/>
        <a:lstStyle/>
        <a:p>
          <a:r>
            <a:rPr lang="en-US" dirty="0"/>
            <a:t>Radiation oncology</a:t>
          </a:r>
        </a:p>
      </dgm:t>
    </dgm:pt>
    <dgm:pt modelId="{39A010E0-EF65-42B3-9967-0B19F417AEE5}" type="parTrans" cxnId="{6E1AF34E-7F1F-43CA-91C4-1FAAB216BF75}">
      <dgm:prSet/>
      <dgm:spPr/>
      <dgm:t>
        <a:bodyPr/>
        <a:lstStyle/>
        <a:p>
          <a:endParaRPr lang="en-US"/>
        </a:p>
      </dgm:t>
    </dgm:pt>
    <dgm:pt modelId="{C8FC174B-1157-4C6A-AFFB-7EBD3E33CFAE}" type="sibTrans" cxnId="{6E1AF34E-7F1F-43CA-91C4-1FAAB216BF75}">
      <dgm:prSet/>
      <dgm:spPr/>
      <dgm:t>
        <a:bodyPr/>
        <a:lstStyle/>
        <a:p>
          <a:endParaRPr lang="en-US"/>
        </a:p>
      </dgm:t>
    </dgm:pt>
    <dgm:pt modelId="{8F499D73-8E39-495B-8FA8-AD1C5284C90B}">
      <dgm:prSet/>
      <dgm:spPr/>
      <dgm:t>
        <a:bodyPr/>
        <a:lstStyle/>
        <a:p>
          <a:r>
            <a:rPr lang="en-US" dirty="0"/>
            <a:t>Complex care needs</a:t>
          </a:r>
        </a:p>
      </dgm:t>
    </dgm:pt>
    <dgm:pt modelId="{6FC286A4-D770-470C-A2E1-FC82743D94A7}" type="parTrans" cxnId="{F2CB30A5-A870-4AA9-9057-254ACBC9E404}">
      <dgm:prSet/>
      <dgm:spPr/>
      <dgm:t>
        <a:bodyPr/>
        <a:lstStyle/>
        <a:p>
          <a:endParaRPr lang="en-US"/>
        </a:p>
      </dgm:t>
    </dgm:pt>
    <dgm:pt modelId="{E29AD41F-6A81-447E-A274-488455208176}" type="sibTrans" cxnId="{F2CB30A5-A870-4AA9-9057-254ACBC9E404}">
      <dgm:prSet/>
      <dgm:spPr/>
      <dgm:t>
        <a:bodyPr/>
        <a:lstStyle/>
        <a:p>
          <a:endParaRPr lang="en-US"/>
        </a:p>
      </dgm:t>
    </dgm:pt>
    <dgm:pt modelId="{0702EB8C-2D9F-4712-911A-6ECF798C604E}">
      <dgm:prSet/>
      <dgm:spPr/>
      <dgm:t>
        <a:bodyPr/>
        <a:lstStyle/>
        <a:p>
          <a:r>
            <a:rPr lang="en-US" dirty="0"/>
            <a:t>Nurse navigators</a:t>
          </a:r>
        </a:p>
        <a:p>
          <a:r>
            <a:rPr lang="en-US" dirty="0"/>
            <a:t>Social workers</a:t>
          </a:r>
        </a:p>
        <a:p>
          <a:r>
            <a:rPr lang="en-US" dirty="0"/>
            <a:t>Financial advocates</a:t>
          </a:r>
        </a:p>
      </dgm:t>
    </dgm:pt>
    <dgm:pt modelId="{8C190360-CC6B-4AF5-B378-D51A058034F5}" type="parTrans" cxnId="{607C712C-E4A9-4BAA-8950-7C83556BBF2E}">
      <dgm:prSet/>
      <dgm:spPr/>
      <dgm:t>
        <a:bodyPr/>
        <a:lstStyle/>
        <a:p>
          <a:endParaRPr lang="en-US"/>
        </a:p>
      </dgm:t>
    </dgm:pt>
    <dgm:pt modelId="{C5660420-A1BB-4E4B-83E8-8680551B244E}" type="sibTrans" cxnId="{607C712C-E4A9-4BAA-8950-7C83556BBF2E}">
      <dgm:prSet/>
      <dgm:spPr/>
      <dgm:t>
        <a:bodyPr/>
        <a:lstStyle/>
        <a:p>
          <a:endParaRPr lang="en-US"/>
        </a:p>
      </dgm:t>
    </dgm:pt>
    <dgm:pt modelId="{E104F95C-1537-45C6-AAF3-683CBB178171}" type="pres">
      <dgm:prSet presAssocID="{F211CA25-17A1-4795-8E2A-09828FBC3A41}" presName="Name0" presStyleCnt="0">
        <dgm:presLayoutVars>
          <dgm:dir/>
          <dgm:animLvl val="lvl"/>
          <dgm:resizeHandles val="exact"/>
        </dgm:presLayoutVars>
      </dgm:prSet>
      <dgm:spPr/>
    </dgm:pt>
    <dgm:pt modelId="{099A2B78-74CE-4505-8DAD-69791E78D7DB}" type="pres">
      <dgm:prSet presAssocID="{8F499D73-8E39-495B-8FA8-AD1C5284C90B}" presName="boxAndChildren" presStyleCnt="0"/>
      <dgm:spPr/>
    </dgm:pt>
    <dgm:pt modelId="{B598102E-C238-4C1F-A9D5-80AB80CB1CAF}" type="pres">
      <dgm:prSet presAssocID="{8F499D73-8E39-495B-8FA8-AD1C5284C90B}" presName="parentTextBox" presStyleLbl="alignNode1" presStyleIdx="0" presStyleCnt="4"/>
      <dgm:spPr/>
    </dgm:pt>
    <dgm:pt modelId="{9414940D-B850-4C5B-8B59-7D89736CF4A5}" type="pres">
      <dgm:prSet presAssocID="{8F499D73-8E39-495B-8FA8-AD1C5284C90B}" presName="descendantBox" presStyleLbl="bgAccFollowNode1" presStyleIdx="0" presStyleCnt="4"/>
      <dgm:spPr/>
    </dgm:pt>
    <dgm:pt modelId="{A7B0527A-D561-47A9-B5E5-DD4E3D8AF5F4}" type="pres">
      <dgm:prSet presAssocID="{2D6C5768-C862-40EA-A835-A2DACF5490A2}" presName="sp" presStyleCnt="0"/>
      <dgm:spPr/>
    </dgm:pt>
    <dgm:pt modelId="{281D227C-27DC-4987-A05A-703265677DA4}" type="pres">
      <dgm:prSet presAssocID="{84B28146-1E64-4C96-8E34-65CBD225166C}" presName="arrowAndChildren" presStyleCnt="0"/>
      <dgm:spPr/>
    </dgm:pt>
    <dgm:pt modelId="{4F5921A6-6E84-47BA-9366-89AD57ACB4D1}" type="pres">
      <dgm:prSet presAssocID="{84B28146-1E64-4C96-8E34-65CBD225166C}" presName="parentTextArrow" presStyleLbl="node1" presStyleIdx="0" presStyleCnt="0"/>
      <dgm:spPr/>
    </dgm:pt>
    <dgm:pt modelId="{9ED8FEE8-5056-40F4-89A3-9818E1DC4517}" type="pres">
      <dgm:prSet presAssocID="{84B28146-1E64-4C96-8E34-65CBD225166C}" presName="arrow" presStyleLbl="alignNode1" presStyleIdx="1" presStyleCnt="4"/>
      <dgm:spPr/>
    </dgm:pt>
    <dgm:pt modelId="{4A58B315-01BF-4D36-A54A-5DF50C148809}" type="pres">
      <dgm:prSet presAssocID="{84B28146-1E64-4C96-8E34-65CBD225166C}" presName="descendantArrow" presStyleLbl="bgAccFollowNode1" presStyleIdx="1" presStyleCnt="4"/>
      <dgm:spPr/>
    </dgm:pt>
    <dgm:pt modelId="{5021F6CA-DA92-47B4-B78F-1CCB809062EF}" type="pres">
      <dgm:prSet presAssocID="{36CD3ECC-9FFC-4CFA-8E4E-0459B2CC655B}" presName="sp" presStyleCnt="0"/>
      <dgm:spPr/>
    </dgm:pt>
    <dgm:pt modelId="{39681466-998B-430B-B05F-22AF6338CE46}" type="pres">
      <dgm:prSet presAssocID="{1432349E-4456-440A-9A7A-68E4E55A38D0}" presName="arrowAndChildren" presStyleCnt="0"/>
      <dgm:spPr/>
    </dgm:pt>
    <dgm:pt modelId="{73139026-92AB-43E3-B3CC-3F335CC1D46A}" type="pres">
      <dgm:prSet presAssocID="{1432349E-4456-440A-9A7A-68E4E55A38D0}" presName="parentTextArrow" presStyleLbl="node1" presStyleIdx="0" presStyleCnt="0"/>
      <dgm:spPr/>
    </dgm:pt>
    <dgm:pt modelId="{19B4871A-6FA5-4E23-9756-D522E7F5152F}" type="pres">
      <dgm:prSet presAssocID="{1432349E-4456-440A-9A7A-68E4E55A38D0}" presName="arrow" presStyleLbl="alignNode1" presStyleIdx="2" presStyleCnt="4"/>
      <dgm:spPr/>
    </dgm:pt>
    <dgm:pt modelId="{FEFEEA6A-7F91-40CE-9C65-E722D5FE3B59}" type="pres">
      <dgm:prSet presAssocID="{1432349E-4456-440A-9A7A-68E4E55A38D0}" presName="descendantArrow" presStyleLbl="bgAccFollowNode1" presStyleIdx="2" presStyleCnt="4"/>
      <dgm:spPr/>
    </dgm:pt>
    <dgm:pt modelId="{8D6F8E15-4DDA-418C-88D3-67EFA8404AD7}" type="pres">
      <dgm:prSet presAssocID="{743A61EE-5D84-4CF2-8FE9-D454149525E6}" presName="sp" presStyleCnt="0"/>
      <dgm:spPr/>
    </dgm:pt>
    <dgm:pt modelId="{3133D711-265C-45B0-8967-4AEAC3C69E27}" type="pres">
      <dgm:prSet presAssocID="{DD547F1A-98DE-422B-AE7C-9321A7148D35}" presName="arrowAndChildren" presStyleCnt="0"/>
      <dgm:spPr/>
    </dgm:pt>
    <dgm:pt modelId="{956D49EC-8BEF-4AFB-8CC7-82C35929254E}" type="pres">
      <dgm:prSet presAssocID="{DD547F1A-98DE-422B-AE7C-9321A7148D35}" presName="parentTextArrow" presStyleLbl="node1" presStyleIdx="0" presStyleCnt="0"/>
      <dgm:spPr/>
    </dgm:pt>
    <dgm:pt modelId="{07A8B579-CF7F-4268-809F-0BE3DEC3BA25}" type="pres">
      <dgm:prSet presAssocID="{DD547F1A-98DE-422B-AE7C-9321A7148D35}" presName="arrow" presStyleLbl="alignNode1" presStyleIdx="3" presStyleCnt="4"/>
      <dgm:spPr/>
    </dgm:pt>
    <dgm:pt modelId="{01405A6C-2E50-4181-9D97-C6675DD380AD}" type="pres">
      <dgm:prSet presAssocID="{DD547F1A-98DE-422B-AE7C-9321A7148D35}" presName="descendantArrow" presStyleLbl="bgAccFollowNode1" presStyleIdx="3" presStyleCnt="4"/>
      <dgm:spPr/>
    </dgm:pt>
  </dgm:ptLst>
  <dgm:cxnLst>
    <dgm:cxn modelId="{28383E01-7E46-4C09-A5CA-8F797048CF7E}" srcId="{84B28146-1E64-4C96-8E34-65CBD225166C}" destId="{B1073511-E524-411C-97AD-25C06B70176A}" srcOrd="0" destOrd="0" parTransId="{0FE68B51-B19E-4028-856C-16791B86FDE6}" sibTransId="{D4E28401-169A-4AA0-8E60-F39D118B286F}"/>
    <dgm:cxn modelId="{D75F2707-18D0-49EF-A803-DD536F9BD0F3}" srcId="{1432349E-4456-440A-9A7A-68E4E55A38D0}" destId="{E039AFA3-505B-4D63-A922-0A50ED51B389}" srcOrd="1" destOrd="0" parTransId="{31644F79-C394-472E-A981-2D290ECE6FB9}" sibTransId="{A2F78FDA-FCB9-4727-A1E4-6C15335DA157}"/>
    <dgm:cxn modelId="{B8356408-A67A-4E7E-A40F-F2CAE5745F2C}" srcId="{DD547F1A-98DE-422B-AE7C-9321A7148D35}" destId="{1C8B4842-0138-496C-8744-01B56120C4A5}" srcOrd="0" destOrd="0" parTransId="{A6B61E75-C285-4B7A-9039-2BB39C77DDDA}" sibTransId="{75B2C051-F169-4E87-B51F-2A23E94262E9}"/>
    <dgm:cxn modelId="{20042B09-0488-4D24-9CB6-8C2E3298D3AF}" type="presOf" srcId="{619FF89D-904B-45E0-B81C-D14940E43669}" destId="{FEFEEA6A-7F91-40CE-9C65-E722D5FE3B59}" srcOrd="0" destOrd="0" presId="urn:microsoft.com/office/officeart/2016/7/layout/VerticalDownArrowProcess"/>
    <dgm:cxn modelId="{3953EC0F-93C7-4FED-9F81-86EAF68B5DFC}" srcId="{F211CA25-17A1-4795-8E2A-09828FBC3A41}" destId="{84B28146-1E64-4C96-8E34-65CBD225166C}" srcOrd="2" destOrd="0" parTransId="{33DB2250-F38F-4D75-8B94-DC242E441311}" sibTransId="{2D6C5768-C862-40EA-A835-A2DACF5490A2}"/>
    <dgm:cxn modelId="{3FB33919-B679-478B-B573-B3689DFCA6C9}" type="presOf" srcId="{E039AFA3-505B-4D63-A922-0A50ED51B389}" destId="{FEFEEA6A-7F91-40CE-9C65-E722D5FE3B59}" srcOrd="0" destOrd="1" presId="urn:microsoft.com/office/officeart/2016/7/layout/VerticalDownArrowProcess"/>
    <dgm:cxn modelId="{7AB9A21B-88D5-4970-B0F5-88336C5DD1A6}" type="presOf" srcId="{8F499D73-8E39-495B-8FA8-AD1C5284C90B}" destId="{B598102E-C238-4C1F-A9D5-80AB80CB1CAF}" srcOrd="0" destOrd="0" presId="urn:microsoft.com/office/officeart/2016/7/layout/VerticalDownArrowProcess"/>
    <dgm:cxn modelId="{607C712C-E4A9-4BAA-8950-7C83556BBF2E}" srcId="{8F499D73-8E39-495B-8FA8-AD1C5284C90B}" destId="{0702EB8C-2D9F-4712-911A-6ECF798C604E}" srcOrd="0" destOrd="0" parTransId="{8C190360-CC6B-4AF5-B378-D51A058034F5}" sibTransId="{C5660420-A1BB-4E4B-83E8-8680551B244E}"/>
    <dgm:cxn modelId="{ACC74835-B275-489A-A57F-71BACDB50FE5}" type="presOf" srcId="{DD80F24B-8EFF-4ADF-9EB0-C81F756EE4DA}" destId="{4A58B315-01BF-4D36-A54A-5DF50C148809}" srcOrd="0" destOrd="2" presId="urn:microsoft.com/office/officeart/2016/7/layout/VerticalDownArrowProcess"/>
    <dgm:cxn modelId="{0CE1C647-C112-4BE0-97FD-286340695236}" type="presOf" srcId="{1C8B4842-0138-496C-8744-01B56120C4A5}" destId="{01405A6C-2E50-4181-9D97-C6675DD380AD}" srcOrd="0" destOrd="0" presId="urn:microsoft.com/office/officeart/2016/7/layout/VerticalDownArrowProcess"/>
    <dgm:cxn modelId="{4BD9674B-5463-404A-B707-9B712AF696BD}" type="presOf" srcId="{C7448761-1D17-4A3F-97B0-056D420491D3}" destId="{4A58B315-01BF-4D36-A54A-5DF50C148809}" srcOrd="0" destOrd="1" presId="urn:microsoft.com/office/officeart/2016/7/layout/VerticalDownArrowProcess"/>
    <dgm:cxn modelId="{6E1AF34E-7F1F-43CA-91C4-1FAAB216BF75}" srcId="{84B28146-1E64-4C96-8E34-65CBD225166C}" destId="{DD80F24B-8EFF-4ADF-9EB0-C81F756EE4DA}" srcOrd="2" destOrd="0" parTransId="{39A010E0-EF65-42B3-9967-0B19F417AEE5}" sibTransId="{C8FC174B-1157-4C6A-AFFB-7EBD3E33CFAE}"/>
    <dgm:cxn modelId="{B324E358-37B4-4340-BAD5-BE92EBC76957}" type="presOf" srcId="{DD547F1A-98DE-422B-AE7C-9321A7148D35}" destId="{956D49EC-8BEF-4AFB-8CC7-82C35929254E}" srcOrd="0" destOrd="0" presId="urn:microsoft.com/office/officeart/2016/7/layout/VerticalDownArrowProcess"/>
    <dgm:cxn modelId="{5F660B6F-C688-4F9A-85AC-A879FE7DE1DD}" type="presOf" srcId="{B5ADB56E-30CF-4B16-81CC-D36D01F226EB}" destId="{01405A6C-2E50-4181-9D97-C6675DD380AD}" srcOrd="0" destOrd="1" presId="urn:microsoft.com/office/officeart/2016/7/layout/VerticalDownArrowProcess"/>
    <dgm:cxn modelId="{555D6177-7032-4879-A61F-26D60F6FD843}" type="presOf" srcId="{B1073511-E524-411C-97AD-25C06B70176A}" destId="{4A58B315-01BF-4D36-A54A-5DF50C148809}" srcOrd="0" destOrd="0" presId="urn:microsoft.com/office/officeart/2016/7/layout/VerticalDownArrowProcess"/>
    <dgm:cxn modelId="{F2CB30A5-A870-4AA9-9057-254ACBC9E404}" srcId="{F211CA25-17A1-4795-8E2A-09828FBC3A41}" destId="{8F499D73-8E39-495B-8FA8-AD1C5284C90B}" srcOrd="3" destOrd="0" parTransId="{6FC286A4-D770-470C-A2E1-FC82743D94A7}" sibTransId="{E29AD41F-6A81-447E-A274-488455208176}"/>
    <dgm:cxn modelId="{A4B5A7A5-C777-4EC1-BCE3-BB403D02BE62}" type="presOf" srcId="{1432349E-4456-440A-9A7A-68E4E55A38D0}" destId="{19B4871A-6FA5-4E23-9756-D522E7F5152F}" srcOrd="1" destOrd="0" presId="urn:microsoft.com/office/officeart/2016/7/layout/VerticalDownArrowProcess"/>
    <dgm:cxn modelId="{B042EEAF-5AA3-4D33-928D-D3C0BD6D71E9}" srcId="{1432349E-4456-440A-9A7A-68E4E55A38D0}" destId="{619FF89D-904B-45E0-B81C-D14940E43669}" srcOrd="0" destOrd="0" parTransId="{623A4548-D82C-4A30-9226-B6A6CB609692}" sibTransId="{4E4C9ECF-6C2E-43B5-9623-734BA13A4589}"/>
    <dgm:cxn modelId="{32E368B4-0C23-4C58-BEF4-BC0B19D185DC}" srcId="{DD547F1A-98DE-422B-AE7C-9321A7148D35}" destId="{B5ADB56E-30CF-4B16-81CC-D36D01F226EB}" srcOrd="1" destOrd="0" parTransId="{071C611B-A60A-4453-B79D-33C79144A1C0}" sibTransId="{C313FE3C-D83C-4D41-A09E-EED909F3F17D}"/>
    <dgm:cxn modelId="{94C1C4B4-F900-4CAF-8EDC-A432B185024D}" srcId="{F211CA25-17A1-4795-8E2A-09828FBC3A41}" destId="{1432349E-4456-440A-9A7A-68E4E55A38D0}" srcOrd="1" destOrd="0" parTransId="{EC864F34-E820-49AE-927B-9E4D1A0A8654}" sibTransId="{36CD3ECC-9FFC-4CFA-8E4E-0459B2CC655B}"/>
    <dgm:cxn modelId="{F650D1B4-751E-4B1A-A3A7-FBB713A70A0B}" type="presOf" srcId="{F211CA25-17A1-4795-8E2A-09828FBC3A41}" destId="{E104F95C-1537-45C6-AAF3-683CBB178171}" srcOrd="0" destOrd="0" presId="urn:microsoft.com/office/officeart/2016/7/layout/VerticalDownArrowProcess"/>
    <dgm:cxn modelId="{9DD748CB-B7A7-44A7-A1D8-883BC1AE63BA}" srcId="{F211CA25-17A1-4795-8E2A-09828FBC3A41}" destId="{DD547F1A-98DE-422B-AE7C-9321A7148D35}" srcOrd="0" destOrd="0" parTransId="{B22A6831-4F3A-4A7B-A713-0CDA1EDF903E}" sibTransId="{743A61EE-5D84-4CF2-8FE9-D454149525E6}"/>
    <dgm:cxn modelId="{7B0210D7-D0FF-4FAA-8827-2A50889C3AB7}" type="presOf" srcId="{1432349E-4456-440A-9A7A-68E4E55A38D0}" destId="{73139026-92AB-43E3-B3CC-3F335CC1D46A}" srcOrd="0" destOrd="0" presId="urn:microsoft.com/office/officeart/2016/7/layout/VerticalDownArrowProcess"/>
    <dgm:cxn modelId="{19A0A7E0-8C6D-401A-B355-E5DCF29740DD}" type="presOf" srcId="{84B28146-1E64-4C96-8E34-65CBD225166C}" destId="{4F5921A6-6E84-47BA-9366-89AD57ACB4D1}" srcOrd="0" destOrd="0" presId="urn:microsoft.com/office/officeart/2016/7/layout/VerticalDownArrowProcess"/>
    <dgm:cxn modelId="{A920CFF5-7C04-4E28-8EFC-8F8B0651D35C}" type="presOf" srcId="{DD547F1A-98DE-422B-AE7C-9321A7148D35}" destId="{07A8B579-CF7F-4268-809F-0BE3DEC3BA25}" srcOrd="1" destOrd="0" presId="urn:microsoft.com/office/officeart/2016/7/layout/VerticalDownArrowProcess"/>
    <dgm:cxn modelId="{5E6E45F6-9B5C-47B0-9CA6-7FB9EB8D4306}" type="presOf" srcId="{0702EB8C-2D9F-4712-911A-6ECF798C604E}" destId="{9414940D-B850-4C5B-8B59-7D89736CF4A5}" srcOrd="0" destOrd="0" presId="urn:microsoft.com/office/officeart/2016/7/layout/VerticalDownArrowProcess"/>
    <dgm:cxn modelId="{293A1FF9-8800-41DA-A2AC-5954FD3D4FC3}" type="presOf" srcId="{84B28146-1E64-4C96-8E34-65CBD225166C}" destId="{9ED8FEE8-5056-40F4-89A3-9818E1DC4517}" srcOrd="1" destOrd="0" presId="urn:microsoft.com/office/officeart/2016/7/layout/VerticalDownArrowProcess"/>
    <dgm:cxn modelId="{FB8855FA-4110-4061-88A2-9633149BF6F5}" srcId="{84B28146-1E64-4C96-8E34-65CBD225166C}" destId="{C7448761-1D17-4A3F-97B0-056D420491D3}" srcOrd="1" destOrd="0" parTransId="{2A153919-9C3C-46CC-A118-764E4EB183E2}" sibTransId="{741ECAEA-6AC0-4197-99F6-B9E13E830B36}"/>
    <dgm:cxn modelId="{0DA8B7EB-3AD0-4F22-8A80-73DE95CA1DE3}" type="presParOf" srcId="{E104F95C-1537-45C6-AAF3-683CBB178171}" destId="{099A2B78-74CE-4505-8DAD-69791E78D7DB}" srcOrd="0" destOrd="0" presId="urn:microsoft.com/office/officeart/2016/7/layout/VerticalDownArrowProcess"/>
    <dgm:cxn modelId="{F817379E-B490-46E1-8658-9C8D6C327940}" type="presParOf" srcId="{099A2B78-74CE-4505-8DAD-69791E78D7DB}" destId="{B598102E-C238-4C1F-A9D5-80AB80CB1CAF}" srcOrd="0" destOrd="0" presId="urn:microsoft.com/office/officeart/2016/7/layout/VerticalDownArrowProcess"/>
    <dgm:cxn modelId="{BBBA6CE7-6CDF-459E-A4A7-7A5F4F5F3039}" type="presParOf" srcId="{099A2B78-74CE-4505-8DAD-69791E78D7DB}" destId="{9414940D-B850-4C5B-8B59-7D89736CF4A5}" srcOrd="1" destOrd="0" presId="urn:microsoft.com/office/officeart/2016/7/layout/VerticalDownArrowProcess"/>
    <dgm:cxn modelId="{CE73BE69-7FF4-437A-A831-52F256E3BA24}" type="presParOf" srcId="{E104F95C-1537-45C6-AAF3-683CBB178171}" destId="{A7B0527A-D561-47A9-B5E5-DD4E3D8AF5F4}" srcOrd="1" destOrd="0" presId="urn:microsoft.com/office/officeart/2016/7/layout/VerticalDownArrowProcess"/>
    <dgm:cxn modelId="{1F6C05B6-3630-4981-B62C-B3CBC98FA31C}" type="presParOf" srcId="{E104F95C-1537-45C6-AAF3-683CBB178171}" destId="{281D227C-27DC-4987-A05A-703265677DA4}" srcOrd="2" destOrd="0" presId="urn:microsoft.com/office/officeart/2016/7/layout/VerticalDownArrowProcess"/>
    <dgm:cxn modelId="{14440EEA-4885-4E3F-8446-0F44D0F3EC3E}" type="presParOf" srcId="{281D227C-27DC-4987-A05A-703265677DA4}" destId="{4F5921A6-6E84-47BA-9366-89AD57ACB4D1}" srcOrd="0" destOrd="0" presId="urn:microsoft.com/office/officeart/2016/7/layout/VerticalDownArrowProcess"/>
    <dgm:cxn modelId="{92FACBB4-92F6-4CB7-B6C7-07D2AE91331D}" type="presParOf" srcId="{281D227C-27DC-4987-A05A-703265677DA4}" destId="{9ED8FEE8-5056-40F4-89A3-9818E1DC4517}" srcOrd="1" destOrd="0" presId="urn:microsoft.com/office/officeart/2016/7/layout/VerticalDownArrowProcess"/>
    <dgm:cxn modelId="{47B95A50-3EF4-4A57-9E84-5BF8A52A9F7D}" type="presParOf" srcId="{281D227C-27DC-4987-A05A-703265677DA4}" destId="{4A58B315-01BF-4D36-A54A-5DF50C148809}" srcOrd="2" destOrd="0" presId="urn:microsoft.com/office/officeart/2016/7/layout/VerticalDownArrowProcess"/>
    <dgm:cxn modelId="{5B651A16-76A6-4FC5-9240-4441642309C9}" type="presParOf" srcId="{E104F95C-1537-45C6-AAF3-683CBB178171}" destId="{5021F6CA-DA92-47B4-B78F-1CCB809062EF}" srcOrd="3" destOrd="0" presId="urn:microsoft.com/office/officeart/2016/7/layout/VerticalDownArrowProcess"/>
    <dgm:cxn modelId="{2F9FFCEF-2DDD-451A-AD0E-C8667D72367D}" type="presParOf" srcId="{E104F95C-1537-45C6-AAF3-683CBB178171}" destId="{39681466-998B-430B-B05F-22AF6338CE46}" srcOrd="4" destOrd="0" presId="urn:microsoft.com/office/officeart/2016/7/layout/VerticalDownArrowProcess"/>
    <dgm:cxn modelId="{18147953-4674-4028-B909-0F75DC06CFDE}" type="presParOf" srcId="{39681466-998B-430B-B05F-22AF6338CE46}" destId="{73139026-92AB-43E3-B3CC-3F335CC1D46A}" srcOrd="0" destOrd="0" presId="urn:microsoft.com/office/officeart/2016/7/layout/VerticalDownArrowProcess"/>
    <dgm:cxn modelId="{24118DD0-BBEA-496B-AF4F-871A122C0A47}" type="presParOf" srcId="{39681466-998B-430B-B05F-22AF6338CE46}" destId="{19B4871A-6FA5-4E23-9756-D522E7F5152F}" srcOrd="1" destOrd="0" presId="urn:microsoft.com/office/officeart/2016/7/layout/VerticalDownArrowProcess"/>
    <dgm:cxn modelId="{0612E220-03C8-4C9E-BAB2-1AFCC4FD16A9}" type="presParOf" srcId="{39681466-998B-430B-B05F-22AF6338CE46}" destId="{FEFEEA6A-7F91-40CE-9C65-E722D5FE3B59}" srcOrd="2" destOrd="0" presId="urn:microsoft.com/office/officeart/2016/7/layout/VerticalDownArrowProcess"/>
    <dgm:cxn modelId="{E722E161-A1AA-42FF-B015-D64D85B75CAB}" type="presParOf" srcId="{E104F95C-1537-45C6-AAF3-683CBB178171}" destId="{8D6F8E15-4DDA-418C-88D3-67EFA8404AD7}" srcOrd="5" destOrd="0" presId="urn:microsoft.com/office/officeart/2016/7/layout/VerticalDownArrowProcess"/>
    <dgm:cxn modelId="{5B81A7B3-F2DF-47C2-8C43-69DAFFF17558}" type="presParOf" srcId="{E104F95C-1537-45C6-AAF3-683CBB178171}" destId="{3133D711-265C-45B0-8967-4AEAC3C69E27}" srcOrd="6" destOrd="0" presId="urn:microsoft.com/office/officeart/2016/7/layout/VerticalDownArrowProcess"/>
    <dgm:cxn modelId="{A4D0E4FE-919E-432C-87A9-D6F28B7399EC}" type="presParOf" srcId="{3133D711-265C-45B0-8967-4AEAC3C69E27}" destId="{956D49EC-8BEF-4AFB-8CC7-82C35929254E}" srcOrd="0" destOrd="0" presId="urn:microsoft.com/office/officeart/2016/7/layout/VerticalDownArrowProcess"/>
    <dgm:cxn modelId="{0152B335-34F5-4C2F-BCE1-13CDE8DDE8BD}" type="presParOf" srcId="{3133D711-265C-45B0-8967-4AEAC3C69E27}" destId="{07A8B579-CF7F-4268-809F-0BE3DEC3BA25}" srcOrd="1" destOrd="0" presId="urn:microsoft.com/office/officeart/2016/7/layout/VerticalDownArrowProcess"/>
    <dgm:cxn modelId="{47E3020B-2E8F-484E-ABBC-196A479A3570}" type="presParOf" srcId="{3133D711-265C-45B0-8967-4AEAC3C69E27}" destId="{01405A6C-2E50-4181-9D97-C6675DD380AD}"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8102E-C238-4C1F-A9D5-80AB80CB1CAF}">
      <dsp:nvSpPr>
        <dsp:cNvPr id="0" name=""/>
        <dsp:cNvSpPr/>
      </dsp:nvSpPr>
      <dsp:spPr>
        <a:xfrm>
          <a:off x="0" y="4540835"/>
          <a:ext cx="1725128" cy="99342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99568" rIns="122691"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Complex care needs</a:t>
          </a:r>
        </a:p>
      </dsp:txBody>
      <dsp:txXfrm>
        <a:off x="0" y="4540835"/>
        <a:ext cx="1725128" cy="993423"/>
      </dsp:txXfrm>
    </dsp:sp>
    <dsp:sp modelId="{9414940D-B850-4C5B-8B59-7D89736CF4A5}">
      <dsp:nvSpPr>
        <dsp:cNvPr id="0" name=""/>
        <dsp:cNvSpPr/>
      </dsp:nvSpPr>
      <dsp:spPr>
        <a:xfrm>
          <a:off x="1725128" y="4540835"/>
          <a:ext cx="5175384" cy="99342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165100" rIns="104981" bIns="165100" numCol="1" spcCol="1270" anchor="ctr" anchorCtr="0">
          <a:noAutofit/>
        </a:bodyPr>
        <a:lstStyle/>
        <a:p>
          <a:pPr marL="0" lvl="0" indent="0" algn="l" defTabSz="577850">
            <a:lnSpc>
              <a:spcPct val="90000"/>
            </a:lnSpc>
            <a:spcBef>
              <a:spcPct val="0"/>
            </a:spcBef>
            <a:spcAft>
              <a:spcPct val="35000"/>
            </a:spcAft>
            <a:buNone/>
          </a:pPr>
          <a:r>
            <a:rPr lang="en-US" sz="1300" kern="1200" dirty="0"/>
            <a:t>Nurse navigators</a:t>
          </a:r>
        </a:p>
        <a:p>
          <a:pPr marL="0" lvl="0" indent="0" algn="l" defTabSz="577850">
            <a:lnSpc>
              <a:spcPct val="90000"/>
            </a:lnSpc>
            <a:spcBef>
              <a:spcPct val="0"/>
            </a:spcBef>
            <a:spcAft>
              <a:spcPct val="35000"/>
            </a:spcAft>
            <a:buNone/>
          </a:pPr>
          <a:r>
            <a:rPr lang="en-US" sz="1300" kern="1200" dirty="0"/>
            <a:t>Social workers</a:t>
          </a:r>
        </a:p>
        <a:p>
          <a:pPr marL="0" lvl="0" indent="0" algn="l" defTabSz="577850">
            <a:lnSpc>
              <a:spcPct val="90000"/>
            </a:lnSpc>
            <a:spcBef>
              <a:spcPct val="0"/>
            </a:spcBef>
            <a:spcAft>
              <a:spcPct val="35000"/>
            </a:spcAft>
            <a:buNone/>
          </a:pPr>
          <a:r>
            <a:rPr lang="en-US" sz="1300" kern="1200" dirty="0"/>
            <a:t>Financial advocates</a:t>
          </a:r>
        </a:p>
      </dsp:txBody>
      <dsp:txXfrm>
        <a:off x="1725128" y="4540835"/>
        <a:ext cx="5175384" cy="993423"/>
      </dsp:txXfrm>
    </dsp:sp>
    <dsp:sp modelId="{9ED8FEE8-5056-40F4-89A3-9818E1DC4517}">
      <dsp:nvSpPr>
        <dsp:cNvPr id="0" name=""/>
        <dsp:cNvSpPr/>
      </dsp:nvSpPr>
      <dsp:spPr>
        <a:xfrm rot="10800000">
          <a:off x="0" y="3027850"/>
          <a:ext cx="1725128" cy="1527885"/>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99568" rIns="122691" bIns="99568" numCol="1" spcCol="1270" anchor="ctr" anchorCtr="0">
          <a:noAutofit/>
        </a:bodyPr>
        <a:lstStyle/>
        <a:p>
          <a:pPr marL="0" lvl="0" indent="0" algn="ctr" defTabSz="622300">
            <a:lnSpc>
              <a:spcPct val="90000"/>
            </a:lnSpc>
            <a:spcBef>
              <a:spcPct val="0"/>
            </a:spcBef>
            <a:spcAft>
              <a:spcPct val="35000"/>
            </a:spcAft>
            <a:buNone/>
          </a:pPr>
          <a:r>
            <a:rPr lang="en-US" sz="1400" kern="1200" dirty="0"/>
            <a:t>Cancer-related pain</a:t>
          </a:r>
        </a:p>
      </dsp:txBody>
      <dsp:txXfrm rot="-10800000">
        <a:off x="0" y="3027850"/>
        <a:ext cx="1725128" cy="993125"/>
      </dsp:txXfrm>
    </dsp:sp>
    <dsp:sp modelId="{4A58B315-01BF-4D36-A54A-5DF50C148809}">
      <dsp:nvSpPr>
        <dsp:cNvPr id="0" name=""/>
        <dsp:cNvSpPr/>
      </dsp:nvSpPr>
      <dsp:spPr>
        <a:xfrm>
          <a:off x="1725128" y="3027850"/>
          <a:ext cx="5175384" cy="99312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165100" rIns="104981" bIns="165100" numCol="1" spcCol="1270" anchor="ctr" anchorCtr="0">
          <a:noAutofit/>
        </a:bodyPr>
        <a:lstStyle/>
        <a:p>
          <a:pPr marL="0" lvl="0" indent="0" algn="l" defTabSz="577850">
            <a:lnSpc>
              <a:spcPct val="90000"/>
            </a:lnSpc>
            <a:spcBef>
              <a:spcPct val="0"/>
            </a:spcBef>
            <a:spcAft>
              <a:spcPct val="35000"/>
            </a:spcAft>
            <a:buNone/>
          </a:pPr>
          <a:r>
            <a:rPr lang="en-US" sz="1300" kern="1200" dirty="0"/>
            <a:t>Palliative care</a:t>
          </a:r>
        </a:p>
        <a:p>
          <a:pPr marL="0" lvl="0" indent="0" algn="l" defTabSz="577850">
            <a:lnSpc>
              <a:spcPct val="90000"/>
            </a:lnSpc>
            <a:spcBef>
              <a:spcPct val="0"/>
            </a:spcBef>
            <a:spcAft>
              <a:spcPct val="35000"/>
            </a:spcAft>
            <a:buNone/>
          </a:pPr>
          <a:r>
            <a:rPr lang="en-US" sz="1300" kern="1200" dirty="0"/>
            <a:t>Surgical oncology</a:t>
          </a:r>
        </a:p>
        <a:p>
          <a:pPr marL="0" lvl="0" indent="0" algn="l" defTabSz="577850">
            <a:lnSpc>
              <a:spcPct val="90000"/>
            </a:lnSpc>
            <a:spcBef>
              <a:spcPct val="0"/>
            </a:spcBef>
            <a:spcAft>
              <a:spcPct val="35000"/>
            </a:spcAft>
            <a:buNone/>
          </a:pPr>
          <a:r>
            <a:rPr lang="en-US" sz="1300" kern="1200" dirty="0"/>
            <a:t>Radiation oncology</a:t>
          </a:r>
        </a:p>
      </dsp:txBody>
      <dsp:txXfrm>
        <a:off x="1725128" y="3027850"/>
        <a:ext cx="5175384" cy="993125"/>
      </dsp:txXfrm>
    </dsp:sp>
    <dsp:sp modelId="{19B4871A-6FA5-4E23-9756-D522E7F5152F}">
      <dsp:nvSpPr>
        <dsp:cNvPr id="0" name=""/>
        <dsp:cNvSpPr/>
      </dsp:nvSpPr>
      <dsp:spPr>
        <a:xfrm rot="10800000">
          <a:off x="0" y="1514866"/>
          <a:ext cx="1725128" cy="1527885"/>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99568" rIns="122691" bIns="99568" numCol="1" spcCol="1270" anchor="ctr" anchorCtr="0">
          <a:noAutofit/>
        </a:bodyPr>
        <a:lstStyle/>
        <a:p>
          <a:pPr marL="0" lvl="0" indent="0" algn="ctr" defTabSz="622300">
            <a:lnSpc>
              <a:spcPct val="90000"/>
            </a:lnSpc>
            <a:spcBef>
              <a:spcPct val="0"/>
            </a:spcBef>
            <a:spcAft>
              <a:spcPct val="35000"/>
            </a:spcAft>
            <a:buNone/>
          </a:pPr>
          <a:r>
            <a:rPr lang="en-US" sz="1400" kern="1200" dirty="0"/>
            <a:t>Weight loss</a:t>
          </a:r>
        </a:p>
      </dsp:txBody>
      <dsp:txXfrm rot="-10800000">
        <a:off x="0" y="1514866"/>
        <a:ext cx="1725128" cy="993125"/>
      </dsp:txXfrm>
    </dsp:sp>
    <dsp:sp modelId="{FEFEEA6A-7F91-40CE-9C65-E722D5FE3B59}">
      <dsp:nvSpPr>
        <dsp:cNvPr id="0" name=""/>
        <dsp:cNvSpPr/>
      </dsp:nvSpPr>
      <dsp:spPr>
        <a:xfrm>
          <a:off x="1725128" y="1514866"/>
          <a:ext cx="5175384" cy="99312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165100" rIns="104981" bIns="165100" numCol="1" spcCol="1270" anchor="ctr" anchorCtr="0">
          <a:noAutofit/>
        </a:bodyPr>
        <a:lstStyle/>
        <a:p>
          <a:pPr marL="0" lvl="0" indent="0" algn="l" defTabSz="577850">
            <a:lnSpc>
              <a:spcPct val="90000"/>
            </a:lnSpc>
            <a:spcBef>
              <a:spcPct val="0"/>
            </a:spcBef>
            <a:spcAft>
              <a:spcPct val="35000"/>
            </a:spcAft>
            <a:buNone/>
          </a:pPr>
          <a:r>
            <a:rPr lang="en-US" sz="1300" kern="1200" dirty="0"/>
            <a:t>Nutritional services</a:t>
          </a:r>
        </a:p>
        <a:p>
          <a:pPr marL="0" lvl="0" indent="0" algn="l" defTabSz="577850">
            <a:lnSpc>
              <a:spcPct val="90000"/>
            </a:lnSpc>
            <a:spcBef>
              <a:spcPct val="0"/>
            </a:spcBef>
            <a:spcAft>
              <a:spcPct val="35000"/>
            </a:spcAft>
            <a:buNone/>
          </a:pPr>
          <a:r>
            <a:rPr lang="en-US" sz="1300" kern="1200" dirty="0"/>
            <a:t>Palliative care</a:t>
          </a:r>
        </a:p>
      </dsp:txBody>
      <dsp:txXfrm>
        <a:off x="1725128" y="1514866"/>
        <a:ext cx="5175384" cy="993125"/>
      </dsp:txXfrm>
    </dsp:sp>
    <dsp:sp modelId="{07A8B579-CF7F-4268-809F-0BE3DEC3BA25}">
      <dsp:nvSpPr>
        <dsp:cNvPr id="0" name=""/>
        <dsp:cNvSpPr/>
      </dsp:nvSpPr>
      <dsp:spPr>
        <a:xfrm rot="10800000">
          <a:off x="0" y="1882"/>
          <a:ext cx="1725128" cy="1527885"/>
        </a:xfrm>
        <a:prstGeom prst="upArrowCallout">
          <a:avLst>
            <a:gd name="adj1" fmla="val 5000"/>
            <a:gd name="adj2" fmla="val 10000"/>
            <a:gd name="adj3" fmla="val 15000"/>
            <a:gd name="adj4" fmla="val 64977"/>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99568" rIns="122691" bIns="99568" numCol="1" spcCol="1270" anchor="ctr" anchorCtr="0">
          <a:noAutofit/>
        </a:bodyPr>
        <a:lstStyle/>
        <a:p>
          <a:pPr marL="0" lvl="0" indent="0" algn="ctr" defTabSz="622300">
            <a:lnSpc>
              <a:spcPct val="90000"/>
            </a:lnSpc>
            <a:spcBef>
              <a:spcPct val="0"/>
            </a:spcBef>
            <a:spcAft>
              <a:spcPct val="35000"/>
            </a:spcAft>
            <a:buNone/>
          </a:pPr>
          <a:r>
            <a:rPr lang="en-US" sz="1400" kern="1200" dirty="0"/>
            <a:t>Dysphagia / gastrointestinal obstruction, hemorrhage</a:t>
          </a:r>
        </a:p>
      </dsp:txBody>
      <dsp:txXfrm rot="-10800000">
        <a:off x="0" y="1882"/>
        <a:ext cx="1725128" cy="993125"/>
      </dsp:txXfrm>
    </dsp:sp>
    <dsp:sp modelId="{01405A6C-2E50-4181-9D97-C6675DD380AD}">
      <dsp:nvSpPr>
        <dsp:cNvPr id="0" name=""/>
        <dsp:cNvSpPr/>
      </dsp:nvSpPr>
      <dsp:spPr>
        <a:xfrm>
          <a:off x="1725128" y="1882"/>
          <a:ext cx="5175384" cy="993125"/>
        </a:xfrm>
        <a:prstGeom prst="rect">
          <a:avLst/>
        </a:prstGeom>
        <a:solidFill>
          <a:schemeClr val="accent1">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165100" rIns="104981" bIns="165100" numCol="1" spcCol="1270" anchor="ctr" anchorCtr="0">
          <a:noAutofit/>
        </a:bodyPr>
        <a:lstStyle/>
        <a:p>
          <a:pPr marL="0" lvl="0" indent="0" algn="l" defTabSz="577850">
            <a:lnSpc>
              <a:spcPct val="90000"/>
            </a:lnSpc>
            <a:spcBef>
              <a:spcPct val="0"/>
            </a:spcBef>
            <a:spcAft>
              <a:spcPct val="35000"/>
            </a:spcAft>
            <a:buNone/>
          </a:pPr>
          <a:r>
            <a:rPr lang="en-US" sz="1300" kern="1200" dirty="0"/>
            <a:t>Surgical oncology</a:t>
          </a:r>
        </a:p>
        <a:p>
          <a:pPr marL="0" lvl="0" indent="0" algn="l" defTabSz="577850">
            <a:lnSpc>
              <a:spcPct val="90000"/>
            </a:lnSpc>
            <a:spcBef>
              <a:spcPct val="0"/>
            </a:spcBef>
            <a:spcAft>
              <a:spcPct val="35000"/>
            </a:spcAft>
            <a:buNone/>
          </a:pPr>
          <a:r>
            <a:rPr lang="en-US" sz="1300" kern="1200" dirty="0"/>
            <a:t>Radiation oncology</a:t>
          </a:r>
        </a:p>
      </dsp:txBody>
      <dsp:txXfrm>
        <a:off x="1725128" y="1882"/>
        <a:ext cx="5175384" cy="99312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819C02-3F9C-49E2-962B-EC0AADCA977A}" type="datetimeFigureOut">
              <a:rPr lang="en-US" smtClean="0"/>
              <a:t>4/24/24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4DE83F-8066-4E74-AF03-8F168FA83667}" type="slidenum">
              <a:rPr lang="en-US" smtClean="0"/>
              <a:t>‹#›</a:t>
            </a:fld>
            <a:endParaRPr lang="en-US"/>
          </a:p>
        </p:txBody>
      </p:sp>
    </p:spTree>
    <p:extLst>
      <p:ext uri="{BB962C8B-B14F-4D97-AF65-F5344CB8AC3E}">
        <p14:creationId xmlns:p14="http://schemas.microsoft.com/office/powerpoint/2010/main" val="2152210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34475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column">
    <p:spTree>
      <p:nvGrpSpPr>
        <p:cNvPr id="1" name=""/>
        <p:cNvGrpSpPr/>
        <p:nvPr/>
      </p:nvGrpSpPr>
      <p:grpSpPr>
        <a:xfrm>
          <a:off x="0" y="0"/>
          <a:ext cx="0" cy="0"/>
          <a:chOff x="0" y="0"/>
          <a:chExt cx="0" cy="0"/>
        </a:xfrm>
      </p:grpSpPr>
      <p:sp>
        <p:nvSpPr>
          <p:cNvPr id="12" name="Content Placeholder 2"/>
          <p:cNvSpPr>
            <a:spLocks noGrp="1"/>
          </p:cNvSpPr>
          <p:nvPr>
            <p:ph idx="13"/>
          </p:nvPr>
        </p:nvSpPr>
        <p:spPr>
          <a:xfrm>
            <a:off x="381001" y="1598085"/>
            <a:ext cx="5514564" cy="4482044"/>
          </a:xfrm>
          <a:prstGeom prst="rect">
            <a:avLst/>
          </a:prstGeom>
        </p:spPr>
        <p:txBody>
          <a:bodyPr lIns="0" tIns="0" rIns="0" bIns="0"/>
          <a:lstStyle>
            <a:lvl1pPr>
              <a:spcBef>
                <a:spcPts val="1200"/>
              </a:spcBef>
              <a:defRPr/>
            </a:lvl1pPr>
            <a:lvl2pPr marL="460424" indent="-233389">
              <a:buFont typeface="Arial Narrow" panose="020B060602020203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idx="1"/>
          </p:nvPr>
        </p:nvSpPr>
        <p:spPr>
          <a:xfrm>
            <a:off x="6307016" y="1598085"/>
            <a:ext cx="5514564" cy="4482044"/>
          </a:xfrm>
          <a:prstGeom prst="rect">
            <a:avLst/>
          </a:prstGeom>
        </p:spPr>
        <p:txBody>
          <a:bodyPr lIns="0" tIns="0" rIns="0" bIns="0"/>
          <a:lstStyle>
            <a:lvl1pPr>
              <a:spcBef>
                <a:spcPts val="1200"/>
              </a:spcBef>
              <a:defRPr/>
            </a:lvl1pPr>
            <a:lvl2pPr marL="460424" indent="-233389">
              <a:buFont typeface="Arial Narrow" panose="020B060602020203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a:extLst>
              <a:ext uri="{FF2B5EF4-FFF2-40B4-BE49-F238E27FC236}">
                <a16:creationId xmlns:a16="http://schemas.microsoft.com/office/drawing/2014/main" id="{D1C18BB7-8B96-401D-A546-77E2D23E1CAA}"/>
              </a:ext>
            </a:extLst>
          </p:cNvPr>
          <p:cNvSpPr>
            <a:spLocks noGrp="1"/>
          </p:cNvSpPr>
          <p:nvPr>
            <p:ph type="body" sz="quarter" idx="15" hasCustomPrompt="1"/>
          </p:nvPr>
        </p:nvSpPr>
        <p:spPr>
          <a:xfrm>
            <a:off x="7620000" y="-1"/>
            <a:ext cx="4572000" cy="252239"/>
          </a:xfrm>
        </p:spPr>
        <p:txBody>
          <a:bodyPr tIns="45720" rIns="137160">
            <a:noAutofit/>
          </a:bodyPr>
          <a:lstStyle>
            <a:lvl1pPr marL="0" indent="0" algn="r">
              <a:buFontTx/>
              <a:buNone/>
              <a:defRPr sz="1200">
                <a:latin typeface="Arial Narrow" panose="020B0606020202030204" pitchFamily="34" charset="0"/>
              </a:defRPr>
            </a:lvl1pPr>
            <a:lvl2pPr marL="609584" indent="0">
              <a:buFontTx/>
              <a:buNone/>
              <a:defRPr/>
            </a:lvl2pPr>
            <a:lvl3pPr marL="1217052" indent="0">
              <a:buFontTx/>
              <a:buNone/>
              <a:defRPr/>
            </a:lvl3pPr>
            <a:lvl4pPr marL="1680591" indent="0">
              <a:buFontTx/>
              <a:buNone/>
              <a:defRPr/>
            </a:lvl4pPr>
            <a:lvl5pPr marL="2142013" indent="0">
              <a:buFontTx/>
              <a:buNone/>
              <a:defRPr/>
            </a:lvl5pPr>
          </a:lstStyle>
          <a:p>
            <a:pPr lvl="0"/>
            <a:r>
              <a:rPr lang="en-US"/>
              <a:t>Label for locking</a:t>
            </a:r>
          </a:p>
        </p:txBody>
      </p:sp>
      <p:sp>
        <p:nvSpPr>
          <p:cNvPr id="9" name="Footer Placeholder 2">
            <a:extLst>
              <a:ext uri="{FF2B5EF4-FFF2-40B4-BE49-F238E27FC236}">
                <a16:creationId xmlns:a16="http://schemas.microsoft.com/office/drawing/2014/main" id="{C36112B8-8E42-4B63-B721-4E1EF886376A}"/>
              </a:ext>
            </a:extLst>
          </p:cNvPr>
          <p:cNvSpPr>
            <a:spLocks noGrp="1"/>
          </p:cNvSpPr>
          <p:nvPr>
            <p:ph type="ftr" sz="quarter" idx="3"/>
          </p:nvPr>
        </p:nvSpPr>
        <p:spPr>
          <a:xfrm>
            <a:off x="-2" y="6356350"/>
            <a:ext cx="12192001" cy="501650"/>
          </a:xfrm>
          <a:prstGeom prst="rect">
            <a:avLst/>
          </a:prstGeom>
        </p:spPr>
        <p:txBody>
          <a:bodyPr vert="horz" lIns="137160" tIns="0" rIns="137160" bIns="91440" rtlCol="0" anchor="b" anchorCtr="0"/>
          <a:lstStyle>
            <a:lvl1pPr algn="l">
              <a:defRPr sz="1000">
                <a:solidFill>
                  <a:schemeClr val="tx1"/>
                </a:solidFill>
                <a:latin typeface="Arial Narrow" panose="020B0606020202030204" pitchFamily="34" charset="0"/>
              </a:defRPr>
            </a:lvl1pPr>
          </a:lstStyle>
          <a:p>
            <a:endParaRPr lang="en-US"/>
          </a:p>
        </p:txBody>
      </p:sp>
      <p:sp>
        <p:nvSpPr>
          <p:cNvPr id="2" name="Title 1">
            <a:extLst>
              <a:ext uri="{FF2B5EF4-FFF2-40B4-BE49-F238E27FC236}">
                <a16:creationId xmlns:a16="http://schemas.microsoft.com/office/drawing/2014/main" id="{8C0865C4-7D58-94CD-439D-B5C696B0969A}"/>
              </a:ext>
            </a:extLst>
          </p:cNvPr>
          <p:cNvSpPr>
            <a:spLocks noGrp="1"/>
          </p:cNvSpPr>
          <p:nvPr>
            <p:ph type="title" hasCustomPrompt="1"/>
          </p:nvPr>
        </p:nvSpPr>
        <p:spPr>
          <a:xfrm>
            <a:off x="377825" y="313267"/>
            <a:ext cx="11436349" cy="914660"/>
          </a:xfrm>
        </p:spPr>
        <p:txBody>
          <a:bodyPr lIns="0" tIns="0" rIns="0" bIns="45720" anchor="b">
            <a:normAutofit/>
          </a:bodyPr>
          <a:lstStyle>
            <a:lvl1pPr>
              <a:defRPr sz="3600" b="0">
                <a:solidFill>
                  <a:schemeClr val="tx1"/>
                </a:solidFill>
                <a:latin typeface="Arial" panose="020B0604020202020204" pitchFamily="34" charset="0"/>
                <a:cs typeface="Arial" panose="020B0604020202020204" pitchFamily="34" charset="0"/>
              </a:defRPr>
            </a:lvl1pPr>
          </a:lstStyle>
          <a:p>
            <a:r>
              <a:rPr lang="en-US"/>
              <a:t>&lt;Slide Title&gt;</a:t>
            </a:r>
          </a:p>
        </p:txBody>
      </p:sp>
    </p:spTree>
    <p:extLst>
      <p:ext uri="{BB962C8B-B14F-4D97-AF65-F5344CB8AC3E}">
        <p14:creationId xmlns:p14="http://schemas.microsoft.com/office/powerpoint/2010/main" val="3992698006"/>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6560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3781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4887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425010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2593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354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54325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61812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705237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AdminTemplate">
    <p:bg>
      <p:bgPr>
        <a:solidFill>
          <a:srgbClr val="3189C1"/>
        </a:solidFill>
        <a:effectLst/>
      </p:bgPr>
    </p:bg>
    <p:spTree>
      <p:nvGrpSpPr>
        <p:cNvPr id="1" name=""/>
        <p:cNvGrpSpPr/>
        <p:nvPr/>
      </p:nvGrpSpPr>
      <p:grpSpPr>
        <a:xfrm>
          <a:off x="0" y="0"/>
          <a:ext cx="0" cy="0"/>
          <a:chOff x="0" y="0"/>
          <a:chExt cx="0" cy="0"/>
        </a:xfrm>
      </p:grpSpPr>
      <p:sp>
        <p:nvSpPr>
          <p:cNvPr id="233" name="Body Level One…"/>
          <p:cNvSpPr txBox="1">
            <a:spLocks noGrp="1"/>
          </p:cNvSpPr>
          <p:nvPr>
            <p:ph type="body" sz="quarter" idx="1"/>
          </p:nvPr>
        </p:nvSpPr>
        <p:spPr>
          <a:xfrm>
            <a:off x="1103839" y="1940212"/>
            <a:ext cx="8630431" cy="1882386"/>
          </a:xfrm>
          <a:prstGeom prst="rect">
            <a:avLst/>
          </a:prstGeom>
        </p:spPr>
        <p:txBody>
          <a:bodyPr lIns="60952" tIns="60952" rIns="60952" bIns="60952" anchor="b"/>
          <a:lstStyle>
            <a:lvl1pPr marL="317500" indent="-317500" defTabSz="412750">
              <a:spcBef>
                <a:spcPts val="2900"/>
              </a:spcBef>
              <a:buClrTx/>
              <a:buSzPct val="125000"/>
              <a:buFontTx/>
              <a:defRPr sz="2400"/>
            </a:lvl1pPr>
            <a:lvl2pPr marL="952500" indent="-317500" defTabSz="412750">
              <a:spcBef>
                <a:spcPts val="2900"/>
              </a:spcBef>
              <a:buClrTx/>
              <a:buSzPct val="125000"/>
              <a:buFontTx/>
              <a:buChar char="•"/>
              <a:defRPr sz="2400"/>
            </a:lvl2pPr>
            <a:lvl3pPr marL="1587500" indent="-317500" defTabSz="412750">
              <a:spcBef>
                <a:spcPts val="2900"/>
              </a:spcBef>
              <a:buClrTx/>
              <a:buSzPct val="125000"/>
              <a:buFontTx/>
              <a:defRPr sz="2400"/>
            </a:lvl3pPr>
            <a:lvl4pPr marL="2222500" indent="-317500" defTabSz="412750">
              <a:spcBef>
                <a:spcPts val="2900"/>
              </a:spcBef>
              <a:buClrTx/>
              <a:buSzPct val="125000"/>
              <a:buFontTx/>
              <a:buChar char="•"/>
              <a:defRPr sz="2400"/>
            </a:lvl4pPr>
            <a:lvl5pPr marL="2857500" indent="-317500" defTabSz="412750">
              <a:spcBef>
                <a:spcPts val="2900"/>
              </a:spcBef>
              <a:buClrTx/>
              <a:buSzPct val="125000"/>
              <a:buFontTx/>
              <a:buChar char="•"/>
              <a:defRPr sz="2400"/>
            </a:lvl5pPr>
          </a:lstStyle>
          <a:p>
            <a:r>
              <a:t>Body Level One</a:t>
            </a:r>
          </a:p>
          <a:p>
            <a:pPr lvl="1"/>
            <a:r>
              <a:t>Body Level Two</a:t>
            </a:r>
          </a:p>
          <a:p>
            <a:pPr lvl="2"/>
            <a:r>
              <a:t>Body Level Three</a:t>
            </a:r>
          </a:p>
          <a:p>
            <a:pPr lvl="3"/>
            <a:r>
              <a:t>Body Level Four</a:t>
            </a:r>
          </a:p>
          <a:p>
            <a:pPr lvl="4"/>
            <a:r>
              <a:t>Body Level Five</a:t>
            </a:r>
          </a:p>
        </p:txBody>
      </p:sp>
      <p:sp>
        <p:nvSpPr>
          <p:cNvPr id="234" name="Shape 328"/>
          <p:cNvSpPr txBox="1">
            <a:spLocks noGrp="1"/>
          </p:cNvSpPr>
          <p:nvPr>
            <p:ph type="body" sz="quarter" idx="13"/>
          </p:nvPr>
        </p:nvSpPr>
        <p:spPr>
          <a:xfrm>
            <a:off x="1103839" y="3759137"/>
            <a:ext cx="8630431" cy="1205242"/>
          </a:xfrm>
          <a:prstGeom prst="rect">
            <a:avLst/>
          </a:prstGeom>
        </p:spPr>
        <p:txBody>
          <a:bodyPr lIns="60952" tIns="60952" rIns="60952" bIns="60952"/>
          <a:lstStyle/>
          <a:p>
            <a:pPr marL="443706" indent="-443706" defTabSz="607483">
              <a:spcBef>
                <a:spcPts val="600"/>
              </a:spcBef>
              <a:buClrTx/>
              <a:defRPr sz="2600"/>
            </a:pPr>
            <a:endParaRPr/>
          </a:p>
        </p:txBody>
      </p:sp>
      <p:sp>
        <p:nvSpPr>
          <p:cNvPr id="235" name="Slide Number"/>
          <p:cNvSpPr txBox="1">
            <a:spLocks noGrp="1"/>
          </p:cNvSpPr>
          <p:nvPr>
            <p:ph type="sldNum" sz="quarter" idx="2"/>
          </p:nvPr>
        </p:nvSpPr>
        <p:spPr>
          <a:xfrm>
            <a:off x="11221765" y="6366977"/>
            <a:ext cx="360638" cy="343871"/>
          </a:xfrm>
          <a:prstGeom prst="rect">
            <a:avLst/>
          </a:prstGeom>
        </p:spPr>
        <p:txBody>
          <a:bodyPr lIns="60958" tIns="60958" rIns="60958" bIns="60958"/>
          <a:lstStyle>
            <a:lvl1pPr defTabSz="609600">
              <a:defRPr sz="1600">
                <a:solidFill>
                  <a:srgbClr val="888888"/>
                </a:solidFill>
                <a:latin typeface="Arial"/>
                <a:ea typeface="Arial"/>
                <a:cs typeface="Arial"/>
                <a:sym typeface="Arial"/>
              </a:defRPr>
            </a:lvl1pPr>
          </a:lstStyle>
          <a:p>
            <a:fld id="{86CB4B4D-7CA3-9044-876B-883B54F8677D}" type="slidenum">
              <a:t>‹#›</a:t>
            </a:fld>
            <a:endParaRPr/>
          </a:p>
        </p:txBody>
      </p:sp>
    </p:spTree>
    <p:extLst>
      <p:ext uri="{BB962C8B-B14F-4D97-AF65-F5344CB8AC3E}">
        <p14:creationId xmlns:p14="http://schemas.microsoft.com/office/powerpoint/2010/main" val="408404714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7825" y="313267"/>
            <a:ext cx="11436349" cy="914660"/>
          </a:xfrm>
        </p:spPr>
        <p:txBody>
          <a:bodyPr lIns="0" tIns="0" rIns="0" bIns="45720" anchor="b">
            <a:normAutofit/>
          </a:bodyPr>
          <a:lstStyle>
            <a:lvl1pPr>
              <a:defRPr sz="3600" b="0">
                <a:solidFill>
                  <a:schemeClr val="tx1"/>
                </a:solidFill>
                <a:latin typeface="Arial" panose="020B0604020202020204" pitchFamily="34" charset="0"/>
                <a:cs typeface="Arial" panose="020B0604020202020204" pitchFamily="34" charset="0"/>
              </a:defRPr>
            </a:lvl1pPr>
          </a:lstStyle>
          <a:p>
            <a:r>
              <a:rPr lang="en-US"/>
              <a:t>&lt;Slide Title&gt;</a:t>
            </a:r>
          </a:p>
        </p:txBody>
      </p:sp>
      <p:sp>
        <p:nvSpPr>
          <p:cNvPr id="3" name="Content Placeholder 2"/>
          <p:cNvSpPr>
            <a:spLocks noGrp="1"/>
          </p:cNvSpPr>
          <p:nvPr>
            <p:ph idx="1"/>
          </p:nvPr>
        </p:nvSpPr>
        <p:spPr>
          <a:xfrm>
            <a:off x="377826" y="1598085"/>
            <a:ext cx="11436348" cy="4482044"/>
          </a:xfrm>
          <a:prstGeom prst="rect">
            <a:avLst/>
          </a:prstGeom>
        </p:spPr>
        <p:txBody>
          <a:bodyPr lIns="0" tIns="0" rIns="0" bIns="0">
            <a:normAutofit/>
          </a:bodyPr>
          <a:lstStyle>
            <a:lvl1pPr>
              <a:lnSpc>
                <a:spcPct val="100000"/>
              </a:lnSpc>
              <a:spcBef>
                <a:spcPts val="0"/>
              </a:spcBef>
              <a:defRPr sz="2400">
                <a:solidFill>
                  <a:schemeClr val="tx1"/>
                </a:solidFill>
                <a:latin typeface="Arial" panose="020B0604020202020204" pitchFamily="34" charset="0"/>
                <a:cs typeface="Arial" panose="020B0604020202020204" pitchFamily="34" charset="0"/>
              </a:defRPr>
            </a:lvl1pPr>
            <a:lvl2pPr marL="829035" indent="-219451">
              <a:lnSpc>
                <a:spcPct val="100000"/>
              </a:lnSpc>
              <a:spcBef>
                <a:spcPts val="0"/>
              </a:spcBef>
              <a:buClr>
                <a:srgbClr val="00857C"/>
              </a:buClr>
              <a:buSzPct val="100000"/>
              <a:buFont typeface="Arial Narrow" panose="020B0606020202030204" pitchFamily="34" charset="0"/>
              <a:buChar char="–"/>
              <a:defRPr sz="2000">
                <a:solidFill>
                  <a:schemeClr val="tx1"/>
                </a:solidFill>
                <a:latin typeface="Arial" panose="020B0604020202020204" pitchFamily="34" charset="0"/>
                <a:cs typeface="Arial" panose="020B0604020202020204" pitchFamily="34" charset="0"/>
              </a:defRPr>
            </a:lvl2pPr>
            <a:lvl3pPr marL="1377662" indent="-158492">
              <a:lnSpc>
                <a:spcPct val="100000"/>
              </a:lnSpc>
              <a:spcBef>
                <a:spcPts val="0"/>
              </a:spcBef>
              <a:buClr>
                <a:srgbClr val="00857C"/>
              </a:buClr>
              <a:buFont typeface="Wingdings" panose="05000000000000000000" pitchFamily="2" charset="2"/>
              <a:buChar char="§"/>
              <a:defRPr sz="1800">
                <a:solidFill>
                  <a:schemeClr val="tx1"/>
                </a:solidFill>
                <a:latin typeface="Arial" panose="020B0604020202020204" pitchFamily="34" charset="0"/>
                <a:cs typeface="Arial" panose="020B0604020202020204" pitchFamily="34" charset="0"/>
              </a:defRPr>
            </a:lvl3pPr>
            <a:lvl4pPr marL="1828754" indent="-156629">
              <a:lnSpc>
                <a:spcPct val="100000"/>
              </a:lnSpc>
              <a:spcBef>
                <a:spcPts val="0"/>
              </a:spcBef>
              <a:buSzPct val="100000"/>
              <a:tabLst/>
              <a:defRPr sz="1600">
                <a:solidFill>
                  <a:schemeClr val="tx1"/>
                </a:solidFill>
                <a:latin typeface="Arial" panose="020B0604020202020204" pitchFamily="34" charset="0"/>
                <a:cs typeface="Arial" panose="020B0604020202020204" pitchFamily="34" charset="0"/>
              </a:defRPr>
            </a:lvl4pPr>
            <a:lvl5pPr marL="2438339">
              <a:lnSpc>
                <a:spcPct val="100000"/>
              </a:lnSpc>
              <a:spcBef>
                <a:spcPts val="0"/>
              </a:spcBef>
              <a:defRPr sz="1400">
                <a:solidFill>
                  <a:schemeClr val="tx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FC96CB-0B90-4F97-BEB8-48B483269B75}"/>
              </a:ext>
            </a:extLst>
          </p:cNvPr>
          <p:cNvSpPr>
            <a:spLocks noGrp="1"/>
          </p:cNvSpPr>
          <p:nvPr>
            <p:ph type="body" sz="quarter" idx="15" hasCustomPrompt="1"/>
          </p:nvPr>
        </p:nvSpPr>
        <p:spPr>
          <a:xfrm>
            <a:off x="7620000" y="-1"/>
            <a:ext cx="4572000" cy="252239"/>
          </a:xfrm>
        </p:spPr>
        <p:txBody>
          <a:bodyPr tIns="45720" rIns="137160">
            <a:noAutofit/>
          </a:bodyPr>
          <a:lstStyle>
            <a:lvl1pPr marL="0" indent="0" algn="r">
              <a:buFontTx/>
              <a:buNone/>
              <a:defRPr sz="1200">
                <a:latin typeface="Arial Narrow" panose="020B0606020202030204" pitchFamily="34" charset="0"/>
              </a:defRPr>
            </a:lvl1pPr>
            <a:lvl2pPr marL="609584" indent="0">
              <a:buFontTx/>
              <a:buNone/>
              <a:defRPr/>
            </a:lvl2pPr>
            <a:lvl3pPr marL="1217052" indent="0">
              <a:buFontTx/>
              <a:buNone/>
              <a:defRPr/>
            </a:lvl3pPr>
            <a:lvl4pPr marL="1680591" indent="0">
              <a:buFontTx/>
              <a:buNone/>
              <a:defRPr/>
            </a:lvl4pPr>
            <a:lvl5pPr marL="2142013" indent="0">
              <a:buFontTx/>
              <a:buNone/>
              <a:defRPr/>
            </a:lvl5pPr>
          </a:lstStyle>
          <a:p>
            <a:pPr lvl="0"/>
            <a:r>
              <a:rPr lang="en-US"/>
              <a:t>Label for locking</a:t>
            </a:r>
          </a:p>
        </p:txBody>
      </p:sp>
      <p:sp>
        <p:nvSpPr>
          <p:cNvPr id="8" name="Footer Placeholder 2">
            <a:extLst>
              <a:ext uri="{FF2B5EF4-FFF2-40B4-BE49-F238E27FC236}">
                <a16:creationId xmlns:a16="http://schemas.microsoft.com/office/drawing/2014/main" id="{57B7DAE8-9A88-41ED-9152-A2693AB22A3F}"/>
              </a:ext>
            </a:extLst>
          </p:cNvPr>
          <p:cNvSpPr>
            <a:spLocks noGrp="1"/>
          </p:cNvSpPr>
          <p:nvPr>
            <p:ph type="ftr" sz="quarter" idx="3"/>
          </p:nvPr>
        </p:nvSpPr>
        <p:spPr>
          <a:xfrm>
            <a:off x="-2" y="6356350"/>
            <a:ext cx="12192001" cy="501650"/>
          </a:xfrm>
          <a:prstGeom prst="rect">
            <a:avLst/>
          </a:prstGeom>
        </p:spPr>
        <p:txBody>
          <a:bodyPr vert="horz" lIns="137160" tIns="0" rIns="137160" bIns="91440" rtlCol="0" anchor="b" anchorCtr="0"/>
          <a:lstStyle>
            <a:lvl1pPr algn="l">
              <a:defRPr sz="1000">
                <a:solidFill>
                  <a:schemeClr val="tx1"/>
                </a:solidFill>
                <a:latin typeface="Arial Narrow" panose="020B0606020202030204" pitchFamily="34" charset="0"/>
              </a:defRPr>
            </a:lvl1pPr>
          </a:lstStyle>
          <a:p>
            <a:endParaRPr lang="en-US"/>
          </a:p>
        </p:txBody>
      </p:sp>
    </p:spTree>
    <p:extLst>
      <p:ext uri="{BB962C8B-B14F-4D97-AF65-F5344CB8AC3E}">
        <p14:creationId xmlns:p14="http://schemas.microsoft.com/office/powerpoint/2010/main" val="373347744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12756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76746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25600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030342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800216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531614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713202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479272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37149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5765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759" y="238127"/>
            <a:ext cx="10872444" cy="1103313"/>
          </a:xfrm>
          <a:prstGeom prst="rect">
            <a:avLst/>
          </a:prstGeom>
        </p:spPr>
        <p:txBody>
          <a:bodyPr/>
          <a:lstStyle>
            <a:lvl1pPr>
              <a:defRPr/>
            </a:lvl1pPr>
          </a:lstStyle>
          <a:p>
            <a:r>
              <a:rPr lang="en-US"/>
              <a:t>Click to edit Master title style</a:t>
            </a:r>
          </a:p>
        </p:txBody>
      </p:sp>
      <p:sp>
        <p:nvSpPr>
          <p:cNvPr id="3" name="Content Placeholder 2"/>
          <p:cNvSpPr>
            <a:spLocks noGrp="1"/>
          </p:cNvSpPr>
          <p:nvPr>
            <p:ph idx="1"/>
          </p:nvPr>
        </p:nvSpPr>
        <p:spPr>
          <a:xfrm>
            <a:off x="604675" y="1513047"/>
            <a:ext cx="10877529" cy="465068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12184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2010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0BB-562D-104D-96D2-0A6354843189}"/>
              </a:ext>
            </a:extLst>
          </p:cNvPr>
          <p:cNvSpPr>
            <a:spLocks noGrp="1"/>
          </p:cNvSpPr>
          <p:nvPr>
            <p:ph type="title"/>
          </p:nvPr>
        </p:nvSpPr>
        <p:spPr/>
        <p:txBody>
          <a:bodyPr/>
          <a:lstStyle>
            <a:lvl1pPr>
              <a:defRPr sz="3200">
                <a:solidFill>
                  <a:srgbClr val="433F3F"/>
                </a:solidFill>
              </a:defRPr>
            </a:lvl1pPr>
          </a:lstStyle>
          <a:p>
            <a:r>
              <a:rPr lang="en-US"/>
              <a:t>Click to edit Master title style</a:t>
            </a:r>
          </a:p>
        </p:txBody>
      </p:sp>
      <p:sp>
        <p:nvSpPr>
          <p:cNvPr id="5" name="Text Placeholder 4">
            <a:extLst>
              <a:ext uri="{FF2B5EF4-FFF2-40B4-BE49-F238E27FC236}">
                <a16:creationId xmlns:a16="http://schemas.microsoft.com/office/drawing/2014/main" id="{F6C3CF23-467C-E84B-9ED0-3F6C920E8885}"/>
              </a:ext>
            </a:extLst>
          </p:cNvPr>
          <p:cNvSpPr>
            <a:spLocks noGrp="1"/>
          </p:cNvSpPr>
          <p:nvPr>
            <p:ph type="body" sz="quarter" idx="11"/>
          </p:nvPr>
        </p:nvSpPr>
        <p:spPr>
          <a:xfrm>
            <a:off x="355601" y="1365252"/>
            <a:ext cx="11459633" cy="4986867"/>
          </a:xfrm>
        </p:spPr>
        <p:txBody>
          <a:bodyPr/>
          <a:lstStyle>
            <a:lvl1pPr marL="228600" indent="-228600">
              <a:spcBef>
                <a:spcPts val="1200"/>
              </a:spcBef>
              <a:buClr>
                <a:schemeClr val="tx1"/>
              </a:buClr>
              <a:defRPr sz="2400">
                <a:solidFill>
                  <a:srgbClr val="433F3F"/>
                </a:solidFill>
              </a:defRPr>
            </a:lvl1pPr>
            <a:lvl3pPr>
              <a:buClr>
                <a:schemeClr val="tx1"/>
              </a:buClr>
              <a:defRPr sz="2000">
                <a:solidFill>
                  <a:srgbClr val="433F3F"/>
                </a:solidFill>
              </a:defRPr>
            </a:lvl3pPr>
            <a:lvl4pPr marL="685800">
              <a:buClr>
                <a:schemeClr val="tx1"/>
              </a:buClr>
              <a:defRPr sz="2000">
                <a:solidFill>
                  <a:srgbClr val="433F3F"/>
                </a:solidFill>
              </a:defRPr>
            </a:lvl4pPr>
            <a:lvl5pPr>
              <a:buClr>
                <a:schemeClr val="tx1"/>
              </a:buClr>
              <a:defRPr sz="2000">
                <a:solidFill>
                  <a:srgbClr val="433F3F"/>
                </a:solidFill>
              </a:defRPr>
            </a:lvl5pPr>
          </a:lstStyle>
          <a:p>
            <a:pPr lvl="0"/>
            <a:r>
              <a:rPr lang="en-US"/>
              <a:t>Click to edit Master text styles</a:t>
            </a:r>
          </a:p>
          <a:p>
            <a:pPr lvl="2"/>
            <a:r>
              <a:rPr lang="en-US"/>
              <a:t>Second level</a:t>
            </a:r>
          </a:p>
          <a:p>
            <a:pPr lvl="3"/>
            <a:r>
              <a:rPr lang="en-US"/>
              <a:t>Third level</a:t>
            </a:r>
          </a:p>
          <a:p>
            <a:pPr lvl="4"/>
            <a:r>
              <a:rPr lang="en-US"/>
              <a:t>Fourth level</a:t>
            </a:r>
          </a:p>
        </p:txBody>
      </p:sp>
      <p:sp>
        <p:nvSpPr>
          <p:cNvPr id="6" name="TextBox 5">
            <a:extLst>
              <a:ext uri="{FF2B5EF4-FFF2-40B4-BE49-F238E27FC236}">
                <a16:creationId xmlns:a16="http://schemas.microsoft.com/office/drawing/2014/main" id="{C200E4CC-FB03-544E-8E87-7CDCD6CEC11A}"/>
              </a:ext>
            </a:extLst>
          </p:cNvPr>
          <p:cNvSpPr txBox="1"/>
          <p:nvPr userDrawn="1"/>
        </p:nvSpPr>
        <p:spPr>
          <a:xfrm>
            <a:off x="9286088" y="0"/>
            <a:ext cx="2905914" cy="256352"/>
          </a:xfrm>
          <a:prstGeom prst="rect">
            <a:avLst/>
          </a:prstGeom>
          <a:noFill/>
        </p:spPr>
        <p:txBody>
          <a:bodyPr wrap="square" rtlCol="0">
            <a:spAutoFit/>
          </a:bodyPr>
          <a:lstStyle/>
          <a:p>
            <a:pPr marL="0" marR="0" lvl="0" indent="0" algn="r" defTabSz="1218895" rtl="0" eaLnBrk="1" fontAlgn="auto" latinLnBrk="0" hangingPunct="1">
              <a:lnSpc>
                <a:spcPct val="100000"/>
              </a:lnSpc>
              <a:spcBef>
                <a:spcPts val="0"/>
              </a:spcBef>
              <a:spcAft>
                <a:spcPts val="0"/>
              </a:spcAft>
              <a:buClrTx/>
              <a:buSzTx/>
              <a:buFontTx/>
              <a:buNone/>
              <a:tabLst/>
              <a:defRPr/>
            </a:pPr>
            <a:r>
              <a:rPr lang="en-US" sz="1066">
                <a:solidFill>
                  <a:schemeClr val="tx1"/>
                </a:solidFill>
              </a:rPr>
              <a:t>CheckMate 649: NIVO + IPI biomarkers</a:t>
            </a:r>
          </a:p>
        </p:txBody>
      </p:sp>
      <p:sp>
        <p:nvSpPr>
          <p:cNvPr id="7" name="Slide Number Placeholder 5">
            <a:extLst>
              <a:ext uri="{FF2B5EF4-FFF2-40B4-BE49-F238E27FC236}">
                <a16:creationId xmlns:a16="http://schemas.microsoft.com/office/drawing/2014/main" id="{1D18DCD5-6EFE-9554-E5EE-2AEF21D69054}"/>
              </a:ext>
            </a:extLst>
          </p:cNvPr>
          <p:cNvSpPr>
            <a:spLocks noGrp="1"/>
          </p:cNvSpPr>
          <p:nvPr>
            <p:ph type="sldNum" sz="quarter" idx="4"/>
          </p:nvPr>
        </p:nvSpPr>
        <p:spPr>
          <a:xfrm>
            <a:off x="11222014" y="6413121"/>
            <a:ext cx="662940" cy="365125"/>
          </a:xfrm>
          <a:prstGeom prst="rect">
            <a:avLst/>
          </a:prstGeom>
        </p:spPr>
        <p:txBody>
          <a:bodyPr vert="horz" lIns="91440" tIns="45720" rIns="91440" bIns="45720" rtlCol="0" anchor="ctr"/>
          <a:lstStyle>
            <a:lvl1pPr algn="r">
              <a:defRPr lang="en-US" sz="1000" smtClean="0">
                <a:solidFill>
                  <a:schemeClr val="tx1"/>
                </a:solidFill>
              </a:defRPr>
            </a:lvl1pPr>
          </a:lstStyle>
          <a:p>
            <a:fld id="{AF1AFCDA-ABCC-4704-AB71-48FDE4F2FA4C}" type="slidenum">
              <a:rPr lang="en-GB" smtClean="0"/>
              <a:pPr/>
              <a:t>‹#›</a:t>
            </a:fld>
            <a:endParaRPr lang="en-GB"/>
          </a:p>
        </p:txBody>
      </p:sp>
    </p:spTree>
    <p:extLst>
      <p:ext uri="{BB962C8B-B14F-4D97-AF65-F5344CB8AC3E}">
        <p14:creationId xmlns:p14="http://schemas.microsoft.com/office/powerpoint/2010/main" val="185880670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Box 4">
            <a:extLst>
              <a:ext uri="{FF2B5EF4-FFF2-40B4-BE49-F238E27FC236}">
                <a16:creationId xmlns:a16="http://schemas.microsoft.com/office/drawing/2014/main" id="{A4A02D12-915F-E644-BDEF-FAFA51975EF4}"/>
              </a:ext>
            </a:extLst>
          </p:cNvPr>
          <p:cNvSpPr txBox="1"/>
          <p:nvPr userDrawn="1"/>
        </p:nvSpPr>
        <p:spPr>
          <a:xfrm>
            <a:off x="9286088" y="0"/>
            <a:ext cx="2905914" cy="256352"/>
          </a:xfrm>
          <a:prstGeom prst="rect">
            <a:avLst/>
          </a:prstGeom>
          <a:noFill/>
        </p:spPr>
        <p:txBody>
          <a:bodyPr wrap="square" rtlCol="0">
            <a:spAutoFit/>
          </a:bodyPr>
          <a:lstStyle/>
          <a:p>
            <a:pPr marL="0" marR="0" lvl="0" indent="0" algn="r" defTabSz="1218895" rtl="0" eaLnBrk="1" fontAlgn="auto" latinLnBrk="0" hangingPunct="1">
              <a:lnSpc>
                <a:spcPct val="100000"/>
              </a:lnSpc>
              <a:spcBef>
                <a:spcPts val="0"/>
              </a:spcBef>
              <a:spcAft>
                <a:spcPts val="0"/>
              </a:spcAft>
              <a:buClrTx/>
              <a:buSzTx/>
              <a:buFontTx/>
              <a:buNone/>
              <a:tabLst/>
              <a:defRPr/>
            </a:pPr>
            <a:r>
              <a:rPr kumimoji="0" lang="en-US" sz="1066" b="0" i="0" u="none" strike="noStrike" kern="1200" cap="none" spc="0" normalizeH="0" baseline="0" noProof="0">
                <a:ln>
                  <a:noFill/>
                </a:ln>
                <a:solidFill>
                  <a:srgbClr val="433F3F"/>
                </a:solidFill>
                <a:effectLst/>
                <a:uLnTx/>
                <a:uFillTx/>
                <a:latin typeface="Trebuchet MS" panose="020B0603020202020204"/>
                <a:ea typeface="+mn-ea"/>
                <a:cs typeface="+mn-cs"/>
              </a:rPr>
              <a:t>CheckMate 649: 36-month follow-up</a:t>
            </a:r>
          </a:p>
        </p:txBody>
      </p:sp>
      <p:sp>
        <p:nvSpPr>
          <p:cNvPr id="4" name="Slide Number Placeholder 2">
            <a:extLst>
              <a:ext uri="{FF2B5EF4-FFF2-40B4-BE49-F238E27FC236}">
                <a16:creationId xmlns:a16="http://schemas.microsoft.com/office/drawing/2014/main" id="{467956FA-BA8E-4DC6-A5B9-CD977B8A143C}"/>
              </a:ext>
            </a:extLst>
          </p:cNvPr>
          <p:cNvSpPr>
            <a:spLocks noGrp="1"/>
          </p:cNvSpPr>
          <p:nvPr>
            <p:ph type="sldNum" sz="quarter" idx="10"/>
          </p:nvPr>
        </p:nvSpPr>
        <p:spPr>
          <a:xfrm>
            <a:off x="11325797" y="6413121"/>
            <a:ext cx="662940" cy="365125"/>
          </a:xfrm>
        </p:spPr>
        <p:txBody>
          <a:bodyPr/>
          <a:lstStyle/>
          <a:p>
            <a:fld id="{AF1AFCDA-ABCC-4704-AB71-48FDE4F2FA4C}" type="slidenum">
              <a:rPr lang="en-GB" smtClean="0"/>
              <a:pPr/>
              <a:t>‹#›</a:t>
            </a:fld>
            <a:endParaRPr lang="en-GB"/>
          </a:p>
        </p:txBody>
      </p:sp>
    </p:spTree>
    <p:custDataLst>
      <p:tags r:id="rId1"/>
    </p:custDataLst>
    <p:extLst>
      <p:ext uri="{BB962C8B-B14F-4D97-AF65-F5344CB8AC3E}">
        <p14:creationId xmlns:p14="http://schemas.microsoft.com/office/powerpoint/2010/main" val="815063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F019-F863-44AE-B94B-A2CDE4263E74}"/>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8EDFBA2-7410-4086-8E43-4DC1C0EF57C2}"/>
              </a:ext>
            </a:extLst>
          </p:cNvPr>
          <p:cNvSpPr>
            <a:spLocks noGrp="1"/>
          </p:cNvSpPr>
          <p:nvPr>
            <p:ph type="sldNum" sz="quarter" idx="12"/>
          </p:nvPr>
        </p:nvSpPr>
        <p:spPr/>
        <p:txBody>
          <a:bodyPr/>
          <a:lstStyle>
            <a:lvl1pPr>
              <a:defRPr>
                <a:solidFill>
                  <a:srgbClr val="002557"/>
                </a:solidFill>
              </a:defRPr>
            </a:lvl1pPr>
          </a:lstStyle>
          <a:p>
            <a:fld id="{BE33F7A0-71F0-446B-9DE8-6D75BE64EE0F}" type="slidenum">
              <a:rPr lang="en-US" smtClean="0"/>
              <a:pPr/>
              <a:t>‹#›</a:t>
            </a:fld>
            <a:endParaRPr lang="en-US" dirty="0"/>
          </a:p>
        </p:txBody>
      </p:sp>
      <p:sp>
        <p:nvSpPr>
          <p:cNvPr id="8" name="Content Placeholder 7">
            <a:extLst>
              <a:ext uri="{FF2B5EF4-FFF2-40B4-BE49-F238E27FC236}">
                <a16:creationId xmlns:a16="http://schemas.microsoft.com/office/drawing/2014/main" id="{BB8C6B39-612B-4E29-BDFC-1129EF94D685}"/>
              </a:ext>
            </a:extLst>
          </p:cNvPr>
          <p:cNvSpPr>
            <a:spLocks noGrp="1"/>
          </p:cNvSpPr>
          <p:nvPr>
            <p:ph sz="quarter" idx="13"/>
          </p:nvPr>
        </p:nvSpPr>
        <p:spPr>
          <a:xfrm>
            <a:off x="640080" y="1828799"/>
            <a:ext cx="1097280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4">
            <a:extLst>
              <a:ext uri="{FF2B5EF4-FFF2-40B4-BE49-F238E27FC236}">
                <a16:creationId xmlns:a16="http://schemas.microsoft.com/office/drawing/2014/main" id="{6D1DE8D4-CF62-E9F9-D362-5CCB15FA234F}"/>
              </a:ext>
            </a:extLst>
          </p:cNvPr>
          <p:cNvSpPr>
            <a:spLocks noGrp="1"/>
          </p:cNvSpPr>
          <p:nvPr>
            <p:ph type="body" sz="quarter" idx="15" hasCustomPrompt="1"/>
          </p:nvPr>
        </p:nvSpPr>
        <p:spPr>
          <a:xfrm>
            <a:off x="3959671"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Tree>
    <p:extLst>
      <p:ext uri="{BB962C8B-B14F-4D97-AF65-F5344CB8AC3E}">
        <p14:creationId xmlns:p14="http://schemas.microsoft.com/office/powerpoint/2010/main" val="363197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625303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67807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690766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media/image2.png"/><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7.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04800"/>
            <a:ext cx="11429999" cy="914400"/>
          </a:xfrm>
          <a:prstGeom prst="rect">
            <a:avLst/>
          </a:prstGeom>
        </p:spPr>
        <p:txBody>
          <a:bodyPr vert="horz" lIns="0" tIns="0" rIns="0" bIns="0" rtlCol="0" anchor="b" anchorCtr="0">
            <a:normAutofit/>
          </a:bodyPr>
          <a:lstStyle/>
          <a:p>
            <a:r>
              <a:rPr lang="en-US"/>
              <a:t>Click to edit Master title style</a:t>
            </a:r>
          </a:p>
        </p:txBody>
      </p:sp>
      <p:sp>
        <p:nvSpPr>
          <p:cNvPr id="4" name="Text Placeholder 3"/>
          <p:cNvSpPr>
            <a:spLocks noGrp="1"/>
          </p:cNvSpPr>
          <p:nvPr>
            <p:ph type="body" idx="1"/>
          </p:nvPr>
        </p:nvSpPr>
        <p:spPr>
          <a:xfrm>
            <a:off x="381000" y="1597152"/>
            <a:ext cx="11430000" cy="442569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C76D9B4B-4A0C-41A0-BA56-6CDF747D6F73}"/>
              </a:ext>
            </a:extLst>
          </p:cNvPr>
          <p:cNvSpPr>
            <a:spLocks noGrp="1"/>
          </p:cNvSpPr>
          <p:nvPr>
            <p:ph type="ftr" sz="quarter" idx="3"/>
          </p:nvPr>
        </p:nvSpPr>
        <p:spPr>
          <a:xfrm>
            <a:off x="-2" y="6356350"/>
            <a:ext cx="12192001" cy="501650"/>
          </a:xfrm>
          <a:prstGeom prst="rect">
            <a:avLst/>
          </a:prstGeom>
        </p:spPr>
        <p:txBody>
          <a:bodyPr vert="horz" lIns="137160" tIns="0" rIns="137160" bIns="91440" rtlCol="0" anchor="b" anchorCtr="0"/>
          <a:lstStyle>
            <a:lvl1pPr algn="l">
              <a:defRPr sz="1000">
                <a:solidFill>
                  <a:schemeClr val="tx1"/>
                </a:solidFill>
                <a:latin typeface="Arial Narrow" panose="020B0606020202030204" pitchFamily="34" charset="0"/>
              </a:defRPr>
            </a:lvl1pPr>
          </a:lstStyle>
          <a:p>
            <a:endParaRPr lang="en-US"/>
          </a:p>
        </p:txBody>
      </p:sp>
    </p:spTree>
    <p:extLst>
      <p:ext uri="{BB962C8B-B14F-4D97-AF65-F5344CB8AC3E}">
        <p14:creationId xmlns:p14="http://schemas.microsoft.com/office/powerpoint/2010/main" val="3766702260"/>
      </p:ext>
    </p:extLst>
  </p:cSld>
  <p:clrMap bg1="lt1" tx1="dk1" bg2="lt2" tx2="dk2" accent1="accent1" accent2="accent2" accent3="accent3" accent4="accent4" accent5="accent5" accent6="accent6" hlink="hlink" folHlink="folHlink"/>
  <p:sldLayoutIdLst>
    <p:sldLayoutId id="2147483682" r:id="rId1"/>
    <p:sldLayoutId id="2147483680" r:id="rId2"/>
  </p:sldLayoutIdLst>
  <p:hf hdr="0" dt="0"/>
  <p:txStyles>
    <p:titleStyle>
      <a:lvl1pPr algn="l" defTabSz="457250" rtl="0" eaLnBrk="1" latinLnBrk="0" hangingPunct="1">
        <a:lnSpc>
          <a:spcPct val="90000"/>
        </a:lnSpc>
        <a:spcBef>
          <a:spcPct val="0"/>
        </a:spcBef>
        <a:buNone/>
        <a:defRPr sz="3600" b="0" kern="600" spc="51">
          <a:solidFill>
            <a:schemeClr val="tx1"/>
          </a:solidFill>
          <a:effectLst/>
          <a:latin typeface="Arial" panose="020B0604020202020204" pitchFamily="34" charset="0"/>
          <a:ea typeface="+mj-ea"/>
          <a:cs typeface="Arial" panose="020B0604020202020204" pitchFamily="34" charset="0"/>
        </a:defRPr>
      </a:lvl1pPr>
    </p:titleStyle>
    <p:bodyStyle>
      <a:lvl1pPr marL="225425" indent="-225425" algn="l" defTabSz="457250" rtl="0" eaLnBrk="1" latinLnBrk="0" hangingPunct="1">
        <a:lnSpc>
          <a:spcPct val="100000"/>
        </a:lnSpc>
        <a:spcBef>
          <a:spcPts val="0"/>
        </a:spcBef>
        <a:buClr>
          <a:schemeClr val="tx2"/>
        </a:buClr>
        <a:buSzPct val="95000"/>
        <a:buFont typeface="Arial Black" panose="020B0A04020102020204" pitchFamily="34" charset="0"/>
        <a:buChar char="•"/>
        <a:defRPr sz="2400" kern="600" spc="31">
          <a:solidFill>
            <a:schemeClr val="tx1"/>
          </a:solidFill>
          <a:latin typeface="Arial" panose="020B0604020202020204" pitchFamily="34" charset="0"/>
          <a:ea typeface="+mn-ea"/>
          <a:cs typeface="Arial" panose="020B0604020202020204" pitchFamily="34" charset="0"/>
        </a:defRPr>
      </a:lvl1pPr>
      <a:lvl2pPr marL="829035" indent="-219451" algn="l" defTabSz="457250" rtl="0" eaLnBrk="1" latinLnBrk="0" hangingPunct="1">
        <a:lnSpc>
          <a:spcPct val="100000"/>
        </a:lnSpc>
        <a:spcBef>
          <a:spcPts val="0"/>
        </a:spcBef>
        <a:buClr>
          <a:schemeClr val="tx2"/>
        </a:buClr>
        <a:buSzPct val="100000"/>
        <a:buFont typeface="Arial Narrow" panose="020B0606020202030204" pitchFamily="34" charset="0"/>
        <a:buChar char="–"/>
        <a:defRPr sz="2000" kern="600" spc="31">
          <a:solidFill>
            <a:schemeClr val="tx1"/>
          </a:solidFill>
          <a:latin typeface="Arial" panose="020B0604020202020204" pitchFamily="34" charset="0"/>
          <a:ea typeface="+mn-ea"/>
          <a:cs typeface="Arial" panose="020B0604020202020204" pitchFamily="34" charset="0"/>
        </a:defRPr>
      </a:lvl2pPr>
      <a:lvl3pPr marL="1375799" indent="-158747" algn="l" defTabSz="457250" rtl="0" eaLnBrk="1" latinLnBrk="0" hangingPunct="1">
        <a:lnSpc>
          <a:spcPct val="100000"/>
        </a:lnSpc>
        <a:spcBef>
          <a:spcPts val="0"/>
        </a:spcBef>
        <a:buClr>
          <a:schemeClr val="tx2"/>
        </a:buClr>
        <a:buSzPct val="95000"/>
        <a:buFont typeface="Wingdings" panose="05000000000000000000" pitchFamily="2" charset="2"/>
        <a:buChar char="§"/>
        <a:defRPr sz="1800" kern="600" spc="31">
          <a:solidFill>
            <a:schemeClr val="tx1"/>
          </a:solidFill>
          <a:latin typeface="Arial" panose="020B0604020202020204" pitchFamily="34" charset="0"/>
          <a:ea typeface="+mn-ea"/>
          <a:cs typeface="Arial" panose="020B0604020202020204" pitchFamily="34" charset="0"/>
        </a:defRPr>
      </a:lvl3pPr>
      <a:lvl4pPr marL="1828754" indent="-148163" algn="l" defTabSz="457250" rtl="0" eaLnBrk="1" latinLnBrk="0" hangingPunct="1">
        <a:lnSpc>
          <a:spcPct val="100000"/>
        </a:lnSpc>
        <a:spcBef>
          <a:spcPts val="0"/>
        </a:spcBef>
        <a:buClr>
          <a:schemeClr val="tx2"/>
        </a:buClr>
        <a:buSzPct val="100000"/>
        <a:buFont typeface="Arial Narrow" panose="020B0606020202030204" pitchFamily="34" charset="0"/>
        <a:buChar char="–"/>
        <a:tabLst/>
        <a:defRPr sz="1600" kern="600" spc="31">
          <a:solidFill>
            <a:schemeClr val="tx1"/>
          </a:solidFill>
          <a:latin typeface="Arial" panose="020B0604020202020204" pitchFamily="34" charset="0"/>
          <a:ea typeface="+mn-ea"/>
          <a:cs typeface="Arial" panose="020B0604020202020204" pitchFamily="34" charset="0"/>
        </a:defRPr>
      </a:lvl4pPr>
      <a:lvl5pPr marL="2290176" indent="-148163" algn="l" defTabSz="457250" rtl="0" eaLnBrk="1" latinLnBrk="0" hangingPunct="1">
        <a:lnSpc>
          <a:spcPct val="100000"/>
        </a:lnSpc>
        <a:spcBef>
          <a:spcPts val="0"/>
        </a:spcBef>
        <a:buClr>
          <a:schemeClr val="tx2"/>
        </a:buClr>
        <a:buSzPct val="90000"/>
        <a:buFont typeface="Arial Black" panose="020B0A04020102020204" pitchFamily="34" charset="0"/>
        <a:buChar char="•"/>
        <a:defRPr sz="1400" kern="600" spc="31">
          <a:solidFill>
            <a:schemeClr val="tx1"/>
          </a:solidFill>
          <a:latin typeface="Arial" panose="020B0604020202020204" pitchFamily="34" charset="0"/>
          <a:ea typeface="+mn-ea"/>
          <a:cs typeface="Arial" panose="020B0604020202020204" pitchFamily="34" charset="0"/>
        </a:defRPr>
      </a:lvl5pPr>
      <a:lvl6pPr marL="2514872" indent="-228625" algn="l" defTabSz="457250" rtl="0" eaLnBrk="1" latinLnBrk="0" hangingPunct="1">
        <a:spcBef>
          <a:spcPct val="20000"/>
        </a:spcBef>
        <a:buFont typeface="Arial"/>
        <a:buChar char="•"/>
        <a:defRPr sz="2000" kern="1200">
          <a:solidFill>
            <a:schemeClr val="tx1"/>
          </a:solidFill>
          <a:latin typeface="+mn-lt"/>
          <a:ea typeface="+mn-ea"/>
          <a:cs typeface="+mn-cs"/>
        </a:defRPr>
      </a:lvl6pPr>
      <a:lvl7pPr marL="2972122" indent="-228625" algn="l" defTabSz="457250" rtl="0" eaLnBrk="1" latinLnBrk="0" hangingPunct="1">
        <a:spcBef>
          <a:spcPct val="20000"/>
        </a:spcBef>
        <a:buFont typeface="Arial"/>
        <a:buChar char="•"/>
        <a:defRPr sz="2000" kern="1200">
          <a:solidFill>
            <a:schemeClr val="tx1"/>
          </a:solidFill>
          <a:latin typeface="+mn-lt"/>
          <a:ea typeface="+mn-ea"/>
          <a:cs typeface="+mn-cs"/>
        </a:defRPr>
      </a:lvl7pPr>
      <a:lvl8pPr marL="3429372" indent="-228625" algn="l" defTabSz="457250" rtl="0" eaLnBrk="1" latinLnBrk="0" hangingPunct="1">
        <a:spcBef>
          <a:spcPct val="20000"/>
        </a:spcBef>
        <a:buFont typeface="Arial"/>
        <a:buChar char="•"/>
        <a:defRPr sz="2000" kern="1200">
          <a:solidFill>
            <a:schemeClr val="tx1"/>
          </a:solidFill>
          <a:latin typeface="+mn-lt"/>
          <a:ea typeface="+mn-ea"/>
          <a:cs typeface="+mn-cs"/>
        </a:defRPr>
      </a:lvl8pPr>
      <a:lvl9pPr marL="3886621" indent="-228625" algn="l" defTabSz="45725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50" rtl="0" eaLnBrk="1" latinLnBrk="0" hangingPunct="1">
        <a:defRPr sz="1867" kern="1200">
          <a:solidFill>
            <a:schemeClr val="tx1"/>
          </a:solidFill>
          <a:latin typeface="+mn-lt"/>
          <a:ea typeface="+mn-ea"/>
          <a:cs typeface="+mn-cs"/>
        </a:defRPr>
      </a:lvl1pPr>
      <a:lvl2pPr marL="457250" algn="l" defTabSz="457250" rtl="0" eaLnBrk="1" latinLnBrk="0" hangingPunct="1">
        <a:defRPr sz="1867" kern="1200">
          <a:solidFill>
            <a:schemeClr val="tx1"/>
          </a:solidFill>
          <a:latin typeface="+mn-lt"/>
          <a:ea typeface="+mn-ea"/>
          <a:cs typeface="+mn-cs"/>
        </a:defRPr>
      </a:lvl2pPr>
      <a:lvl3pPr marL="914498" algn="l" defTabSz="457250" rtl="0" eaLnBrk="1" latinLnBrk="0" hangingPunct="1">
        <a:defRPr sz="1867" kern="1200">
          <a:solidFill>
            <a:schemeClr val="tx1"/>
          </a:solidFill>
          <a:latin typeface="+mn-lt"/>
          <a:ea typeface="+mn-ea"/>
          <a:cs typeface="+mn-cs"/>
        </a:defRPr>
      </a:lvl3pPr>
      <a:lvl4pPr marL="1371748" algn="l" defTabSz="457250" rtl="0" eaLnBrk="1" latinLnBrk="0" hangingPunct="1">
        <a:defRPr sz="1867" kern="1200">
          <a:solidFill>
            <a:schemeClr val="tx1"/>
          </a:solidFill>
          <a:latin typeface="+mn-lt"/>
          <a:ea typeface="+mn-ea"/>
          <a:cs typeface="+mn-cs"/>
        </a:defRPr>
      </a:lvl4pPr>
      <a:lvl5pPr marL="1828998" algn="l" defTabSz="457250" rtl="0" eaLnBrk="1" latinLnBrk="0" hangingPunct="1">
        <a:defRPr sz="1867" kern="1200">
          <a:solidFill>
            <a:schemeClr val="tx1"/>
          </a:solidFill>
          <a:latin typeface="+mn-lt"/>
          <a:ea typeface="+mn-ea"/>
          <a:cs typeface="+mn-cs"/>
        </a:defRPr>
      </a:lvl5pPr>
      <a:lvl6pPr marL="2286248" algn="l" defTabSz="457250" rtl="0" eaLnBrk="1" latinLnBrk="0" hangingPunct="1">
        <a:defRPr sz="1867" kern="1200">
          <a:solidFill>
            <a:schemeClr val="tx1"/>
          </a:solidFill>
          <a:latin typeface="+mn-lt"/>
          <a:ea typeface="+mn-ea"/>
          <a:cs typeface="+mn-cs"/>
        </a:defRPr>
      </a:lvl6pPr>
      <a:lvl7pPr marL="2743497" algn="l" defTabSz="457250" rtl="0" eaLnBrk="1" latinLnBrk="0" hangingPunct="1">
        <a:defRPr sz="1867" kern="1200">
          <a:solidFill>
            <a:schemeClr val="tx1"/>
          </a:solidFill>
          <a:latin typeface="+mn-lt"/>
          <a:ea typeface="+mn-ea"/>
          <a:cs typeface="+mn-cs"/>
        </a:defRPr>
      </a:lvl7pPr>
      <a:lvl8pPr marL="3200747" algn="l" defTabSz="457250" rtl="0" eaLnBrk="1" latinLnBrk="0" hangingPunct="1">
        <a:defRPr sz="1867" kern="1200">
          <a:solidFill>
            <a:schemeClr val="tx1"/>
          </a:solidFill>
          <a:latin typeface="+mn-lt"/>
          <a:ea typeface="+mn-ea"/>
          <a:cs typeface="+mn-cs"/>
        </a:defRPr>
      </a:lvl8pPr>
      <a:lvl9pPr marL="3657997" algn="l" defTabSz="457250" rtl="0" eaLnBrk="1" latinLnBrk="0" hangingPunct="1">
        <a:defRPr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840" userDrawn="1">
          <p15:clr>
            <a:srgbClr val="F26B43"/>
          </p15:clr>
        </p15:guide>
        <p15:guide id="8" orient="horz" pos="192" userDrawn="1">
          <p15:clr>
            <a:srgbClr val="F26B43"/>
          </p15:clr>
        </p15:guide>
        <p15:guide id="9" pos="240" userDrawn="1">
          <p15:clr>
            <a:srgbClr val="F26B43"/>
          </p15:clr>
        </p15:guide>
        <p15:guide id="10" pos="7440" userDrawn="1">
          <p15:clr>
            <a:srgbClr val="F26B43"/>
          </p15:clr>
        </p15:guide>
        <p15:guide id="11" orient="horz" pos="1008" userDrawn="1">
          <p15:clr>
            <a:srgbClr val="F26B43"/>
          </p15:clr>
        </p15:guide>
        <p15:guide id="12" orient="horz" pos="7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6">
            <a:extLst>
              <a:ext uri="{FF2B5EF4-FFF2-40B4-BE49-F238E27FC236}">
                <a16:creationId xmlns:a16="http://schemas.microsoft.com/office/drawing/2014/main" id="{1FBA405B-91D7-455B-838E-7390C471CAC4}"/>
              </a:ext>
            </a:extLst>
          </p:cNvPr>
          <p:cNvSpPr>
            <a:spLocks noGrp="1"/>
          </p:cNvSpPr>
          <p:nvPr>
            <p:ph type="title"/>
          </p:nvPr>
        </p:nvSpPr>
        <p:spPr bwMode="auto">
          <a:xfrm>
            <a:off x="609759" y="238125"/>
            <a:ext cx="10872444"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7">
            <a:extLst>
              <a:ext uri="{FF2B5EF4-FFF2-40B4-BE49-F238E27FC236}">
                <a16:creationId xmlns:a16="http://schemas.microsoft.com/office/drawing/2014/main" id="{5E3FA78F-9815-470C-AAC7-65118010A9A9}"/>
              </a:ext>
            </a:extLst>
          </p:cNvPr>
          <p:cNvSpPr>
            <a:spLocks noGrp="1"/>
          </p:cNvSpPr>
          <p:nvPr>
            <p:ph type="body" idx="1"/>
          </p:nvPr>
        </p:nvSpPr>
        <p:spPr bwMode="auto">
          <a:xfrm>
            <a:off x="600231" y="1517650"/>
            <a:ext cx="10881972"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Rectangle 3">
            <a:extLst>
              <a:ext uri="{FF2B5EF4-FFF2-40B4-BE49-F238E27FC236}">
                <a16:creationId xmlns:a16="http://schemas.microsoft.com/office/drawing/2014/main" id="{2928AFCB-3188-4961-AAEE-DB4C7846ECE6}"/>
              </a:ext>
            </a:extLst>
          </p:cNvPr>
          <p:cNvSpPr/>
          <p:nvPr/>
        </p:nvSpPr>
        <p:spPr>
          <a:xfrm>
            <a:off x="1" y="1"/>
            <a:ext cx="12192000" cy="144463"/>
          </a:xfrm>
          <a:prstGeom prst="rect">
            <a:avLst/>
          </a:prstGeom>
          <a:gradFill>
            <a:gsLst>
              <a:gs pos="0">
                <a:schemeClr val="tx1"/>
              </a:gs>
              <a:gs pos="50000">
                <a:schemeClr val="tx1">
                  <a:lumMod val="50000"/>
                </a:schemeClr>
              </a:gs>
              <a:gs pos="100000">
                <a:schemeClr val="tx1"/>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Calibri" panose="020F0502020204030204" pitchFamily="34" charset="0"/>
            </a:endParaRPr>
          </a:p>
        </p:txBody>
      </p:sp>
      <p:sp>
        <p:nvSpPr>
          <p:cNvPr id="6" name="Rectangle 5">
            <a:extLst>
              <a:ext uri="{FF2B5EF4-FFF2-40B4-BE49-F238E27FC236}">
                <a16:creationId xmlns:a16="http://schemas.microsoft.com/office/drawing/2014/main" id="{507A185B-7FCD-47CF-95BF-44DC96F2E8FE}"/>
              </a:ext>
            </a:extLst>
          </p:cNvPr>
          <p:cNvSpPr/>
          <p:nvPr userDrawn="1"/>
        </p:nvSpPr>
        <p:spPr>
          <a:xfrm>
            <a:off x="1" y="1"/>
            <a:ext cx="12192000" cy="144463"/>
          </a:xfrm>
          <a:prstGeom prst="rect">
            <a:avLst/>
          </a:prstGeom>
          <a:gradFill>
            <a:gsLst>
              <a:gs pos="0">
                <a:schemeClr val="tx1"/>
              </a:gs>
              <a:gs pos="50000">
                <a:schemeClr val="tx1">
                  <a:lumMod val="75000"/>
                </a:schemeClr>
              </a:gs>
              <a:gs pos="100000">
                <a:schemeClr val="tx1"/>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Calibri" panose="020F0502020204030204" pitchFamily="34" charset="0"/>
            </a:endParaRPr>
          </a:p>
        </p:txBody>
      </p:sp>
      <p:cxnSp>
        <p:nvCxnSpPr>
          <p:cNvPr id="8" name="Straight Connector 7">
            <a:extLst>
              <a:ext uri="{FF2B5EF4-FFF2-40B4-BE49-F238E27FC236}">
                <a16:creationId xmlns:a16="http://schemas.microsoft.com/office/drawing/2014/main" id="{DFEB3B6D-B8AE-4726-B830-C447FAD3394B}"/>
              </a:ext>
            </a:extLst>
          </p:cNvPr>
          <p:cNvCxnSpPr/>
          <p:nvPr userDrawn="1"/>
        </p:nvCxnSpPr>
        <p:spPr>
          <a:xfrm>
            <a:off x="1" y="6745288"/>
            <a:ext cx="12192000" cy="0"/>
          </a:xfrm>
          <a:prstGeom prst="line">
            <a:avLst/>
          </a:prstGeom>
          <a:ln w="19050">
            <a:solidFill>
              <a:srgbClr val="F47D5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381912"/>
      </p:ext>
    </p:extLst>
  </p:cSld>
  <p:clrMap bg1="dk2" tx1="lt1" bg2="dk1" tx2="lt2" accent1="accent1" accent2="accent2" accent3="accent3" accent4="accent4" accent5="accent5" accent6="accent6" hlink="hlink" folHlink="folHlink"/>
  <p:sldLayoutIdLst>
    <p:sldLayoutId id="2147484013" r:id="rId1"/>
  </p:sldLayoutIdLst>
  <p:txStyles>
    <p:titleStyle>
      <a:lvl1pPr algn="l" rtl="0" eaLnBrk="1" fontAlgn="base" hangingPunct="1">
        <a:spcBef>
          <a:spcPct val="0"/>
        </a:spcBef>
        <a:spcAft>
          <a:spcPct val="0"/>
        </a:spcAft>
        <a:defRPr sz="3600" b="1">
          <a:solidFill>
            <a:schemeClr val="bg2"/>
          </a:solidFill>
          <a:latin typeface="Calibri" panose="020F050202020403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500" b="1">
          <a:solidFill>
            <a:schemeClr val="tx2"/>
          </a:solidFill>
          <a:latin typeface="Arial" charset="0"/>
        </a:defRPr>
      </a:lvl6pPr>
      <a:lvl7pPr marL="914400" algn="l" rtl="0" eaLnBrk="1" fontAlgn="base" hangingPunct="1">
        <a:spcBef>
          <a:spcPct val="0"/>
        </a:spcBef>
        <a:spcAft>
          <a:spcPct val="0"/>
        </a:spcAft>
        <a:defRPr sz="3500" b="1">
          <a:solidFill>
            <a:schemeClr val="tx2"/>
          </a:solidFill>
          <a:latin typeface="Arial" charset="0"/>
        </a:defRPr>
      </a:lvl7pPr>
      <a:lvl8pPr marL="1371600" algn="l" rtl="0" eaLnBrk="1" fontAlgn="base" hangingPunct="1">
        <a:spcBef>
          <a:spcPct val="0"/>
        </a:spcBef>
        <a:spcAft>
          <a:spcPct val="0"/>
        </a:spcAft>
        <a:defRPr sz="3500" b="1">
          <a:solidFill>
            <a:schemeClr val="tx2"/>
          </a:solidFill>
          <a:latin typeface="Arial" charset="0"/>
        </a:defRPr>
      </a:lvl8pPr>
      <a:lvl9pPr marL="1828800" algn="l" rtl="0" eaLnBrk="1" fontAlgn="base" hangingPunct="1">
        <a:spcBef>
          <a:spcPct val="0"/>
        </a:spcBef>
        <a:spcAft>
          <a:spcPct val="0"/>
        </a:spcAft>
        <a:defRPr sz="3500" b="1">
          <a:solidFill>
            <a:schemeClr val="tx2"/>
          </a:solidFill>
          <a:latin typeface="Arial" charset="0"/>
        </a:defRPr>
      </a:lvl9pPr>
    </p:titleStyle>
    <p:body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5600" y="1365252"/>
            <a:ext cx="11457939" cy="4654549"/>
          </a:xfrm>
          <a:prstGeom prst="rect">
            <a:avLst/>
          </a:prstGeom>
        </p:spPr>
        <p:txBody>
          <a:bodyPr vert="horz" lIns="91440" tIns="45720" rIns="91440" bIns="45720" rtlCol="0">
            <a:noAutofit/>
          </a:bodyPr>
          <a:lstStyle/>
          <a:p>
            <a:pPr lvl="1"/>
            <a:r>
              <a:rPr lang="en-US"/>
              <a:t>Click to edit Master text styles</a:t>
            </a:r>
          </a:p>
          <a:p>
            <a:pPr lvl="2"/>
            <a:r>
              <a:rPr lang="en-US"/>
              <a:t>Second level</a:t>
            </a:r>
          </a:p>
          <a:p>
            <a:pPr lvl="3"/>
            <a:r>
              <a:rPr lang="en-US"/>
              <a:t>Third level</a:t>
            </a:r>
          </a:p>
          <a:p>
            <a:pPr lvl="4"/>
            <a:r>
              <a:rPr lang="en-US"/>
              <a:t>Fourth level</a:t>
            </a:r>
          </a:p>
        </p:txBody>
      </p:sp>
      <p:sp>
        <p:nvSpPr>
          <p:cNvPr id="2" name="Title Placeholder 1"/>
          <p:cNvSpPr>
            <a:spLocks noGrp="1"/>
          </p:cNvSpPr>
          <p:nvPr>
            <p:ph type="title"/>
          </p:nvPr>
        </p:nvSpPr>
        <p:spPr>
          <a:xfrm>
            <a:off x="378462" y="160869"/>
            <a:ext cx="11435077" cy="677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b" anchorCtr="0" compatLnSpc="1">
            <a:prstTxWarp prst="textNoShape">
              <a:avLst/>
            </a:prstTxWarp>
          </a:bodyPr>
          <a:lstStyle/>
          <a:p>
            <a:pPr lvl="0" fontAlgn="base">
              <a:spcAft>
                <a:spcPct val="0"/>
              </a:spcAft>
            </a:pPr>
            <a:r>
              <a:rPr lang="en-US"/>
              <a:t>Click to edit Master title style</a:t>
            </a:r>
          </a:p>
        </p:txBody>
      </p:sp>
      <p:cxnSp>
        <p:nvCxnSpPr>
          <p:cNvPr id="6" name="Straight Connector 5">
            <a:extLst>
              <a:ext uri="{FF2B5EF4-FFF2-40B4-BE49-F238E27FC236}">
                <a16:creationId xmlns:a16="http://schemas.microsoft.com/office/drawing/2014/main" id="{DFE3E71B-E4E4-41CF-A614-6050F92BAF2C}"/>
              </a:ext>
            </a:extLst>
          </p:cNvPr>
          <p:cNvCxnSpPr>
            <a:cxnSpLocks/>
          </p:cNvCxnSpPr>
          <p:nvPr userDrawn="1"/>
        </p:nvCxnSpPr>
        <p:spPr>
          <a:xfrm>
            <a:off x="355601" y="846799"/>
            <a:ext cx="11459633" cy="0"/>
          </a:xfrm>
          <a:prstGeom prst="line">
            <a:avLst/>
          </a:prstGeom>
          <a:ln w="28575">
            <a:solidFill>
              <a:srgbClr val="BE2BBB"/>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5A29D799-8EC6-73A1-2E20-45AB34D82214}"/>
              </a:ext>
            </a:extLst>
          </p:cNvPr>
          <p:cNvSpPr>
            <a:spLocks noGrp="1"/>
          </p:cNvSpPr>
          <p:nvPr>
            <p:ph type="sldNum" sz="quarter" idx="4"/>
          </p:nvPr>
        </p:nvSpPr>
        <p:spPr>
          <a:xfrm>
            <a:off x="11222014" y="6413121"/>
            <a:ext cx="662940" cy="365125"/>
          </a:xfrm>
          <a:prstGeom prst="rect">
            <a:avLst/>
          </a:prstGeom>
        </p:spPr>
        <p:txBody>
          <a:bodyPr vert="horz" lIns="91440" tIns="45720" rIns="91440" bIns="45720" rtlCol="0" anchor="ctr"/>
          <a:lstStyle>
            <a:lvl1pPr algn="r">
              <a:defRPr lang="en-US" sz="1000" smtClean="0">
                <a:solidFill>
                  <a:schemeClr val="tx1"/>
                </a:solidFill>
              </a:defRPr>
            </a:lvl1pPr>
          </a:lstStyle>
          <a:p>
            <a:fld id="{AF1AFCDA-ABCC-4704-AB71-48FDE4F2FA4C}" type="slidenum">
              <a:rPr lang="en-GB" smtClean="0"/>
              <a:pPr/>
              <a:t>‹#›</a:t>
            </a:fld>
            <a:endParaRPr lang="en-GB"/>
          </a:p>
        </p:txBody>
      </p:sp>
    </p:spTree>
    <p:custDataLst>
      <p:tags r:id="rId3"/>
    </p:custDataLst>
    <p:extLst>
      <p:ext uri="{BB962C8B-B14F-4D97-AF65-F5344CB8AC3E}">
        <p14:creationId xmlns:p14="http://schemas.microsoft.com/office/powerpoint/2010/main" val="2248650661"/>
      </p:ext>
    </p:extLst>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hdr="0" ftr="0" dt="0"/>
  <p:txStyles>
    <p:titleStyle>
      <a:lvl1pPr algn="l" defTabSz="1218895" rtl="0" eaLnBrk="1" latinLnBrk="0" hangingPunct="1">
        <a:lnSpc>
          <a:spcPct val="90000"/>
        </a:lnSpc>
        <a:spcBef>
          <a:spcPct val="0"/>
        </a:spcBef>
        <a:buNone/>
        <a:defRPr lang="en-US" sz="3200" b="1" kern="1200">
          <a:solidFill>
            <a:schemeClr val="tx1"/>
          </a:solidFill>
          <a:latin typeface="+mj-lt"/>
          <a:ea typeface="+mj-ea"/>
          <a:cs typeface="+mj-cs"/>
        </a:defRPr>
      </a:lvl1pPr>
    </p:titleStyle>
    <p:bodyStyle>
      <a:lvl1pPr marL="304724" indent="-304724" algn="l" defTabSz="1218895" rtl="0" eaLnBrk="1" latinLnBrk="0" hangingPunct="1">
        <a:lnSpc>
          <a:spcPct val="100000"/>
        </a:lnSpc>
        <a:spcBef>
          <a:spcPts val="1600"/>
        </a:spcBef>
        <a:spcAft>
          <a:spcPts val="0"/>
        </a:spcAft>
        <a:buClr>
          <a:schemeClr val="tx2"/>
        </a:buClr>
        <a:buFont typeface="Arial" panose="020B0604020202020204" pitchFamily="34" charset="0"/>
        <a:buChar char="•"/>
        <a:tabLst/>
        <a:defRPr lang="en-US" sz="2666" b="0" kern="1200" dirty="0">
          <a:solidFill>
            <a:schemeClr val="tx2"/>
          </a:solidFill>
          <a:latin typeface="+mn-lt"/>
          <a:ea typeface="+mn-ea"/>
          <a:cs typeface="+mn-cs"/>
        </a:defRPr>
      </a:lvl1pPr>
      <a:lvl2pPr marL="228600" indent="-228600" algn="l" defTabSz="1218895" rtl="0" eaLnBrk="1" latinLnBrk="0" hangingPunct="1">
        <a:lnSpc>
          <a:spcPct val="100000"/>
        </a:lnSpc>
        <a:spcBef>
          <a:spcPts val="1200"/>
        </a:spcBef>
        <a:spcAft>
          <a:spcPts val="0"/>
        </a:spcAft>
        <a:buClr>
          <a:schemeClr val="tx1"/>
        </a:buClr>
        <a:buFont typeface="Arial" panose="020B0604020202020204" pitchFamily="34" charset="0"/>
        <a:buChar char="•"/>
        <a:defRPr lang="en-US" sz="2400" kern="1200" dirty="0">
          <a:solidFill>
            <a:schemeClr val="tx1"/>
          </a:solidFill>
          <a:latin typeface="+mn-lt"/>
          <a:ea typeface="+mn-ea"/>
          <a:cs typeface="+mn-cs"/>
        </a:defRPr>
      </a:lvl2pPr>
      <a:lvl3pPr marL="457200" indent="-228600" algn="l" defTabSz="1218895" rtl="0" eaLnBrk="1" latinLnBrk="0" hangingPunct="1">
        <a:lnSpc>
          <a:spcPct val="100000"/>
        </a:lnSpc>
        <a:spcBef>
          <a:spcPts val="400"/>
        </a:spcBef>
        <a:spcAft>
          <a:spcPts val="0"/>
        </a:spcAft>
        <a:buClr>
          <a:schemeClr val="tx1"/>
        </a:buClr>
        <a:buFont typeface="Trebuchet MS" panose="020B0603020202020204" pitchFamily="34" charset="0"/>
        <a:buChar char="—"/>
        <a:tabLst/>
        <a:defRPr lang="en-US" sz="2000" kern="1200" dirty="0">
          <a:solidFill>
            <a:schemeClr val="tx1"/>
          </a:solidFill>
          <a:latin typeface="+mn-lt"/>
          <a:ea typeface="+mn-ea"/>
          <a:cs typeface="+mn-cs"/>
        </a:defRPr>
      </a:lvl3pPr>
      <a:lvl4pPr marL="685800" indent="-228600" algn="l" defTabSz="1218895" rtl="0" eaLnBrk="1" latinLnBrk="0" hangingPunct="1">
        <a:lnSpc>
          <a:spcPct val="100000"/>
        </a:lnSpc>
        <a:spcBef>
          <a:spcPts val="400"/>
        </a:spcBef>
        <a:spcAft>
          <a:spcPts val="0"/>
        </a:spcAft>
        <a:buClr>
          <a:schemeClr val="tx1"/>
        </a:buClr>
        <a:buFont typeface="Wingdings" pitchFamily="2" charset="2"/>
        <a:buChar char="§"/>
        <a:tabLst/>
        <a:defRPr lang="en-US" sz="2000" kern="1200" dirty="0">
          <a:solidFill>
            <a:schemeClr val="tx1"/>
          </a:solidFill>
          <a:latin typeface="+mn-lt"/>
          <a:ea typeface="+mn-ea"/>
          <a:cs typeface="+mn-cs"/>
        </a:defRPr>
      </a:lvl4pPr>
      <a:lvl5pPr marL="914400" indent="-228600" algn="l" defTabSz="1218895" rtl="0" eaLnBrk="1" latinLnBrk="0" hangingPunct="1">
        <a:lnSpc>
          <a:spcPct val="100000"/>
        </a:lnSpc>
        <a:spcBef>
          <a:spcPts val="400"/>
        </a:spcBef>
        <a:spcAft>
          <a:spcPts val="0"/>
        </a:spcAft>
        <a:buClr>
          <a:schemeClr val="tx1"/>
        </a:buClr>
        <a:buFont typeface="Courier New" panose="02070309020205020404" pitchFamily="49" charset="0"/>
        <a:buChar char="o"/>
        <a:tabLst/>
        <a:defRPr lang="en-US" sz="2000" kern="1200" dirty="0">
          <a:solidFill>
            <a:schemeClr val="tx1"/>
          </a:solidFill>
          <a:latin typeface="+mn-lt"/>
          <a:ea typeface="+mn-ea"/>
          <a:cs typeface="+mn-cs"/>
        </a:defRPr>
      </a:lvl5pPr>
      <a:lvl6pPr marL="3351962"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6pPr>
      <a:lvl7pPr marL="3961409"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7pPr>
      <a:lvl8pPr marL="4570857"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8pPr>
      <a:lvl9pPr marL="5180305"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9pPr>
    </p:bodyStyle>
    <p:otherStyle>
      <a:defPPr>
        <a:defRPr lang="en-US"/>
      </a:defPPr>
      <a:lvl1pPr marL="0" algn="l" defTabSz="1218895" rtl="0" eaLnBrk="1" latinLnBrk="0" hangingPunct="1">
        <a:defRPr sz="2399" kern="1200">
          <a:solidFill>
            <a:schemeClr val="tx1"/>
          </a:solidFill>
          <a:latin typeface="+mn-lt"/>
          <a:ea typeface="+mn-ea"/>
          <a:cs typeface="+mn-cs"/>
        </a:defRPr>
      </a:lvl1pPr>
      <a:lvl2pPr marL="609448" algn="l" defTabSz="1218895" rtl="0" eaLnBrk="1" latinLnBrk="0" hangingPunct="1">
        <a:defRPr sz="2399" kern="1200">
          <a:solidFill>
            <a:schemeClr val="tx1"/>
          </a:solidFill>
          <a:latin typeface="+mn-lt"/>
          <a:ea typeface="+mn-ea"/>
          <a:cs typeface="+mn-cs"/>
        </a:defRPr>
      </a:lvl2pPr>
      <a:lvl3pPr marL="1218895" algn="l" defTabSz="1218895" rtl="0" eaLnBrk="1" latinLnBrk="0" hangingPunct="1">
        <a:defRPr sz="2399" kern="1200">
          <a:solidFill>
            <a:schemeClr val="tx1"/>
          </a:solidFill>
          <a:latin typeface="+mn-lt"/>
          <a:ea typeface="+mn-ea"/>
          <a:cs typeface="+mn-cs"/>
        </a:defRPr>
      </a:lvl3pPr>
      <a:lvl4pPr marL="1828343" algn="l" defTabSz="1218895" rtl="0" eaLnBrk="1" latinLnBrk="0" hangingPunct="1">
        <a:defRPr sz="2399" kern="1200">
          <a:solidFill>
            <a:schemeClr val="tx1"/>
          </a:solidFill>
          <a:latin typeface="+mn-lt"/>
          <a:ea typeface="+mn-ea"/>
          <a:cs typeface="+mn-cs"/>
        </a:defRPr>
      </a:lvl4pPr>
      <a:lvl5pPr marL="2437790" algn="l" defTabSz="1218895" rtl="0" eaLnBrk="1" latinLnBrk="0" hangingPunct="1">
        <a:defRPr sz="2399" kern="1200">
          <a:solidFill>
            <a:schemeClr val="tx1"/>
          </a:solidFill>
          <a:latin typeface="+mn-lt"/>
          <a:ea typeface="+mn-ea"/>
          <a:cs typeface="+mn-cs"/>
        </a:defRPr>
      </a:lvl5pPr>
      <a:lvl6pPr marL="3047238" algn="l" defTabSz="1218895" rtl="0" eaLnBrk="1" latinLnBrk="0" hangingPunct="1">
        <a:defRPr sz="2399" kern="1200">
          <a:solidFill>
            <a:schemeClr val="tx1"/>
          </a:solidFill>
          <a:latin typeface="+mn-lt"/>
          <a:ea typeface="+mn-ea"/>
          <a:cs typeface="+mn-cs"/>
        </a:defRPr>
      </a:lvl6pPr>
      <a:lvl7pPr marL="3656686" algn="l" defTabSz="1218895" rtl="0" eaLnBrk="1" latinLnBrk="0" hangingPunct="1">
        <a:defRPr sz="2399" kern="1200">
          <a:solidFill>
            <a:schemeClr val="tx1"/>
          </a:solidFill>
          <a:latin typeface="+mn-lt"/>
          <a:ea typeface="+mn-ea"/>
          <a:cs typeface="+mn-cs"/>
        </a:defRPr>
      </a:lvl7pPr>
      <a:lvl8pPr marL="4266133" algn="l" defTabSz="1218895" rtl="0" eaLnBrk="1" latinLnBrk="0" hangingPunct="1">
        <a:defRPr sz="2399" kern="1200">
          <a:solidFill>
            <a:schemeClr val="tx1"/>
          </a:solidFill>
          <a:latin typeface="+mn-lt"/>
          <a:ea typeface="+mn-ea"/>
          <a:cs typeface="+mn-cs"/>
        </a:defRPr>
      </a:lvl8pPr>
      <a:lvl9pPr marL="4875581" algn="l" defTabSz="1218895" rtl="0" eaLnBrk="1" latinLnBrk="0" hangingPunct="1">
        <a:defRPr sz="23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60" userDrawn="1">
          <p15:clr>
            <a:srgbClr val="F26B43"/>
          </p15:clr>
        </p15:guide>
        <p15:guide id="2" pos="224" userDrawn="1">
          <p15:clr>
            <a:srgbClr val="F26B43"/>
          </p15:clr>
        </p15:guide>
        <p15:guide id="3" pos="7443"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5600" y="1365252"/>
            <a:ext cx="11457939" cy="4654549"/>
          </a:xfrm>
          <a:prstGeom prst="rect">
            <a:avLst/>
          </a:prstGeom>
        </p:spPr>
        <p:txBody>
          <a:bodyPr vert="horz" lIns="91440" tIns="45720" rIns="91440" bIns="45720" rtlCol="0">
            <a:noAutofit/>
          </a:bodyPr>
          <a:lstStyle/>
          <a:p>
            <a:pPr lvl="1"/>
            <a:r>
              <a:rPr lang="en-US"/>
              <a:t>Click to edit Master text styles</a:t>
            </a:r>
          </a:p>
          <a:p>
            <a:pPr lvl="2"/>
            <a:r>
              <a:rPr lang="en-US"/>
              <a:t>Second level</a:t>
            </a:r>
          </a:p>
          <a:p>
            <a:pPr lvl="3"/>
            <a:r>
              <a:rPr lang="en-US"/>
              <a:t>Third level</a:t>
            </a:r>
          </a:p>
          <a:p>
            <a:pPr lvl="4"/>
            <a:r>
              <a:rPr lang="en-US"/>
              <a:t>Fourth level</a:t>
            </a:r>
          </a:p>
        </p:txBody>
      </p:sp>
      <p:sp>
        <p:nvSpPr>
          <p:cNvPr id="2" name="Title Placeholder 1"/>
          <p:cNvSpPr>
            <a:spLocks noGrp="1"/>
          </p:cNvSpPr>
          <p:nvPr>
            <p:ph type="title"/>
          </p:nvPr>
        </p:nvSpPr>
        <p:spPr>
          <a:xfrm>
            <a:off x="378462" y="160869"/>
            <a:ext cx="11435077" cy="677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b" anchorCtr="0" compatLnSpc="1">
            <a:prstTxWarp prst="textNoShape">
              <a:avLst/>
            </a:prstTxWarp>
          </a:bodyPr>
          <a:lstStyle/>
          <a:p>
            <a:pPr lvl="0" fontAlgn="base">
              <a:spcAft>
                <a:spcPct val="0"/>
              </a:spcAft>
            </a:pPr>
            <a:r>
              <a:rPr lang="en-US"/>
              <a:t>Click to edit Master title style</a:t>
            </a:r>
          </a:p>
        </p:txBody>
      </p:sp>
      <p:cxnSp>
        <p:nvCxnSpPr>
          <p:cNvPr id="6" name="Straight Connector 5">
            <a:extLst>
              <a:ext uri="{FF2B5EF4-FFF2-40B4-BE49-F238E27FC236}">
                <a16:creationId xmlns:a16="http://schemas.microsoft.com/office/drawing/2014/main" id="{DFE3E71B-E4E4-41CF-A614-6050F92BAF2C}"/>
              </a:ext>
            </a:extLst>
          </p:cNvPr>
          <p:cNvCxnSpPr>
            <a:cxnSpLocks/>
          </p:cNvCxnSpPr>
          <p:nvPr userDrawn="1"/>
        </p:nvCxnSpPr>
        <p:spPr>
          <a:xfrm>
            <a:off x="355601" y="846799"/>
            <a:ext cx="11459633" cy="0"/>
          </a:xfrm>
          <a:prstGeom prst="line">
            <a:avLst/>
          </a:prstGeom>
          <a:ln w="28575">
            <a:solidFill>
              <a:srgbClr val="BE2BBB"/>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3C406F0B-9B03-4311-823C-99F95644FA7A}"/>
              </a:ext>
            </a:extLst>
          </p:cNvPr>
          <p:cNvSpPr>
            <a:spLocks noGrp="1"/>
          </p:cNvSpPr>
          <p:nvPr>
            <p:ph type="sldNum" sz="quarter" idx="4"/>
          </p:nvPr>
        </p:nvSpPr>
        <p:spPr>
          <a:xfrm>
            <a:off x="11325797" y="6413121"/>
            <a:ext cx="662940" cy="365125"/>
          </a:xfrm>
          <a:prstGeom prst="rect">
            <a:avLst/>
          </a:prstGeom>
        </p:spPr>
        <p:txBody>
          <a:bodyPr vert="horz" lIns="91440" tIns="45720" rIns="91440" bIns="45720" rtlCol="0" anchor="ctr"/>
          <a:lstStyle>
            <a:lvl1pPr algn="r">
              <a:defRPr lang="en-US" sz="1000" smtClean="0">
                <a:solidFill>
                  <a:schemeClr val="tx1"/>
                </a:solidFill>
              </a:defRPr>
            </a:lvl1pPr>
          </a:lstStyle>
          <a:p>
            <a:fld id="{AF1AFCDA-ABCC-4704-AB71-48FDE4F2FA4C}" type="slidenum">
              <a:rPr lang="en-GB" smtClean="0"/>
              <a:pPr/>
              <a:t>‹#›</a:t>
            </a:fld>
            <a:endParaRPr lang="en-GB"/>
          </a:p>
        </p:txBody>
      </p:sp>
    </p:spTree>
    <p:custDataLst>
      <p:tags r:id="rId3"/>
    </p:custDataLst>
    <p:extLst>
      <p:ext uri="{BB962C8B-B14F-4D97-AF65-F5344CB8AC3E}">
        <p14:creationId xmlns:p14="http://schemas.microsoft.com/office/powerpoint/2010/main" val="3964044114"/>
      </p:ext>
    </p:extLst>
  </p:cSld>
  <p:clrMap bg1="lt1" tx1="dk1" bg2="lt2" tx2="dk2" accent1="accent1" accent2="accent2" accent3="accent3" accent4="accent4" accent5="accent5" accent6="accent6" hlink="hlink" folHlink="folHlink"/>
  <p:sldLayoutIdLst>
    <p:sldLayoutId id="2147483857" r:id="rId1"/>
  </p:sldLayoutIdLst>
  <p:hf hdr="0" ftr="0" dt="0"/>
  <p:txStyles>
    <p:titleStyle>
      <a:lvl1pPr algn="l" defTabSz="1218895" rtl="0" eaLnBrk="1" latinLnBrk="0" hangingPunct="1">
        <a:lnSpc>
          <a:spcPct val="90000"/>
        </a:lnSpc>
        <a:spcBef>
          <a:spcPct val="0"/>
        </a:spcBef>
        <a:buNone/>
        <a:defRPr lang="en-US" sz="3200" b="1" kern="1200">
          <a:solidFill>
            <a:srgbClr val="433F3F"/>
          </a:solidFill>
          <a:latin typeface="+mj-lt"/>
          <a:ea typeface="+mj-ea"/>
          <a:cs typeface="+mj-cs"/>
        </a:defRPr>
      </a:lvl1pPr>
    </p:titleStyle>
    <p:bodyStyle>
      <a:lvl1pPr marL="304724" indent="-304724" algn="l" defTabSz="1218895" rtl="0" eaLnBrk="1" latinLnBrk="0" hangingPunct="1">
        <a:lnSpc>
          <a:spcPct val="100000"/>
        </a:lnSpc>
        <a:spcBef>
          <a:spcPts val="1600"/>
        </a:spcBef>
        <a:spcAft>
          <a:spcPts val="0"/>
        </a:spcAft>
        <a:buClr>
          <a:schemeClr val="tx2"/>
        </a:buClr>
        <a:buFont typeface="Arial" panose="020B0604020202020204" pitchFamily="34" charset="0"/>
        <a:buChar char="•"/>
        <a:tabLst/>
        <a:defRPr lang="en-US" sz="2666" b="0" kern="1200" dirty="0">
          <a:solidFill>
            <a:schemeClr val="tx2"/>
          </a:solidFill>
          <a:latin typeface="+mn-lt"/>
          <a:ea typeface="+mn-ea"/>
          <a:cs typeface="+mn-cs"/>
        </a:defRPr>
      </a:lvl1pPr>
      <a:lvl2pPr marL="228600" indent="-228600" algn="l" defTabSz="1218895" rtl="0" eaLnBrk="1" latinLnBrk="0" hangingPunct="1">
        <a:lnSpc>
          <a:spcPct val="100000"/>
        </a:lnSpc>
        <a:spcBef>
          <a:spcPts val="1200"/>
        </a:spcBef>
        <a:spcAft>
          <a:spcPts val="0"/>
        </a:spcAft>
        <a:buClr>
          <a:schemeClr val="tx1"/>
        </a:buClr>
        <a:buFont typeface="Arial" panose="020B0604020202020204" pitchFamily="34" charset="0"/>
        <a:buChar char="•"/>
        <a:defRPr lang="en-US" sz="2400" kern="1200" dirty="0">
          <a:solidFill>
            <a:srgbClr val="433F3F"/>
          </a:solidFill>
          <a:latin typeface="+mn-lt"/>
          <a:ea typeface="+mn-ea"/>
          <a:cs typeface="+mn-cs"/>
        </a:defRPr>
      </a:lvl2pPr>
      <a:lvl3pPr marL="457200" indent="-228600" algn="l" defTabSz="1218895" rtl="0" eaLnBrk="1" latinLnBrk="0" hangingPunct="1">
        <a:lnSpc>
          <a:spcPct val="100000"/>
        </a:lnSpc>
        <a:spcBef>
          <a:spcPts val="400"/>
        </a:spcBef>
        <a:spcAft>
          <a:spcPts val="0"/>
        </a:spcAft>
        <a:buClr>
          <a:schemeClr val="tx1"/>
        </a:buClr>
        <a:buFont typeface="Trebuchet MS" panose="020B0603020202020204" pitchFamily="34" charset="0"/>
        <a:buChar char="—"/>
        <a:tabLst/>
        <a:defRPr lang="en-US" sz="2000" kern="1200" dirty="0">
          <a:solidFill>
            <a:srgbClr val="433F3F"/>
          </a:solidFill>
          <a:latin typeface="+mn-lt"/>
          <a:ea typeface="+mn-ea"/>
          <a:cs typeface="+mn-cs"/>
        </a:defRPr>
      </a:lvl3pPr>
      <a:lvl4pPr marL="685800" indent="-228600" algn="l" defTabSz="1218895" rtl="0" eaLnBrk="1" latinLnBrk="0" hangingPunct="1">
        <a:lnSpc>
          <a:spcPct val="100000"/>
        </a:lnSpc>
        <a:spcBef>
          <a:spcPts val="400"/>
        </a:spcBef>
        <a:spcAft>
          <a:spcPts val="0"/>
        </a:spcAft>
        <a:buClr>
          <a:schemeClr val="tx1"/>
        </a:buClr>
        <a:buFont typeface="Wingdings" pitchFamily="2" charset="2"/>
        <a:buChar char="§"/>
        <a:tabLst/>
        <a:defRPr lang="en-US" sz="2000" kern="1200" dirty="0">
          <a:solidFill>
            <a:srgbClr val="433F3F"/>
          </a:solidFill>
          <a:latin typeface="+mn-lt"/>
          <a:ea typeface="+mn-ea"/>
          <a:cs typeface="+mn-cs"/>
        </a:defRPr>
      </a:lvl4pPr>
      <a:lvl5pPr marL="914400" indent="-228600" algn="l" defTabSz="1218895" rtl="0" eaLnBrk="1" latinLnBrk="0" hangingPunct="1">
        <a:lnSpc>
          <a:spcPct val="100000"/>
        </a:lnSpc>
        <a:spcBef>
          <a:spcPts val="400"/>
        </a:spcBef>
        <a:spcAft>
          <a:spcPts val="0"/>
        </a:spcAft>
        <a:buClr>
          <a:schemeClr val="tx1"/>
        </a:buClr>
        <a:buFont typeface="Courier New" panose="02070309020205020404" pitchFamily="49" charset="0"/>
        <a:buChar char="o"/>
        <a:tabLst/>
        <a:defRPr lang="en-US" sz="2000" kern="1200" dirty="0">
          <a:solidFill>
            <a:srgbClr val="433F3F"/>
          </a:solidFill>
          <a:latin typeface="+mn-lt"/>
          <a:ea typeface="+mn-ea"/>
          <a:cs typeface="+mn-cs"/>
        </a:defRPr>
      </a:lvl5pPr>
      <a:lvl6pPr marL="3351962"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6pPr>
      <a:lvl7pPr marL="3961409"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7pPr>
      <a:lvl8pPr marL="4570857"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8pPr>
      <a:lvl9pPr marL="5180305" indent="-304724" algn="l" defTabSz="1218895"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9pPr>
    </p:bodyStyle>
    <p:otherStyle>
      <a:defPPr>
        <a:defRPr lang="en-US"/>
      </a:defPPr>
      <a:lvl1pPr marL="0" algn="l" defTabSz="1218895" rtl="0" eaLnBrk="1" latinLnBrk="0" hangingPunct="1">
        <a:defRPr sz="2399" kern="1200">
          <a:solidFill>
            <a:schemeClr val="tx1"/>
          </a:solidFill>
          <a:latin typeface="+mn-lt"/>
          <a:ea typeface="+mn-ea"/>
          <a:cs typeface="+mn-cs"/>
        </a:defRPr>
      </a:lvl1pPr>
      <a:lvl2pPr marL="609448" algn="l" defTabSz="1218895" rtl="0" eaLnBrk="1" latinLnBrk="0" hangingPunct="1">
        <a:defRPr sz="2399" kern="1200">
          <a:solidFill>
            <a:schemeClr val="tx1"/>
          </a:solidFill>
          <a:latin typeface="+mn-lt"/>
          <a:ea typeface="+mn-ea"/>
          <a:cs typeface="+mn-cs"/>
        </a:defRPr>
      </a:lvl2pPr>
      <a:lvl3pPr marL="1218895" algn="l" defTabSz="1218895" rtl="0" eaLnBrk="1" latinLnBrk="0" hangingPunct="1">
        <a:defRPr sz="2399" kern="1200">
          <a:solidFill>
            <a:schemeClr val="tx1"/>
          </a:solidFill>
          <a:latin typeface="+mn-lt"/>
          <a:ea typeface="+mn-ea"/>
          <a:cs typeface="+mn-cs"/>
        </a:defRPr>
      </a:lvl3pPr>
      <a:lvl4pPr marL="1828343" algn="l" defTabSz="1218895" rtl="0" eaLnBrk="1" latinLnBrk="0" hangingPunct="1">
        <a:defRPr sz="2399" kern="1200">
          <a:solidFill>
            <a:schemeClr val="tx1"/>
          </a:solidFill>
          <a:latin typeface="+mn-lt"/>
          <a:ea typeface="+mn-ea"/>
          <a:cs typeface="+mn-cs"/>
        </a:defRPr>
      </a:lvl4pPr>
      <a:lvl5pPr marL="2437790" algn="l" defTabSz="1218895" rtl="0" eaLnBrk="1" latinLnBrk="0" hangingPunct="1">
        <a:defRPr sz="2399" kern="1200">
          <a:solidFill>
            <a:schemeClr val="tx1"/>
          </a:solidFill>
          <a:latin typeface="+mn-lt"/>
          <a:ea typeface="+mn-ea"/>
          <a:cs typeface="+mn-cs"/>
        </a:defRPr>
      </a:lvl5pPr>
      <a:lvl6pPr marL="3047238" algn="l" defTabSz="1218895" rtl="0" eaLnBrk="1" latinLnBrk="0" hangingPunct="1">
        <a:defRPr sz="2399" kern="1200">
          <a:solidFill>
            <a:schemeClr val="tx1"/>
          </a:solidFill>
          <a:latin typeface="+mn-lt"/>
          <a:ea typeface="+mn-ea"/>
          <a:cs typeface="+mn-cs"/>
        </a:defRPr>
      </a:lvl6pPr>
      <a:lvl7pPr marL="3656686" algn="l" defTabSz="1218895" rtl="0" eaLnBrk="1" latinLnBrk="0" hangingPunct="1">
        <a:defRPr sz="2399" kern="1200">
          <a:solidFill>
            <a:schemeClr val="tx1"/>
          </a:solidFill>
          <a:latin typeface="+mn-lt"/>
          <a:ea typeface="+mn-ea"/>
          <a:cs typeface="+mn-cs"/>
        </a:defRPr>
      </a:lvl7pPr>
      <a:lvl8pPr marL="4266133" algn="l" defTabSz="1218895" rtl="0" eaLnBrk="1" latinLnBrk="0" hangingPunct="1">
        <a:defRPr sz="2399" kern="1200">
          <a:solidFill>
            <a:schemeClr val="tx1"/>
          </a:solidFill>
          <a:latin typeface="+mn-lt"/>
          <a:ea typeface="+mn-ea"/>
          <a:cs typeface="+mn-cs"/>
        </a:defRPr>
      </a:lvl8pPr>
      <a:lvl9pPr marL="4875581" algn="l" defTabSz="1218895" rtl="0" eaLnBrk="1" latinLnBrk="0" hangingPunct="1">
        <a:defRPr sz="23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60">
          <p15:clr>
            <a:srgbClr val="F26B43"/>
          </p15:clr>
        </p15:guide>
        <p15:guide id="2" pos="224">
          <p15:clr>
            <a:srgbClr val="F26B43"/>
          </p15:clr>
        </p15:guide>
        <p15:guide id="3" pos="744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E7D2D6-7C48-4E81-B298-73268FCAC58B}"/>
              </a:ext>
            </a:extLst>
          </p:cNvPr>
          <p:cNvSpPr>
            <a:spLocks noGrp="1"/>
          </p:cNvSpPr>
          <p:nvPr userDrawn="1">
            <p:ph type="title"/>
          </p:nvPr>
        </p:nvSpPr>
        <p:spPr>
          <a:xfrm>
            <a:off x="640080" y="365124"/>
            <a:ext cx="10972800" cy="1371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C2BD162-260B-459B-AFCC-55DA16A13613}"/>
              </a:ext>
            </a:extLst>
          </p:cNvPr>
          <p:cNvSpPr>
            <a:spLocks noGrp="1"/>
          </p:cNvSpPr>
          <p:nvPr userDrawn="1">
            <p:ph type="body" idx="1"/>
          </p:nvPr>
        </p:nvSpPr>
        <p:spPr>
          <a:xfrm>
            <a:off x="640080" y="1825625"/>
            <a:ext cx="10972800" cy="40233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D608DB3-8625-42CD-B269-7A764B719C70}"/>
              </a:ext>
            </a:extLst>
          </p:cNvPr>
          <p:cNvSpPr>
            <a:spLocks noGrp="1"/>
          </p:cNvSpPr>
          <p:nvPr userDrawn="1">
            <p:ph type="sldNum" sz="quarter" idx="4"/>
          </p:nvPr>
        </p:nvSpPr>
        <p:spPr>
          <a:xfrm>
            <a:off x="11083564" y="217034"/>
            <a:ext cx="874486" cy="365125"/>
          </a:xfrm>
          <a:prstGeom prst="rect">
            <a:avLst/>
          </a:prstGeom>
        </p:spPr>
        <p:txBody>
          <a:bodyPr vert="horz" lIns="91440" tIns="45720" rIns="91440" bIns="45720" rtlCol="0" anchor="t" anchorCtr="0"/>
          <a:lstStyle>
            <a:lvl1pPr algn="r">
              <a:defRPr sz="800" b="0">
                <a:solidFill>
                  <a:srgbClr val="002557"/>
                </a:solidFill>
                <a:latin typeface="Arial" panose="020B0604020202020204" pitchFamily="34" charset="0"/>
                <a:cs typeface="Arial" panose="020B0604020202020204" pitchFamily="34" charset="0"/>
              </a:defRPr>
            </a:lvl1pPr>
          </a:lstStyle>
          <a:p>
            <a:r>
              <a:rPr lang="en-US" dirty="0"/>
              <a:t>PAGE </a:t>
            </a:r>
            <a:fld id="{BE33F7A0-71F0-446B-9DE8-6D75BE64EE0F}" type="slidenum">
              <a:rPr lang="en-US" smtClean="0"/>
              <a:pPr/>
              <a:t>‹#›</a:t>
            </a:fld>
            <a:endParaRPr lang="en-US" dirty="0"/>
          </a:p>
        </p:txBody>
      </p:sp>
      <p:pic>
        <p:nvPicPr>
          <p:cNvPr id="15" name="Picture 14">
            <a:extLst>
              <a:ext uri="{FF2B5EF4-FFF2-40B4-BE49-F238E27FC236}">
                <a16:creationId xmlns:a16="http://schemas.microsoft.com/office/drawing/2014/main" id="{32823C6C-73E3-42A3-83A3-6A4C934D233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0" y="6238050"/>
            <a:ext cx="12192000" cy="628650"/>
          </a:xfrm>
          <a:prstGeom prst="rect">
            <a:avLst/>
          </a:prstGeom>
        </p:spPr>
      </p:pic>
    </p:spTree>
    <p:extLst>
      <p:ext uri="{BB962C8B-B14F-4D97-AF65-F5344CB8AC3E}">
        <p14:creationId xmlns:p14="http://schemas.microsoft.com/office/powerpoint/2010/main" val="213629194"/>
      </p:ext>
    </p:extLst>
  </p:cSld>
  <p:clrMap bg1="lt1" tx1="dk1" bg2="lt2" tx2="dk2" accent1="accent1" accent2="accent2" accent3="accent3" accent4="accent4" accent5="accent5" accent6="accent6" hlink="hlink" folHlink="folHlink"/>
  <p:sldLayoutIdLst>
    <p:sldLayoutId id="2147483665" r:id="rId1"/>
  </p:sldLayoutIdLst>
  <p:hf hdr="0" dt="0"/>
  <p:txStyles>
    <p:titleStyle>
      <a:lvl1pPr algn="l" defTabSz="914400" rtl="0" eaLnBrk="1" latinLnBrk="0" hangingPunct="1">
        <a:lnSpc>
          <a:spcPct val="90000"/>
        </a:lnSpc>
        <a:spcBef>
          <a:spcPct val="0"/>
        </a:spcBef>
        <a:buNone/>
        <a:defRPr sz="3600" b="1" kern="1200">
          <a:solidFill>
            <a:srgbClr val="002557"/>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00000"/>
        </a:lnSpc>
        <a:spcBef>
          <a:spcPts val="1000"/>
        </a:spcBef>
        <a:buClr>
          <a:srgbClr val="0076A9"/>
        </a:buClr>
        <a:buFont typeface="Arial" panose="020B0604020202020204" pitchFamily="34" charset="0"/>
        <a:buChar char="•"/>
        <a:defRPr lang="en-US" sz="2400" kern="1200" dirty="0">
          <a:solidFill>
            <a:srgbClr val="002557"/>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0076A9"/>
        </a:buClr>
        <a:buFont typeface="Wingdings" panose="05000000000000000000" pitchFamily="2" charset="2"/>
        <a:buChar char="§"/>
        <a:defRPr lang="en-US" sz="2400" kern="1200" dirty="0">
          <a:solidFill>
            <a:srgbClr val="002557"/>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0076A9"/>
        </a:buClr>
        <a:buFont typeface="Courier New" panose="02070309020205020404" pitchFamily="49" charset="0"/>
        <a:buChar char="o"/>
        <a:defRPr lang="en-US" sz="1800" kern="1200" dirty="0">
          <a:solidFill>
            <a:srgbClr val="00255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76A9"/>
        </a:buClr>
        <a:buFont typeface="Arial" panose="020B0604020202020204" pitchFamily="34" charset="0"/>
        <a:buChar char="•"/>
        <a:defRPr lang="en-US" sz="1800" kern="1200" dirty="0">
          <a:solidFill>
            <a:srgbClr val="00255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76A9"/>
        </a:buClr>
        <a:buFont typeface="Arial" panose="020B0604020202020204" pitchFamily="34" charset="0"/>
        <a:buChar char="•"/>
        <a:defRPr lang="en-US" sz="1800" kern="1200" dirty="0">
          <a:solidFill>
            <a:srgbClr val="0025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5">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90496728"/>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28" r:id="rId12"/>
    <p:sldLayoutId id="2147484029" r:id="rId13"/>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4/24/24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721705516"/>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134"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EB180-96FE-6366-538D-125048336886}"/>
              </a:ext>
            </a:extLst>
          </p:cNvPr>
          <p:cNvSpPr>
            <a:spLocks noGrp="1"/>
          </p:cNvSpPr>
          <p:nvPr>
            <p:ph type="title"/>
          </p:nvPr>
        </p:nvSpPr>
        <p:spPr>
          <a:xfrm>
            <a:off x="609601" y="1709738"/>
            <a:ext cx="10515600" cy="2852737"/>
          </a:xfrm>
        </p:spPr>
        <p:txBody>
          <a:bodyPr>
            <a:normAutofit/>
          </a:bodyPr>
          <a:lstStyle/>
          <a:p>
            <a:r>
              <a:rPr lang="en-US" dirty="0"/>
              <a:t>How Can a Multidisciplinary Team Optimize Management of G/GEJ Cancer-Related Symptom Burden?</a:t>
            </a:r>
          </a:p>
        </p:txBody>
      </p:sp>
      <p:sp>
        <p:nvSpPr>
          <p:cNvPr id="10" name="Text Placeholder 9">
            <a:extLst>
              <a:ext uri="{FF2B5EF4-FFF2-40B4-BE49-F238E27FC236}">
                <a16:creationId xmlns:a16="http://schemas.microsoft.com/office/drawing/2014/main" id="{EF7469DC-9FDB-F115-0AC8-12A5B8CF570E}"/>
              </a:ext>
            </a:extLst>
          </p:cNvPr>
          <p:cNvSpPr>
            <a:spLocks noGrp="1"/>
          </p:cNvSpPr>
          <p:nvPr>
            <p:ph type="body" idx="1"/>
          </p:nvPr>
        </p:nvSpPr>
        <p:spPr/>
        <p:txBody>
          <a:bodyPr>
            <a:normAutofit fontScale="77500" lnSpcReduction="20000"/>
          </a:bodyPr>
          <a:lstStyle/>
          <a:p>
            <a:pPr defTabSz="1219170" hangingPunct="1">
              <a:buClr>
                <a:srgbClr val="000000"/>
              </a:buClr>
              <a:buSzPts val="1500"/>
            </a:pPr>
            <a:r>
              <a:rPr lang="en-US" dirty="0">
                <a:effectLst/>
                <a:latin typeface="Calibri" panose="020F0502020204030204" pitchFamily="34" charset="0"/>
              </a:rPr>
              <a:t>Yelena Y. </a:t>
            </a:r>
            <a:r>
              <a:rPr lang="en-US" dirty="0" err="1">
                <a:effectLst/>
                <a:latin typeface="Calibri" panose="020F0502020204030204" pitchFamily="34" charset="0"/>
              </a:rPr>
              <a:t>Janjigian</a:t>
            </a:r>
            <a:r>
              <a:rPr lang="en-US" dirty="0">
                <a:effectLst/>
                <a:latin typeface="Calibri" panose="020F0502020204030204" pitchFamily="34" charset="0"/>
              </a:rPr>
              <a:t>, MD</a:t>
            </a:r>
          </a:p>
          <a:p>
            <a:pPr defTabSz="1219170" hangingPunct="1">
              <a:buClr>
                <a:srgbClr val="000000"/>
              </a:buClr>
              <a:buSzPts val="1500"/>
            </a:pPr>
            <a:r>
              <a:rPr lang="en-US" dirty="0">
                <a:effectLst/>
                <a:latin typeface="Calibri" panose="020F0502020204030204" pitchFamily="34" charset="0"/>
              </a:rPr>
              <a:t>Chief Attending Physician </a:t>
            </a:r>
          </a:p>
          <a:p>
            <a:pPr defTabSz="1219170" hangingPunct="1">
              <a:buClr>
                <a:srgbClr val="000000"/>
              </a:buClr>
              <a:buSzPts val="1500"/>
            </a:pPr>
            <a:r>
              <a:rPr lang="en-US" dirty="0">
                <a:effectLst/>
                <a:latin typeface="Calibri" panose="020F0502020204030204" pitchFamily="34" charset="0"/>
              </a:rPr>
              <a:t>Gastrointestinal Oncology Service</a:t>
            </a:r>
          </a:p>
          <a:p>
            <a:pPr defTabSz="1219170" hangingPunct="1">
              <a:buClr>
                <a:srgbClr val="000000"/>
              </a:buClr>
              <a:buSzPts val="1500"/>
            </a:pPr>
            <a:r>
              <a:rPr lang="en-US" dirty="0">
                <a:effectLst/>
                <a:latin typeface="Calibri" panose="020F0502020204030204" pitchFamily="34" charset="0"/>
              </a:rPr>
              <a:t>Memorial Sloan Kettering Cancer Center</a:t>
            </a:r>
          </a:p>
          <a:p>
            <a:pPr defTabSz="1219170" hangingPunct="1">
              <a:buClr>
                <a:srgbClr val="000000"/>
              </a:buClr>
              <a:buSzPts val="1500"/>
            </a:pPr>
            <a:r>
              <a:rPr lang="en-US" dirty="0">
                <a:effectLst/>
                <a:latin typeface="Calibri" panose="020F0502020204030204" pitchFamily="34" charset="0"/>
              </a:rPr>
              <a:t>New York, NY</a:t>
            </a:r>
          </a:p>
        </p:txBody>
      </p:sp>
    </p:spTree>
    <p:extLst>
      <p:ext uri="{BB962C8B-B14F-4D97-AF65-F5344CB8AC3E}">
        <p14:creationId xmlns:p14="http://schemas.microsoft.com/office/powerpoint/2010/main" val="426926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472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hlinkClick r:id="rId3"/>
              </a:rPr>
              <a:t>Navigating Challenges in Metastatic Gastric/GEJ Cancer Management: Advancements in Biomarker-Directed Therapies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Describe relevant molecular biomarkers and how they relate to clinical characteristics of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the impact molecular biomarkers have on treatment selection in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clinical data with current and investigational combination regimens for the first-line treatment of advanced </a:t>
            </a:r>
            <a:b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b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adverse effects associated with individual components of combination regimens and their prophylactic and management strategies in the setting of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Implement strategies to provide holistic, multidisciplinary care for patients with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1DA2A-A450-CD27-14EE-F0A58A07ADF5}"/>
              </a:ext>
            </a:extLst>
          </p:cNvPr>
          <p:cNvSpPr>
            <a:spLocks noGrp="1"/>
          </p:cNvSpPr>
          <p:nvPr>
            <p:ph type="title"/>
          </p:nvPr>
        </p:nvSpPr>
        <p:spPr>
          <a:xfrm>
            <a:off x="609600" y="199505"/>
            <a:ext cx="10744200" cy="1185577"/>
          </a:xfrm>
        </p:spPr>
        <p:txBody>
          <a:bodyPr/>
          <a:lstStyle/>
          <a:p>
            <a:r>
              <a:rPr lang="en-US" dirty="0"/>
              <a:t>Unique Symptom Burden of G/GEJ Cancers</a:t>
            </a:r>
          </a:p>
        </p:txBody>
      </p:sp>
      <p:sp>
        <p:nvSpPr>
          <p:cNvPr id="3" name="Content Placeholder 2">
            <a:extLst>
              <a:ext uri="{FF2B5EF4-FFF2-40B4-BE49-F238E27FC236}">
                <a16:creationId xmlns:a16="http://schemas.microsoft.com/office/drawing/2014/main" id="{02551771-8BF1-2E76-8802-2C56C91A7097}"/>
              </a:ext>
            </a:extLst>
          </p:cNvPr>
          <p:cNvSpPr>
            <a:spLocks noGrp="1"/>
          </p:cNvSpPr>
          <p:nvPr>
            <p:ph idx="1"/>
          </p:nvPr>
        </p:nvSpPr>
        <p:spPr>
          <a:xfrm>
            <a:off x="609600" y="1477906"/>
            <a:ext cx="10744200" cy="4722477"/>
          </a:xfrm>
        </p:spPr>
        <p:txBody>
          <a:bodyPr/>
          <a:lstStyle/>
          <a:p>
            <a:r>
              <a:rPr lang="en-US" dirty="0"/>
              <a:t>Dysphagia</a:t>
            </a:r>
          </a:p>
          <a:p>
            <a:r>
              <a:rPr lang="en-US" dirty="0"/>
              <a:t>Weight loss</a:t>
            </a:r>
          </a:p>
          <a:p>
            <a:r>
              <a:rPr lang="en-US" dirty="0"/>
              <a:t>Anemia</a:t>
            </a:r>
          </a:p>
          <a:p>
            <a:r>
              <a:rPr lang="en-US" dirty="0"/>
              <a:t>Gastrointestinal obstruction</a:t>
            </a:r>
          </a:p>
          <a:p>
            <a:r>
              <a:rPr lang="en-US" dirty="0"/>
              <a:t>Gastrointestinal hemorrhage</a:t>
            </a:r>
          </a:p>
          <a:p>
            <a:r>
              <a:rPr lang="en-US" dirty="0"/>
              <a:t>Tracheobronchial fistula</a:t>
            </a:r>
          </a:p>
        </p:txBody>
      </p:sp>
      <p:sp>
        <p:nvSpPr>
          <p:cNvPr id="5" name="Footer Placeholder 4">
            <a:extLst>
              <a:ext uri="{FF2B5EF4-FFF2-40B4-BE49-F238E27FC236}">
                <a16:creationId xmlns:a16="http://schemas.microsoft.com/office/drawing/2014/main" id="{79D733E8-6673-53D6-2196-0DEEC411B92B}"/>
              </a:ext>
            </a:extLst>
          </p:cNvPr>
          <p:cNvSpPr>
            <a:spLocks noGrp="1"/>
          </p:cNvSpPr>
          <p:nvPr>
            <p:ph type="ftr" sz="quarter" idx="3"/>
          </p:nvPr>
        </p:nvSpPr>
        <p:spPr/>
        <p:txBody>
          <a:bodyPr/>
          <a:lstStyle/>
          <a:p>
            <a:r>
              <a:rPr lang="en-US"/>
              <a:t>G/GEJ, gastric/gastroesophageal junction.​</a:t>
            </a:r>
          </a:p>
        </p:txBody>
      </p:sp>
    </p:spTree>
    <p:extLst>
      <p:ext uri="{BB962C8B-B14F-4D97-AF65-F5344CB8AC3E}">
        <p14:creationId xmlns:p14="http://schemas.microsoft.com/office/powerpoint/2010/main" val="645102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1DA2A-A450-CD27-14EE-F0A58A07ADF5}"/>
              </a:ext>
            </a:extLst>
          </p:cNvPr>
          <p:cNvSpPr>
            <a:spLocks noGrp="1"/>
          </p:cNvSpPr>
          <p:nvPr>
            <p:ph type="title"/>
          </p:nvPr>
        </p:nvSpPr>
        <p:spPr>
          <a:xfrm>
            <a:off x="609599" y="370114"/>
            <a:ext cx="3886201" cy="2514600"/>
          </a:xfrm>
        </p:spPr>
        <p:txBody>
          <a:bodyPr anchor="ctr">
            <a:normAutofit/>
          </a:bodyPr>
          <a:lstStyle/>
          <a:p>
            <a:r>
              <a:rPr lang="en-US" sz="3600" dirty="0"/>
              <a:t>Multidisciplinary Care to Palliate G/GEJ Disease Burden</a:t>
            </a:r>
          </a:p>
        </p:txBody>
      </p:sp>
      <p:graphicFrame>
        <p:nvGraphicFramePr>
          <p:cNvPr id="4" name="Diagram 3">
            <a:extLst>
              <a:ext uri="{FF2B5EF4-FFF2-40B4-BE49-F238E27FC236}">
                <a16:creationId xmlns:a16="http://schemas.microsoft.com/office/drawing/2014/main" id="{D48A1B50-AFD4-29E1-C914-4B80FDF9291C}"/>
              </a:ext>
            </a:extLst>
          </p:cNvPr>
          <p:cNvGraphicFramePr/>
          <p:nvPr>
            <p:extLst>
              <p:ext uri="{D42A27DB-BD31-4B8C-83A1-F6EECF244321}">
                <p14:modId xmlns:p14="http://schemas.microsoft.com/office/powerpoint/2010/main" val="89206515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50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56450-BD5A-563F-3FCA-5CA8E2E873F0}"/>
              </a:ext>
            </a:extLst>
          </p:cNvPr>
          <p:cNvSpPr>
            <a:spLocks noGrp="1"/>
          </p:cNvSpPr>
          <p:nvPr>
            <p:ph type="title"/>
          </p:nvPr>
        </p:nvSpPr>
        <p:spPr>
          <a:xfrm>
            <a:off x="609600" y="199505"/>
            <a:ext cx="10744200" cy="1185577"/>
          </a:xfrm>
        </p:spPr>
        <p:txBody>
          <a:bodyPr/>
          <a:lstStyle/>
          <a:p>
            <a:r>
              <a:rPr lang="en-US" dirty="0"/>
              <a:t>Symptom Burden Due to Systemic Therapy</a:t>
            </a:r>
          </a:p>
        </p:txBody>
      </p:sp>
      <p:graphicFrame>
        <p:nvGraphicFramePr>
          <p:cNvPr id="6" name="Content Placeholder 5">
            <a:extLst>
              <a:ext uri="{FF2B5EF4-FFF2-40B4-BE49-F238E27FC236}">
                <a16:creationId xmlns:a16="http://schemas.microsoft.com/office/drawing/2014/main" id="{5044C186-EDC7-1684-D5AC-7404D60AAAF8}"/>
              </a:ext>
            </a:extLst>
          </p:cNvPr>
          <p:cNvGraphicFramePr>
            <a:graphicFrameLocks noGrp="1"/>
          </p:cNvGraphicFramePr>
          <p:nvPr>
            <p:ph idx="4294967295"/>
            <p:extLst>
              <p:ext uri="{D42A27DB-BD31-4B8C-83A1-F6EECF244321}">
                <p14:modId xmlns:p14="http://schemas.microsoft.com/office/powerpoint/2010/main" val="235566435"/>
              </p:ext>
            </p:extLst>
          </p:nvPr>
        </p:nvGraphicFramePr>
        <p:xfrm>
          <a:off x="609600" y="1477963"/>
          <a:ext cx="10744200" cy="2672080"/>
        </p:xfrm>
        <a:graphic>
          <a:graphicData uri="http://schemas.openxmlformats.org/drawingml/2006/table">
            <a:tbl>
              <a:tblPr firstRow="1" bandRow="1">
                <a:tableStyleId>{5C22544A-7EE6-4342-B048-85BDC9FD1C3A}</a:tableStyleId>
              </a:tblPr>
              <a:tblGrid>
                <a:gridCol w="5372100">
                  <a:extLst>
                    <a:ext uri="{9D8B030D-6E8A-4147-A177-3AD203B41FA5}">
                      <a16:colId xmlns:a16="http://schemas.microsoft.com/office/drawing/2014/main" val="2583436395"/>
                    </a:ext>
                  </a:extLst>
                </a:gridCol>
                <a:gridCol w="5372100">
                  <a:extLst>
                    <a:ext uri="{9D8B030D-6E8A-4147-A177-3AD203B41FA5}">
                      <a16:colId xmlns:a16="http://schemas.microsoft.com/office/drawing/2014/main" val="3756337051"/>
                    </a:ext>
                  </a:extLst>
                </a:gridCol>
              </a:tblGrid>
              <a:tr h="370840">
                <a:tc>
                  <a:txBody>
                    <a:bodyPr/>
                    <a:lstStyle/>
                    <a:p>
                      <a:r>
                        <a:rPr lang="en-US" dirty="0"/>
                        <a:t>Drug Class</a:t>
                      </a:r>
                    </a:p>
                  </a:txBody>
                  <a:tcPr marL="93428" marR="93428"/>
                </a:tc>
                <a:tc>
                  <a:txBody>
                    <a:bodyPr/>
                    <a:lstStyle/>
                    <a:p>
                      <a:r>
                        <a:rPr lang="en-US" dirty="0"/>
                        <a:t>Common Adverse Effects</a:t>
                      </a:r>
                    </a:p>
                  </a:txBody>
                  <a:tcPr marL="93428" marR="93428"/>
                </a:tc>
                <a:extLst>
                  <a:ext uri="{0D108BD9-81ED-4DB2-BD59-A6C34878D82A}">
                    <a16:rowId xmlns:a16="http://schemas.microsoft.com/office/drawing/2014/main" val="2281057578"/>
                  </a:ext>
                </a:extLst>
              </a:tr>
              <a:tr h="370840">
                <a:tc>
                  <a:txBody>
                    <a:bodyPr/>
                    <a:lstStyle/>
                    <a:p>
                      <a:r>
                        <a:rPr lang="en-US" dirty="0"/>
                        <a:t>Cytotoxic chemotherapy</a:t>
                      </a:r>
                    </a:p>
                  </a:txBody>
                  <a:tcPr marL="93428" marR="93428"/>
                </a:tc>
                <a:tc>
                  <a:txBody>
                    <a:bodyPr/>
                    <a:lstStyle/>
                    <a:p>
                      <a:pPr marL="285750" indent="-285750">
                        <a:buFont typeface="Arial" panose="020B0604020202020204" pitchFamily="34" charset="0"/>
                        <a:buChar char="•"/>
                      </a:pPr>
                      <a:r>
                        <a:rPr lang="en-US" dirty="0"/>
                        <a:t>Myelosuppression</a:t>
                      </a:r>
                    </a:p>
                    <a:p>
                      <a:pPr marL="285750" indent="-285750">
                        <a:buFont typeface="Arial" panose="020B0604020202020204" pitchFamily="34" charset="0"/>
                        <a:buChar char="•"/>
                      </a:pPr>
                      <a:r>
                        <a:rPr lang="en-US" dirty="0"/>
                        <a:t>Nausea/vomiting</a:t>
                      </a:r>
                    </a:p>
                    <a:p>
                      <a:pPr marL="285750" indent="-285750">
                        <a:buFont typeface="Arial" panose="020B0604020202020204" pitchFamily="34" charset="0"/>
                        <a:buChar char="•"/>
                      </a:pPr>
                      <a:r>
                        <a:rPr lang="en-US" dirty="0"/>
                        <a:t>Diarrhea</a:t>
                      </a:r>
                    </a:p>
                    <a:p>
                      <a:pPr marL="285750" indent="-285750">
                        <a:buFont typeface="Arial" panose="020B0604020202020204" pitchFamily="34" charset="0"/>
                        <a:buChar char="•"/>
                      </a:pPr>
                      <a:r>
                        <a:rPr lang="en-US" dirty="0"/>
                        <a:t>Peripheral neuropathy</a:t>
                      </a:r>
                    </a:p>
                  </a:txBody>
                  <a:tcPr marL="93428" marR="93428"/>
                </a:tc>
                <a:extLst>
                  <a:ext uri="{0D108BD9-81ED-4DB2-BD59-A6C34878D82A}">
                    <a16:rowId xmlns:a16="http://schemas.microsoft.com/office/drawing/2014/main" val="3257299825"/>
                  </a:ext>
                </a:extLst>
              </a:tr>
              <a:tr h="370840">
                <a:tc>
                  <a:txBody>
                    <a:bodyPr/>
                    <a:lstStyle/>
                    <a:p>
                      <a:r>
                        <a:rPr lang="en-US" dirty="0"/>
                        <a:t>Immune checkpoint inhibitors</a:t>
                      </a:r>
                    </a:p>
                  </a:txBody>
                  <a:tcPr marL="93428" marR="93428"/>
                </a:tc>
                <a:tc>
                  <a:txBody>
                    <a:bodyPr/>
                    <a:lstStyle/>
                    <a:p>
                      <a:pPr marL="285750" indent="-285750">
                        <a:buFont typeface="Arial" panose="020B0604020202020204" pitchFamily="34" charset="0"/>
                        <a:buChar char="•"/>
                      </a:pPr>
                      <a:r>
                        <a:rPr lang="en-US" dirty="0"/>
                        <a:t>Immune-related adverse effects</a:t>
                      </a:r>
                    </a:p>
                  </a:txBody>
                  <a:tcPr marL="93428" marR="93428"/>
                </a:tc>
                <a:extLst>
                  <a:ext uri="{0D108BD9-81ED-4DB2-BD59-A6C34878D82A}">
                    <a16:rowId xmlns:a16="http://schemas.microsoft.com/office/drawing/2014/main" val="2667654184"/>
                  </a:ext>
                </a:extLst>
              </a:tr>
              <a:tr h="370840">
                <a:tc>
                  <a:txBody>
                    <a:bodyPr/>
                    <a:lstStyle/>
                    <a:p>
                      <a:r>
                        <a:rPr lang="en-US" dirty="0"/>
                        <a:t>HER2-targeted agents</a:t>
                      </a:r>
                    </a:p>
                  </a:txBody>
                  <a:tcPr marL="93428" marR="93428"/>
                </a:tc>
                <a:tc>
                  <a:txBody>
                    <a:bodyPr/>
                    <a:lstStyle/>
                    <a:p>
                      <a:pPr marL="285750" indent="-285750">
                        <a:buFont typeface="Arial" panose="020B0604020202020204" pitchFamily="34" charset="0"/>
                        <a:buChar char="•"/>
                      </a:pPr>
                      <a:r>
                        <a:rPr lang="en-US" dirty="0"/>
                        <a:t>Cardiotoxicity</a:t>
                      </a:r>
                    </a:p>
                  </a:txBody>
                  <a:tcPr marL="93428" marR="93428"/>
                </a:tc>
                <a:extLst>
                  <a:ext uri="{0D108BD9-81ED-4DB2-BD59-A6C34878D82A}">
                    <a16:rowId xmlns:a16="http://schemas.microsoft.com/office/drawing/2014/main" val="844563598"/>
                  </a:ext>
                </a:extLst>
              </a:tr>
              <a:tr h="370840">
                <a:tc>
                  <a:txBody>
                    <a:bodyPr/>
                    <a:lstStyle/>
                    <a:p>
                      <a:r>
                        <a:rPr lang="en-US" dirty="0"/>
                        <a:t>Claudin18.2-targeted agents</a:t>
                      </a:r>
                    </a:p>
                  </a:txBody>
                  <a:tcPr marL="93428" marR="93428"/>
                </a:tc>
                <a:tc>
                  <a:txBody>
                    <a:bodyPr/>
                    <a:lstStyle/>
                    <a:p>
                      <a:pPr marL="285750" indent="-285750">
                        <a:buFont typeface="Arial" panose="020B0604020202020204" pitchFamily="34" charset="0"/>
                        <a:buChar char="•"/>
                      </a:pPr>
                      <a:r>
                        <a:rPr lang="en-US" dirty="0"/>
                        <a:t>Nausea/vomiting</a:t>
                      </a:r>
                    </a:p>
                  </a:txBody>
                  <a:tcPr marL="93428" marR="93428"/>
                </a:tc>
                <a:extLst>
                  <a:ext uri="{0D108BD9-81ED-4DB2-BD59-A6C34878D82A}">
                    <a16:rowId xmlns:a16="http://schemas.microsoft.com/office/drawing/2014/main" val="2426750291"/>
                  </a:ext>
                </a:extLst>
              </a:tr>
            </a:tbl>
          </a:graphicData>
        </a:graphic>
      </p:graphicFrame>
    </p:spTree>
    <p:extLst>
      <p:ext uri="{BB962C8B-B14F-4D97-AF65-F5344CB8AC3E}">
        <p14:creationId xmlns:p14="http://schemas.microsoft.com/office/powerpoint/2010/main" val="794513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E594-9423-841D-DBC9-FFF169ACFDCE}"/>
              </a:ext>
            </a:extLst>
          </p:cNvPr>
          <p:cNvSpPr>
            <a:spLocks noGrp="1"/>
          </p:cNvSpPr>
          <p:nvPr>
            <p:ph type="title"/>
          </p:nvPr>
        </p:nvSpPr>
        <p:spPr/>
        <p:txBody>
          <a:bodyPr/>
          <a:lstStyle/>
          <a:p>
            <a:r>
              <a:rPr lang="en-US" dirty="0"/>
              <a:t>Challenges to Multidisciplinary Care</a:t>
            </a:r>
          </a:p>
        </p:txBody>
      </p:sp>
      <p:sp>
        <p:nvSpPr>
          <p:cNvPr id="3" name="Content Placeholder 2">
            <a:extLst>
              <a:ext uri="{FF2B5EF4-FFF2-40B4-BE49-F238E27FC236}">
                <a16:creationId xmlns:a16="http://schemas.microsoft.com/office/drawing/2014/main" id="{52C36201-A7E7-EF6C-E1B2-31BC3D437D09}"/>
              </a:ext>
            </a:extLst>
          </p:cNvPr>
          <p:cNvSpPr>
            <a:spLocks noGrp="1"/>
          </p:cNvSpPr>
          <p:nvPr>
            <p:ph idx="1"/>
          </p:nvPr>
        </p:nvSpPr>
        <p:spPr/>
        <p:txBody>
          <a:bodyPr vert="horz" lIns="91440" tIns="45720" rIns="91440" bIns="45720" rtlCol="0" anchor="t">
            <a:normAutofit/>
          </a:bodyPr>
          <a:lstStyle/>
          <a:p>
            <a:r>
              <a:rPr lang="en-US" dirty="0"/>
              <a:t>Access to dedicated services and support staff</a:t>
            </a:r>
          </a:p>
          <a:p>
            <a:r>
              <a:rPr lang="en-US" dirty="0"/>
              <a:t>Need for local tumor boards, other means to facilitate efficient multidisciplinary communication</a:t>
            </a:r>
          </a:p>
          <a:p>
            <a:r>
              <a:rPr lang="en-US"/>
              <a:t>Patient-level</a:t>
            </a:r>
            <a:r>
              <a:rPr lang="en-US" dirty="0"/>
              <a:t> barriers such as transportation and insurance coverage</a:t>
            </a:r>
          </a:p>
        </p:txBody>
      </p:sp>
    </p:spTree>
    <p:extLst>
      <p:ext uri="{BB962C8B-B14F-4D97-AF65-F5344CB8AC3E}">
        <p14:creationId xmlns:p14="http://schemas.microsoft.com/office/powerpoint/2010/main" val="210962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020A-22EE-D24B-A090-712CE2BCF150}"/>
              </a:ext>
            </a:extLst>
          </p:cNvPr>
          <p:cNvSpPr>
            <a:spLocks noGrp="1"/>
          </p:cNvSpPr>
          <p:nvPr>
            <p:ph type="title"/>
          </p:nvPr>
        </p:nvSpPr>
        <p:spPr>
          <a:xfrm>
            <a:off x="609600" y="199505"/>
            <a:ext cx="10744200" cy="1185577"/>
          </a:xfrm>
        </p:spPr>
        <p:txBody>
          <a:bodyPr>
            <a:normAutofit/>
          </a:bodyPr>
          <a:lstStyle/>
          <a:p>
            <a:r>
              <a:rPr lang="en-US" dirty="0"/>
              <a:t>Conclusion</a:t>
            </a:r>
          </a:p>
        </p:txBody>
      </p:sp>
      <p:sp>
        <p:nvSpPr>
          <p:cNvPr id="3" name="Content Placeholder 2">
            <a:extLst>
              <a:ext uri="{FF2B5EF4-FFF2-40B4-BE49-F238E27FC236}">
                <a16:creationId xmlns:a16="http://schemas.microsoft.com/office/drawing/2014/main" id="{10898E67-FB53-5642-A09D-B73AEAC2B837}"/>
              </a:ext>
            </a:extLst>
          </p:cNvPr>
          <p:cNvSpPr>
            <a:spLocks noGrp="1"/>
          </p:cNvSpPr>
          <p:nvPr>
            <p:ph idx="1"/>
          </p:nvPr>
        </p:nvSpPr>
        <p:spPr>
          <a:xfrm>
            <a:off x="609600" y="1477906"/>
            <a:ext cx="10744200" cy="4722477"/>
          </a:xfrm>
        </p:spPr>
        <p:txBody>
          <a:bodyPr>
            <a:normAutofit/>
          </a:bodyPr>
          <a:lstStyle/>
          <a:p>
            <a:r>
              <a:rPr lang="en-US" dirty="0"/>
              <a:t>Advanced G/GEJ cancers are associated with increased mortality and morbidity due to symptomatic burden of disease</a:t>
            </a:r>
          </a:p>
          <a:p>
            <a:r>
              <a:rPr lang="en-US" dirty="0"/>
              <a:t>A multidisciplinary approach to care can facilitate multimodal palliative care strategies</a:t>
            </a:r>
          </a:p>
          <a:p>
            <a:r>
              <a:rPr lang="en-US" dirty="0"/>
              <a:t>Systemic therapy is one strategy that improves survival and transforms patient lives</a:t>
            </a:r>
          </a:p>
          <a:p>
            <a:r>
              <a:rPr lang="en-US" dirty="0"/>
              <a:t>However, systemic therapies may cause treatment-related adverse effects</a:t>
            </a:r>
          </a:p>
          <a:p>
            <a:r>
              <a:rPr lang="en-US" dirty="0"/>
              <a:t>Multidisciplinary involvement allows for personalization of care, ultimately improving patient outcomes and QoL</a:t>
            </a:r>
          </a:p>
          <a:p>
            <a:endParaRPr lang="en-US" dirty="0"/>
          </a:p>
        </p:txBody>
      </p:sp>
      <p:sp>
        <p:nvSpPr>
          <p:cNvPr id="7" name="Footer Placeholder 6">
            <a:extLst>
              <a:ext uri="{FF2B5EF4-FFF2-40B4-BE49-F238E27FC236}">
                <a16:creationId xmlns:a16="http://schemas.microsoft.com/office/drawing/2014/main" id="{6AB1C69F-6940-5715-7A69-FA0D8CC91845}"/>
              </a:ext>
            </a:extLst>
          </p:cNvPr>
          <p:cNvSpPr>
            <a:spLocks noGrp="1"/>
          </p:cNvSpPr>
          <p:nvPr>
            <p:ph type="ftr" sz="quarter" idx="3"/>
          </p:nvPr>
        </p:nvSpPr>
        <p:spPr/>
        <p:txBody>
          <a:bodyPr/>
          <a:lstStyle/>
          <a:p>
            <a:r>
              <a:rPr lang="en-US"/>
              <a:t>QoL, quality of life.</a:t>
            </a:r>
          </a:p>
        </p:txBody>
      </p:sp>
    </p:spTree>
    <p:extLst>
      <p:ext uri="{BB962C8B-B14F-4D97-AF65-F5344CB8AC3E}">
        <p14:creationId xmlns:p14="http://schemas.microsoft.com/office/powerpoint/2010/main" val="3854056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022_GSMP_Theme">
  <a:themeElements>
    <a:clrScheme name="2022_GSMP_Colors">
      <a:dk1>
        <a:srgbClr val="000000"/>
      </a:dk1>
      <a:lt1>
        <a:srgbClr val="FFFFFF"/>
      </a:lt1>
      <a:dk2>
        <a:srgbClr val="00857C"/>
      </a:dk2>
      <a:lt2>
        <a:srgbClr val="6ECEB2"/>
      </a:lt2>
      <a:accent1>
        <a:srgbClr val="5450E4"/>
      </a:accent1>
      <a:accent2>
        <a:srgbClr val="69B8F7"/>
      </a:accent2>
      <a:accent3>
        <a:srgbClr val="66840B"/>
      </a:accent3>
      <a:accent4>
        <a:srgbClr val="BFED33"/>
      </a:accent4>
      <a:accent5>
        <a:srgbClr val="600039"/>
      </a:accent5>
      <a:accent6>
        <a:srgbClr val="C09DAD"/>
      </a:accent6>
      <a:hlink>
        <a:srgbClr val="F58B39"/>
      </a:hlink>
      <a:folHlink>
        <a:srgbClr val="F8AC71"/>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6350" cap="flat" cmpd="sng" algn="ctr">
          <a:noFill/>
          <a:prstDash val="solid"/>
          <a:round/>
          <a:headEnd type="none" w="med" len="med"/>
          <a:tailEnd type="none" w="med" len="med"/>
        </a:ln>
        <a:effectLst/>
      </a:spPr>
      <a:bodyPr rtlCol="0" anchor="ctr"/>
      <a:lstStyle>
        <a:defPPr algn="ctr">
          <a:defRPr kern="600" spc="30" dirty="0" err="1" smtClean="0"/>
        </a:defPPr>
      </a:lstStyle>
      <a:style>
        <a:lnRef idx="1">
          <a:schemeClr val="accent1"/>
        </a:lnRef>
        <a:fillRef idx="3">
          <a:schemeClr val="accent1"/>
        </a:fillRef>
        <a:effectRef idx="2">
          <a:schemeClr val="accent1"/>
        </a:effectRef>
        <a:fontRef idx="minor">
          <a:schemeClr val="lt1"/>
        </a:fontRef>
      </a:style>
    </a:spDef>
    <a:lnDef>
      <a:spPr>
        <a:ln w="6350" cap="flat" cmpd="sng" algn="ctr">
          <a:solidFill>
            <a:schemeClr val="accent1"/>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chor="t" anchorCtr="0">
        <a:spAutoFit/>
      </a:bodyPr>
      <a:lstStyle>
        <a:defPPr>
          <a:defRPr kern="600" spc="30" dirty="0" err="1" smtClean="0"/>
        </a:defPPr>
      </a:lstStyle>
    </a:txDef>
  </a:objectDefaults>
  <a:extraClrSchemeLst/>
  <a:extLst>
    <a:ext uri="{05A4C25C-085E-4340-85A3-A5531E510DB2}">
      <thm15:themeFamily xmlns:thm15="http://schemas.microsoft.com/office/thememl/2012/main" name="V2022A-GSMP_Slide_Template_Merck Oncology.potx" id="{DB9E758F-263C-4C86-A239-99738C48D047}" vid="{9BDB032F-6696-4C9D-A1FD-F90C2FBDDE8B}"/>
    </a:ext>
  </a:extLst>
</a:theme>
</file>

<file path=ppt/theme/theme2.xml><?xml version="1.0" encoding="utf-8"?>
<a:theme xmlns:a="http://schemas.openxmlformats.org/drawingml/2006/main" name="2_2017_HTAA_Diabetes">
  <a:themeElements>
    <a:clrScheme name="2018 CCO LIVE">
      <a:dk1>
        <a:srgbClr val="455560"/>
      </a:dk1>
      <a:lt1>
        <a:srgbClr val="FFFFFF"/>
      </a:lt1>
      <a:dk2>
        <a:srgbClr val="000000"/>
      </a:dk2>
      <a:lt2>
        <a:srgbClr val="CDCDCF"/>
      </a:lt2>
      <a:accent1>
        <a:srgbClr val="015873"/>
      </a:accent1>
      <a:accent2>
        <a:srgbClr val="4DA1BB"/>
      </a:accent2>
      <a:accent3>
        <a:srgbClr val="E1471D"/>
      </a:accent3>
      <a:accent4>
        <a:srgbClr val="00823B"/>
      </a:accent4>
      <a:accent5>
        <a:srgbClr val="FDB338"/>
      </a:accent5>
      <a:accent6>
        <a:srgbClr val="682E74"/>
      </a:accent6>
      <a:hlink>
        <a:srgbClr val="E1471D"/>
      </a:hlink>
      <a:folHlink>
        <a:srgbClr val="015873"/>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0">
          <a:solidFill>
            <a:schemeClr val="bg1"/>
          </a:solidFill>
          <a:miter lim="800000"/>
          <a:headEnd/>
          <a:tailEnd/>
        </a:ln>
      </a:spPr>
      <a:bodyPr anchor="b"/>
      <a:lstStyle>
        <a:defPPr algn="ctr" eaLnBrk="1" hangingPunct="1">
          <a:spcBef>
            <a:spcPct val="35000"/>
          </a:spcBef>
          <a:spcAft>
            <a:spcPct val="25000"/>
          </a:spcAft>
          <a:buClr>
            <a:schemeClr val="folHlink"/>
          </a:buClr>
          <a:buNone/>
          <a:defRPr sz="1800" b="0" dirty="0">
            <a:solidFill>
              <a:schemeClr val="tx1"/>
            </a:solidFill>
            <a:latin typeface="Calibri" panose="020F0502020204030204" pitchFamily="34" charset="0"/>
          </a:defRPr>
        </a:defPPr>
      </a:lstStyle>
    </a:spDef>
    <a:lnDef>
      <a:spPr bwMode="auto">
        <a:noFill/>
        <a:ln w="28575" cap="flat" cmpd="sng" algn="ctr">
          <a:solidFill>
            <a:schemeClr val="bg1"/>
          </a:solidFill>
          <a:prstDash val="solid"/>
          <a:round/>
          <a:headEnd type="none" w="med" len="med"/>
          <a:tailEnd type="none" w="med" len="med"/>
        </a:ln>
        <a:effectLst/>
      </a:spPr>
      <a:body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a:spPr>
      <a:bodyPr wrap="square" rtlCol="0">
        <a:spAutoFit/>
      </a:bodyPr>
      <a:lstStyle>
        <a:defPPr algn="l">
          <a:lnSpc>
            <a:spcPct val="100000"/>
          </a:lnSpc>
          <a:spcBef>
            <a:spcPct val="50000"/>
          </a:spcBef>
          <a:spcAft>
            <a:spcPct val="0"/>
          </a:spcAft>
          <a:buClrTx/>
          <a:buFontTx/>
          <a:buNone/>
          <a:defRPr b="0" dirty="0" smtClean="0">
            <a:solidFill>
              <a:schemeClr val="bg1"/>
            </a:solidFill>
            <a:latin typeface="Calibri" panose="020F0502020204030204" pitchFamily="34" charset="0"/>
          </a:defRPr>
        </a:defPPr>
      </a:lstStyle>
    </a:txDef>
  </a:objectDefaults>
  <a:extraClrSchemeLst>
    <a:extraClrScheme>
      <a:clrScheme name="Custom Design 1">
        <a:dk1>
          <a:srgbClr val="CDCDCF"/>
        </a:dk1>
        <a:lt1>
          <a:srgbClr val="FFFFFF"/>
        </a:lt1>
        <a:dk2>
          <a:srgbClr val="09003E"/>
        </a:dk2>
        <a:lt2>
          <a:srgbClr val="F2F23A"/>
        </a:lt2>
        <a:accent1>
          <a:srgbClr val="12AD2B"/>
        </a:accent1>
        <a:accent2>
          <a:srgbClr val="5AAACE"/>
        </a:accent2>
        <a:accent3>
          <a:srgbClr val="AAAAAF"/>
        </a:accent3>
        <a:accent4>
          <a:srgbClr val="DADADA"/>
        </a:accent4>
        <a:accent5>
          <a:srgbClr val="AAD3AC"/>
        </a:accent5>
        <a:accent6>
          <a:srgbClr val="519ABA"/>
        </a:accent6>
        <a:hlink>
          <a:srgbClr val="F6A108"/>
        </a:hlink>
        <a:folHlink>
          <a:srgbClr val="2B85B8"/>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7_HTAA_Diabetes" id="{1367EE62-49C0-41AA-9F7D-AEA8A8F73D1D}" vid="{45DB6FF6-6200-4F3D-90FC-F48B64252754}"/>
    </a:ext>
  </a:extLst>
</a:theme>
</file>

<file path=ppt/theme/theme3.xml><?xml version="1.0" encoding="utf-8"?>
<a:theme xmlns:a="http://schemas.openxmlformats.org/drawingml/2006/main" name="2_ESMO 2017 template">
  <a:themeElements>
    <a:clrScheme name="Custom 9">
      <a:dk1>
        <a:srgbClr val="433F3F"/>
      </a:dk1>
      <a:lt1>
        <a:srgbClr val="FFFFFF"/>
      </a:lt1>
      <a:dk2>
        <a:srgbClr val="A69F9F"/>
      </a:dk2>
      <a:lt2>
        <a:srgbClr val="EEE7E7"/>
      </a:lt2>
      <a:accent1>
        <a:srgbClr val="BE2BBB"/>
      </a:accent1>
      <a:accent2>
        <a:srgbClr val="33D6F1"/>
      </a:accent2>
      <a:accent3>
        <a:srgbClr val="59FFB9"/>
      </a:accent3>
      <a:accent4>
        <a:srgbClr val="FDA97D"/>
      </a:accent4>
      <a:accent5>
        <a:srgbClr val="FFD186"/>
      </a:accent5>
      <a:accent6>
        <a:srgbClr val="CB7C78"/>
      </a:accent6>
      <a:hlink>
        <a:srgbClr val="595454"/>
      </a:hlink>
      <a:folHlink>
        <a:srgbClr val="595454"/>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ESMO 2017 template">
  <a:themeElements>
    <a:clrScheme name="Custom 12">
      <a:dk1>
        <a:srgbClr val="595454"/>
      </a:dk1>
      <a:lt1>
        <a:srgbClr val="FFFFFF"/>
      </a:lt1>
      <a:dk2>
        <a:srgbClr val="A69F9F"/>
      </a:dk2>
      <a:lt2>
        <a:srgbClr val="EEE7E7"/>
      </a:lt2>
      <a:accent1>
        <a:srgbClr val="BE2BBB"/>
      </a:accent1>
      <a:accent2>
        <a:srgbClr val="009FBA"/>
      </a:accent2>
      <a:accent3>
        <a:srgbClr val="59FFB9"/>
      </a:accent3>
      <a:accent4>
        <a:srgbClr val="FDA97D"/>
      </a:accent4>
      <a:accent5>
        <a:srgbClr val="FFD186"/>
      </a:accent5>
      <a:accent6>
        <a:srgbClr val="CB7C78"/>
      </a:accent6>
      <a:hlink>
        <a:srgbClr val="595454"/>
      </a:hlink>
      <a:folHlink>
        <a:srgbClr val="595454"/>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HemOnc22-Template (1)">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Template (1)" id="{A7523EDE-7FDC-CD47-AB25-6E06A06BD0E9}" vid="{3FC1CEB1-6194-5449-8181-E0A039FA123D}"/>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9d8bbac-cce3-475c-b9fe-65ecbcec7edd">
      <Terms xmlns="http://schemas.microsoft.com/office/infopath/2007/PartnerControls"/>
    </lcf76f155ced4ddcb4097134ff3c332f>
    <TaxCatchAll xmlns="f55e9ad1-4522-4e5b-8d2e-6f450f6d945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225392-26C2-4C4D-B4BB-83EF2990C791}">
  <ds:schemaRefs>
    <ds:schemaRef ds:uri="a9d8bbac-cce3-475c-b9fe-65ecbcec7edd"/>
    <ds:schemaRef ds:uri="http://purl.org/dc/terms/"/>
    <ds:schemaRef ds:uri="f55e9ad1-4522-4e5b-8d2e-6f450f6d945f"/>
    <ds:schemaRef ds:uri="http://purl.org/dc/dcmityp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4DFB0A2-3206-401A-849D-F1A00F47CFA4}">
  <ds:schemaRefs>
    <ds:schemaRef ds:uri="http://schemas.microsoft.com/sharepoint/v3/contenttype/forms"/>
  </ds:schemaRefs>
</ds:datastoreItem>
</file>

<file path=customXml/itemProps3.xml><?xml version="1.0" encoding="utf-8"?>
<ds:datastoreItem xmlns:ds="http://schemas.openxmlformats.org/officeDocument/2006/customXml" ds:itemID="{4D847593-32D2-462B-BC3F-5CD5E5A92E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141</TotalTime>
  <Words>643</Words>
  <Application>Microsoft Macintosh PowerPoint</Application>
  <PresentationFormat>Widescreen</PresentationFormat>
  <Paragraphs>84</Paragraphs>
  <Slides>9</Slides>
  <Notes>3</Notes>
  <HiddenSlides>0</HiddenSlides>
  <MMClips>0</MMClips>
  <ScaleCrop>false</ScaleCrop>
  <HeadingPairs>
    <vt:vector size="6" baseType="variant">
      <vt:variant>
        <vt:lpstr>Fonts Used</vt:lpstr>
      </vt:variant>
      <vt:variant>
        <vt:i4>9</vt:i4>
      </vt:variant>
      <vt:variant>
        <vt:lpstr>Theme</vt:lpstr>
      </vt:variant>
      <vt:variant>
        <vt:i4>7</vt:i4>
      </vt:variant>
      <vt:variant>
        <vt:lpstr>Slide Titles</vt:lpstr>
      </vt:variant>
      <vt:variant>
        <vt:i4>9</vt:i4>
      </vt:variant>
    </vt:vector>
  </HeadingPairs>
  <TitlesOfParts>
    <vt:vector size="25" baseType="lpstr">
      <vt:lpstr>Arial</vt:lpstr>
      <vt:lpstr>Arial Black</vt:lpstr>
      <vt:lpstr>Arial Narrow</vt:lpstr>
      <vt:lpstr>Calibri</vt:lpstr>
      <vt:lpstr>Calibri Light</vt:lpstr>
      <vt:lpstr>Century Gothic</vt:lpstr>
      <vt:lpstr>Courier New</vt:lpstr>
      <vt:lpstr>Trebuchet MS</vt:lpstr>
      <vt:lpstr>Wingdings</vt:lpstr>
      <vt:lpstr>2022_GSMP_Theme</vt:lpstr>
      <vt:lpstr>2_2017_HTAA_Diabetes</vt:lpstr>
      <vt:lpstr>2_ESMO 2017 template</vt:lpstr>
      <vt:lpstr>1_ESMO 2017 template</vt:lpstr>
      <vt:lpstr>1_Office Theme</vt:lpstr>
      <vt:lpstr>HemOnc22-Template (1)</vt:lpstr>
      <vt:lpstr>Office Theme</vt:lpstr>
      <vt:lpstr>How Can a Multidisciplinary Team Optimize Management of G/GEJ Cancer-Related Symptom Burden?</vt:lpstr>
      <vt:lpstr>PowerPoint Presentation</vt:lpstr>
      <vt:lpstr>Disclaimer</vt:lpstr>
      <vt:lpstr>Unique Symptom Burden of G/GEJ Cancers</vt:lpstr>
      <vt:lpstr>Multidisciplinary Care to Palliate G/GEJ Disease Burden</vt:lpstr>
      <vt:lpstr>Symptom Burden Due to Systemic Therapy</vt:lpstr>
      <vt:lpstr>Challenges to Multidisciplinary Care</vt:lpstr>
      <vt:lpstr>Conclusion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a Multidisciplinary Team Optimize Management of G/GEJ Cancer-Related Symptom Burden?</dc:title>
  <dc:subject/>
  <dc:creator>MedEd On The Go</dc:creator>
  <cp:keywords/>
  <dc:description/>
  <cp:lastModifiedBy>Harley Kidner</cp:lastModifiedBy>
  <cp:revision>40</cp:revision>
  <dcterms:created xsi:type="dcterms:W3CDTF">2024-02-26T20:57:42Z</dcterms:created>
  <dcterms:modified xsi:type="dcterms:W3CDTF">2024-04-24T18:43:45Z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