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Lst>
  <p:notesMasterIdLst>
    <p:notesMasterId r:id="rId16"/>
  </p:notesMasterIdLst>
  <p:sldIdLst>
    <p:sldId id="259" r:id="rId3"/>
    <p:sldId id="274" r:id="rId4"/>
    <p:sldId id="256" r:id="rId5"/>
    <p:sldId id="261" r:id="rId6"/>
    <p:sldId id="267" r:id="rId7"/>
    <p:sldId id="268" r:id="rId8"/>
    <p:sldId id="265" r:id="rId9"/>
    <p:sldId id="269" r:id="rId10"/>
    <p:sldId id="270" r:id="rId11"/>
    <p:sldId id="271" r:id="rId12"/>
    <p:sldId id="272" r:id="rId13"/>
    <p:sldId id="27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94694"/>
  </p:normalViewPr>
  <p:slideViewPr>
    <p:cSldViewPr snapToGrid="0">
      <p:cViewPr varScale="1">
        <p:scale>
          <a:sx n="100" d="100"/>
          <a:sy n="100" d="100"/>
        </p:scale>
        <p:origin x="17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2867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10552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53625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09386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39749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6125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0173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27414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64156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6856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632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69774611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9.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45"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609601" y="1709738"/>
            <a:ext cx="10730752" cy="2852737"/>
          </a:xfrm>
        </p:spPr>
        <p:txBody>
          <a:bodyPr/>
          <a:lstStyle/>
          <a:p>
            <a:r>
              <a:rPr lang="en-US" altLang="en-US" dirty="0">
                <a:solidFill>
                  <a:schemeClr val="tx2"/>
                </a:solidFill>
              </a:rPr>
              <a:t>What Are </a:t>
            </a:r>
            <a:r>
              <a:rPr lang="en-US" altLang="en-US" dirty="0"/>
              <a:t>the Data Supporting First Line C3 Inhibitor Treatment of PNH?</a:t>
            </a:r>
            <a:endParaRPr lang="en-US" dirty="0"/>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a:xfrm>
            <a:off x="609601" y="4589463"/>
            <a:ext cx="10515600" cy="1954772"/>
          </a:xfrm>
        </p:spPr>
        <p:txBody>
          <a:bodyPr>
            <a:noAutofit/>
          </a:bodyPr>
          <a:lstStyle/>
          <a:p>
            <a:r>
              <a:rPr lang="en-US" dirty="0"/>
              <a:t>Carlos M. de Castro, MD</a:t>
            </a:r>
          </a:p>
          <a:p>
            <a:r>
              <a:rPr lang="en-US" dirty="0"/>
              <a:t>Professor of Medicine</a:t>
            </a:r>
          </a:p>
          <a:p>
            <a:r>
              <a:rPr lang="en-US" dirty="0"/>
              <a:t>Duke University School of Medicine, Division of Malignant Hematology and Cellular Therapy</a:t>
            </a:r>
          </a:p>
          <a:p>
            <a:r>
              <a:rPr lang="en-US" dirty="0"/>
              <a:t>Duke Cancer Institute,</a:t>
            </a:r>
          </a:p>
          <a:p>
            <a:r>
              <a:rPr lang="en-US" dirty="0"/>
              <a:t>Durham, NC</a:t>
            </a:r>
          </a:p>
        </p:txBody>
      </p:sp>
    </p:spTree>
    <p:extLst>
      <p:ext uri="{BB962C8B-B14F-4D97-AF65-F5344CB8AC3E}">
        <p14:creationId xmlns:p14="http://schemas.microsoft.com/office/powerpoint/2010/main" val="42732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19950F64-8CEF-EDC9-3894-0AE808E11927}"/>
              </a:ext>
            </a:extLst>
          </p:cNvPr>
          <p:cNvSpPr>
            <a:spLocks noGrp="1"/>
          </p:cNvSpPr>
          <p:nvPr>
            <p:ph type="ftr" sz="quarter" idx="3"/>
          </p:nvPr>
        </p:nvSpPr>
        <p:spPr>
          <a:xfrm>
            <a:off x="609601" y="6356350"/>
            <a:ext cx="7341703" cy="442131"/>
          </a:xfrm>
        </p:spPr>
        <p:txBody>
          <a:bodyPr/>
          <a:lstStyle/>
          <a:p>
            <a:r>
              <a:rPr lang="en-US" sz="1200" b="0" i="0" u="none" strike="noStrike" dirty="0">
                <a:solidFill>
                  <a:srgbClr val="969696"/>
                </a:solidFill>
                <a:effectLst/>
                <a:latin typeface="arial" panose="020B0604020202020204" pitchFamily="34" charset="0"/>
              </a:rPr>
              <a:t>☆ Patients were required to receive vaccinations against </a:t>
            </a:r>
            <a:r>
              <a:rPr lang="en-US" sz="1200" b="0" i="1" u="none" strike="noStrike" dirty="0">
                <a:solidFill>
                  <a:srgbClr val="969696"/>
                </a:solidFill>
                <a:effectLst/>
                <a:latin typeface="arial" panose="020B0604020202020204" pitchFamily="34" charset="0"/>
              </a:rPr>
              <a:t>Neisseria </a:t>
            </a:r>
            <a:r>
              <a:rPr lang="en-US" sz="1200" b="0" i="1" u="none" strike="noStrike" dirty="0" err="1">
                <a:solidFill>
                  <a:srgbClr val="969696"/>
                </a:solidFill>
                <a:effectLst/>
                <a:latin typeface="arial" panose="020B0604020202020204" pitchFamily="34" charset="0"/>
              </a:rPr>
              <a:t>meningtides</a:t>
            </a:r>
            <a:r>
              <a:rPr lang="en-US" sz="1200" b="0" i="1" u="none" strike="noStrike" dirty="0">
                <a:solidFill>
                  <a:srgbClr val="969696"/>
                </a:solidFill>
                <a:effectLst/>
                <a:latin typeface="arial" panose="020B0604020202020204" pitchFamily="34" charset="0"/>
              </a:rPr>
              <a:t> </a:t>
            </a:r>
            <a:r>
              <a:rPr lang="en-US" sz="1200" b="0" u="none" strike="noStrike" dirty="0">
                <a:solidFill>
                  <a:srgbClr val="969696"/>
                </a:solidFill>
                <a:effectLst/>
                <a:latin typeface="arial" panose="020B0604020202020204" pitchFamily="34" charset="0"/>
              </a:rPr>
              <a:t>types A, C, W, Y, and </a:t>
            </a:r>
          </a:p>
          <a:p>
            <a:r>
              <a:rPr lang="en-US" sz="1200" b="0" u="none" strike="noStrike" dirty="0">
                <a:solidFill>
                  <a:srgbClr val="969696"/>
                </a:solidFill>
                <a:effectLst/>
                <a:latin typeface="arial" panose="020B0604020202020204" pitchFamily="34" charset="0"/>
              </a:rPr>
              <a:t>B. </a:t>
            </a:r>
            <a:r>
              <a:rPr lang="en-US" sz="1200" b="0" i="1" u="none" strike="noStrike" dirty="0">
                <a:solidFill>
                  <a:srgbClr val="969696"/>
                </a:solidFill>
                <a:effectLst/>
                <a:latin typeface="arial" panose="020B0604020202020204" pitchFamily="34" charset="0"/>
              </a:rPr>
              <a:t>Streptococcus pneumoniae, </a:t>
            </a:r>
            <a:r>
              <a:rPr lang="en-US" sz="1200" b="0" u="none" strike="noStrike" dirty="0">
                <a:solidFill>
                  <a:srgbClr val="969696"/>
                </a:solidFill>
                <a:effectLst/>
                <a:latin typeface="arial" panose="020B0604020202020204" pitchFamily="34" charset="0"/>
              </a:rPr>
              <a:t>and </a:t>
            </a:r>
            <a:r>
              <a:rPr lang="en-US" sz="1200" b="0" i="1" u="none" strike="noStrike" dirty="0" err="1">
                <a:solidFill>
                  <a:srgbClr val="969696"/>
                </a:solidFill>
                <a:effectLst/>
                <a:latin typeface="arial" panose="020B0604020202020204" pitchFamily="34" charset="0"/>
              </a:rPr>
              <a:t>Haemophilus</a:t>
            </a:r>
            <a:r>
              <a:rPr lang="en-US" sz="1200" b="0" i="1" u="none" strike="noStrike" dirty="0">
                <a:solidFill>
                  <a:srgbClr val="969696"/>
                </a:solidFill>
                <a:effectLst/>
                <a:latin typeface="arial" panose="020B0604020202020204" pitchFamily="34" charset="0"/>
              </a:rPr>
              <a:t> influenzae</a:t>
            </a:r>
            <a:r>
              <a:rPr lang="en-US" sz="1200" b="0" u="none" strike="noStrike" dirty="0">
                <a:solidFill>
                  <a:srgbClr val="969696"/>
                </a:solidFill>
                <a:effectLst/>
                <a:latin typeface="arial" panose="020B0604020202020204" pitchFamily="34" charset="0"/>
              </a:rPr>
              <a:t> type B within 2 years before receiving the first </a:t>
            </a:r>
          </a:p>
          <a:p>
            <a:r>
              <a:rPr lang="en-US" sz="1200" b="0" u="none" strike="noStrike" dirty="0">
                <a:solidFill>
                  <a:srgbClr val="969696"/>
                </a:solidFill>
                <a:effectLst/>
                <a:latin typeface="arial" panose="020B0604020202020204" pitchFamily="34" charset="0"/>
              </a:rPr>
              <a:t>dose of the </a:t>
            </a:r>
            <a:r>
              <a:rPr lang="en-US" sz="1200" b="0" u="none" strike="noStrike" dirty="0" err="1">
                <a:solidFill>
                  <a:srgbClr val="969696"/>
                </a:solidFill>
                <a:effectLst/>
                <a:latin typeface="arial" panose="020B0604020202020204" pitchFamily="34" charset="0"/>
              </a:rPr>
              <a:t>pegcetacoplan</a:t>
            </a:r>
            <a:r>
              <a:rPr lang="en-US" sz="1200" b="0" u="none" strike="noStrike" dirty="0">
                <a:solidFill>
                  <a:srgbClr val="969696"/>
                </a:solidFill>
                <a:effectLst/>
                <a:latin typeface="arial" panose="020B0604020202020204" pitchFamily="34" charset="0"/>
              </a:rPr>
              <a:t> or within 14 days after the first dose. </a:t>
            </a:r>
            <a:endParaRPr lang="en-US" sz="1200" b="0" i="0" u="none" strike="noStrike" dirty="0">
              <a:solidFill>
                <a:srgbClr val="969696"/>
              </a:solidFill>
              <a:effectLst/>
              <a:latin typeface="arial" panose="020B0604020202020204" pitchFamily="34" charset="0"/>
            </a:endParaRPr>
          </a:p>
          <a:p>
            <a:r>
              <a:rPr lang="en-US" sz="1200" b="0" dirty="0">
                <a:solidFill>
                  <a:srgbClr val="969696"/>
                </a:solidFill>
              </a:rPr>
              <a:t>SAE, serious adverse event; TEAE, treatment-emergent adverse event.</a:t>
            </a:r>
          </a:p>
          <a:p>
            <a:r>
              <a:rPr lang="en-US" sz="1200" b="0" dirty="0">
                <a:solidFill>
                  <a:srgbClr val="969696"/>
                </a:solidFill>
              </a:rPr>
              <a:t>Hillmen P, et al. </a:t>
            </a:r>
            <a:r>
              <a:rPr lang="en-US" sz="1200" b="0" i="1" dirty="0">
                <a:solidFill>
                  <a:srgbClr val="969696"/>
                </a:solidFill>
              </a:rPr>
              <a:t>N </a:t>
            </a:r>
            <a:r>
              <a:rPr lang="en-US" sz="1200" b="0" i="1" dirty="0" err="1">
                <a:solidFill>
                  <a:srgbClr val="969696"/>
                </a:solidFill>
              </a:rPr>
              <a:t>Engl</a:t>
            </a:r>
            <a:r>
              <a:rPr lang="en-US" sz="1200" b="0" i="1" dirty="0">
                <a:solidFill>
                  <a:srgbClr val="969696"/>
                </a:solidFill>
              </a:rPr>
              <a:t> J Med. </a:t>
            </a:r>
            <a:r>
              <a:rPr lang="en-US" sz="1200" b="0" dirty="0">
                <a:solidFill>
                  <a:srgbClr val="969696"/>
                </a:solidFill>
              </a:rPr>
              <a:t>2021;384(11):1028-37.</a:t>
            </a:r>
            <a:endParaRPr lang="en-US" sz="1200" dirty="0">
              <a:solidFill>
                <a:srgbClr val="969696"/>
              </a:solidFill>
            </a:endParaRPr>
          </a:p>
        </p:txBody>
      </p:sp>
      <p:sp>
        <p:nvSpPr>
          <p:cNvPr id="11" name="Content Placeholder 5">
            <a:extLst>
              <a:ext uri="{FF2B5EF4-FFF2-40B4-BE49-F238E27FC236}">
                <a16:creationId xmlns:a16="http://schemas.microsoft.com/office/drawing/2014/main" id="{6D39210E-60FE-3709-8F8C-2134F38C1A9E}"/>
              </a:ext>
            </a:extLst>
          </p:cNvPr>
          <p:cNvSpPr txBox="1">
            <a:spLocks/>
          </p:cNvSpPr>
          <p:nvPr/>
        </p:nvSpPr>
        <p:spPr>
          <a:xfrm>
            <a:off x="609601" y="1810645"/>
            <a:ext cx="5157787" cy="39568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600" kern="1200">
                <a:solidFill>
                  <a:schemeClr val="tx1">
                    <a:lumMod val="75000"/>
                  </a:schemeClr>
                </a:solidFill>
                <a:latin typeface="+mn-lt"/>
                <a:ea typeface="+mn-ea"/>
                <a:cs typeface="+mn-cs"/>
              </a:defRPr>
            </a:lvl1pPr>
            <a:lvl2pPr marL="457200" indent="0" algn="l" defTabSz="914400" rtl="0" eaLnBrk="1" latinLnBrk="0" hangingPunct="1">
              <a:lnSpc>
                <a:spcPct val="100000"/>
              </a:lnSpc>
              <a:spcBef>
                <a:spcPts val="500"/>
              </a:spcBef>
              <a:buClr>
                <a:schemeClr val="accent4"/>
              </a:buClr>
              <a:buFont typeface="Arial" panose="020B0604020202020204" pitchFamily="34" charset="0"/>
              <a:buNone/>
              <a:defRPr sz="1400" kern="1200">
                <a:solidFill>
                  <a:schemeClr val="tx1">
                    <a:lumMod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200" kern="1200">
                <a:solidFill>
                  <a:schemeClr val="tx1">
                    <a:lumMod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lumMod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Breakthrough hemolysis reported in 13 patients </a:t>
            </a:r>
          </a:p>
          <a:p>
            <a:pPr marL="742950" lvl="1" indent="-285750">
              <a:buFont typeface="Arial" panose="020B0604020202020204" pitchFamily="34" charset="0"/>
              <a:buChar char="•"/>
            </a:pPr>
            <a:r>
              <a:rPr lang="en-US" dirty="0"/>
              <a:t>9 eculizumab</a:t>
            </a:r>
          </a:p>
          <a:p>
            <a:pPr marL="742950" lvl="1" indent="-285750">
              <a:buFont typeface="Arial" panose="020B0604020202020204" pitchFamily="34" charset="0"/>
              <a:buChar char="•"/>
            </a:pPr>
            <a:r>
              <a:rPr lang="en-US" dirty="0"/>
              <a:t>4 pegcetacoplan</a:t>
            </a:r>
          </a:p>
          <a:p>
            <a:pPr marL="285750" indent="-285750">
              <a:buFont typeface="Arial" panose="020B0604020202020204" pitchFamily="34" charset="0"/>
              <a:buChar char="•"/>
            </a:pPr>
            <a:r>
              <a:rPr lang="en-US" dirty="0"/>
              <a:t>3 patients in pegcetacoplan group discontinued due to TEAE of hemolysis</a:t>
            </a:r>
          </a:p>
          <a:p>
            <a:pPr marL="742950" lvl="1" indent="-285750">
              <a:buFont typeface="Arial" panose="020B0604020202020204" pitchFamily="34" charset="0"/>
              <a:buChar char="•"/>
            </a:pPr>
            <a:r>
              <a:rPr lang="en-US" dirty="0"/>
              <a:t>Included 1 SAE</a:t>
            </a:r>
          </a:p>
          <a:p>
            <a:pPr marL="285750" indent="-285750">
              <a:buFont typeface="Arial" panose="020B0604020202020204" pitchFamily="34" charset="0"/>
              <a:buChar char="•"/>
            </a:pPr>
            <a:r>
              <a:rPr lang="en-US" dirty="0"/>
              <a:t>Injection site reactions: mostly mild</a:t>
            </a:r>
          </a:p>
          <a:p>
            <a:pPr marL="742950" lvl="1" indent="-285750">
              <a:buFont typeface="Arial" panose="020B0604020202020204" pitchFamily="34" charset="0"/>
              <a:buChar char="•"/>
            </a:pPr>
            <a:r>
              <a:rPr lang="en-US" dirty="0"/>
              <a:t>None led to change in dose or study discontinuation</a:t>
            </a:r>
          </a:p>
          <a:p>
            <a:pPr marL="285750" indent="-285750">
              <a:buFont typeface="Arial" panose="020B0604020202020204" pitchFamily="34" charset="0"/>
              <a:buChar char="•"/>
            </a:pPr>
            <a:r>
              <a:rPr lang="en-US" dirty="0"/>
              <a:t>Diarrhea mostly mild (1 moderate)</a:t>
            </a:r>
          </a:p>
          <a:p>
            <a:pPr marL="742950" lvl="1" indent="-285750">
              <a:buFont typeface="Arial" panose="020B0604020202020204" pitchFamily="34" charset="0"/>
              <a:buChar char="•"/>
            </a:pPr>
            <a:r>
              <a:rPr lang="en-US" dirty="0"/>
              <a:t>No dose changes due to diarrhea</a:t>
            </a:r>
          </a:p>
        </p:txBody>
      </p:sp>
      <p:sp>
        <p:nvSpPr>
          <p:cNvPr id="12" name="Title 3">
            <a:extLst>
              <a:ext uri="{FF2B5EF4-FFF2-40B4-BE49-F238E27FC236}">
                <a16:creationId xmlns:a16="http://schemas.microsoft.com/office/drawing/2014/main" id="{68A28E41-C5F0-974E-6080-685932B196AC}"/>
              </a:ext>
            </a:extLst>
          </p:cNvPr>
          <p:cNvSpPr>
            <a:spLocks noGrp="1"/>
          </p:cNvSpPr>
          <p:nvPr>
            <p:ph type="title"/>
          </p:nvPr>
        </p:nvSpPr>
        <p:spPr>
          <a:xfrm>
            <a:off x="839788" y="457200"/>
            <a:ext cx="4478170" cy="1070811"/>
          </a:xfrm>
        </p:spPr>
        <p:txBody>
          <a:bodyPr>
            <a:normAutofit/>
          </a:bodyPr>
          <a:lstStyle/>
          <a:p>
            <a:r>
              <a:rPr lang="en-US"/>
              <a:t>PEGASUS: </a:t>
            </a:r>
            <a:br>
              <a:rPr lang="en-US"/>
            </a:br>
            <a:r>
              <a:rPr lang="en-US"/>
              <a:t>Safety Outcomes</a:t>
            </a:r>
          </a:p>
        </p:txBody>
      </p:sp>
      <p:pic>
        <p:nvPicPr>
          <p:cNvPr id="13" name="Picture 1">
            <a:extLst>
              <a:ext uri="{FF2B5EF4-FFF2-40B4-BE49-F238E27FC236}">
                <a16:creationId xmlns:a16="http://schemas.microsoft.com/office/drawing/2014/main" id="{0822DCC6-0255-87BF-7217-A9C5EAAFB833}"/>
              </a:ext>
            </a:extLst>
          </p:cNvPr>
          <p:cNvPicPr>
            <a:picLocks noChangeAspect="1"/>
          </p:cNvPicPr>
          <p:nvPr/>
        </p:nvPicPr>
        <p:blipFill rotWithShape="1">
          <a:blip r:embed="rId2">
            <a:extLst>
              <a:ext uri="{28A0092B-C50C-407E-A947-70E740481C1C}">
                <a14:useLocalDpi xmlns:a14="http://schemas.microsoft.com/office/drawing/2010/main" val="0"/>
              </a:ext>
            </a:extLst>
          </a:blip>
          <a:srcRect r="953" b="7328"/>
          <a:stretch/>
        </p:blipFill>
        <p:spPr bwMode="auto">
          <a:xfrm>
            <a:off x="8457467" y="130419"/>
            <a:ext cx="2894745" cy="622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98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dirty="0">
                <a:solidFill>
                  <a:srgbClr val="969696"/>
                </a:solidFill>
              </a:rPr>
              <a:t>Hillmen P, et al. </a:t>
            </a:r>
            <a:r>
              <a:rPr lang="en-US" sz="1200" b="0" i="1" dirty="0">
                <a:solidFill>
                  <a:srgbClr val="969696"/>
                </a:solidFill>
              </a:rPr>
              <a:t>N </a:t>
            </a:r>
            <a:r>
              <a:rPr lang="en-US" sz="1200" b="0" i="1" dirty="0" err="1">
                <a:solidFill>
                  <a:srgbClr val="969696"/>
                </a:solidFill>
              </a:rPr>
              <a:t>Engl</a:t>
            </a:r>
            <a:r>
              <a:rPr lang="en-US" sz="1200" b="0" i="1" dirty="0">
                <a:solidFill>
                  <a:srgbClr val="969696"/>
                </a:solidFill>
              </a:rPr>
              <a:t> J Med. </a:t>
            </a:r>
            <a:r>
              <a:rPr lang="en-US" sz="1200" b="0" dirty="0">
                <a:solidFill>
                  <a:srgbClr val="969696"/>
                </a:solidFill>
              </a:rPr>
              <a:t>2021;384(11):1028-37.</a:t>
            </a:r>
            <a:endParaRPr lang="en-US" sz="1200" dirty="0">
              <a:solidFill>
                <a:srgbClr val="969696"/>
              </a:solidFill>
            </a:endParaRP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cs typeface="Arial"/>
              </a:rPr>
              <a:t>PEGASUS Trial Conclusions</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normAutofit/>
          </a:bodyPr>
          <a:lstStyle/>
          <a:p>
            <a:r>
              <a:rPr lang="en-US" dirty="0">
                <a:cs typeface="Arial"/>
              </a:rPr>
              <a:t>In patients with persistent anemia despite eculizumab therapy, </a:t>
            </a:r>
            <a:r>
              <a:rPr lang="en-US" err="1">
                <a:solidFill>
                  <a:srgbClr val="FF0000"/>
                </a:solidFill>
                <a:cs typeface="Arial"/>
              </a:rPr>
              <a:t>pegcetacoplan</a:t>
            </a:r>
            <a:r>
              <a:rPr lang="en-US" dirty="0">
                <a:solidFill>
                  <a:srgbClr val="FF0000"/>
                </a:solidFill>
                <a:cs typeface="Arial"/>
              </a:rPr>
              <a:t> was superior to eculizumab</a:t>
            </a:r>
            <a:r>
              <a:rPr lang="en-US" dirty="0">
                <a:cs typeface="Arial"/>
              </a:rPr>
              <a:t> with respect to:</a:t>
            </a:r>
          </a:p>
          <a:p>
            <a:pPr lvl="1"/>
            <a:r>
              <a:rPr lang="en-US" dirty="0">
                <a:cs typeface="Arial"/>
              </a:rPr>
              <a:t>Change from baseline to week 16 Hgb level</a:t>
            </a:r>
          </a:p>
          <a:p>
            <a:pPr lvl="1">
              <a:buSzPct val="114999"/>
            </a:pPr>
            <a:r>
              <a:rPr lang="en-US" dirty="0">
                <a:cs typeface="Arial"/>
              </a:rPr>
              <a:t>Provided improvements in key hematologic and clinical variables, such as freedom from transfusion</a:t>
            </a:r>
          </a:p>
          <a:p>
            <a:pPr>
              <a:buSzPct val="114999"/>
            </a:pPr>
            <a:r>
              <a:rPr lang="en-US" dirty="0">
                <a:cs typeface="Arial"/>
              </a:rPr>
              <a:t>Adverse effects included injection-site irritation and mild diarrhea</a:t>
            </a:r>
          </a:p>
          <a:p>
            <a:pPr>
              <a:buSzPct val="114999"/>
            </a:pPr>
            <a:r>
              <a:rPr lang="en-US" dirty="0">
                <a:cs typeface="Arial"/>
              </a:rPr>
              <a:t>In this population, treating intravascular hemolysis as well as preventing extravascular hemolysis by </a:t>
            </a:r>
            <a:r>
              <a:rPr lang="en-US" dirty="0">
                <a:solidFill>
                  <a:srgbClr val="FF0000"/>
                </a:solidFill>
                <a:cs typeface="Arial"/>
              </a:rPr>
              <a:t>proximal complement inhibition</a:t>
            </a:r>
            <a:r>
              <a:rPr lang="en-US" dirty="0">
                <a:cs typeface="Arial"/>
              </a:rPr>
              <a:t> </a:t>
            </a:r>
            <a:r>
              <a:rPr lang="en-US" dirty="0">
                <a:solidFill>
                  <a:srgbClr val="FF0000"/>
                </a:solidFill>
                <a:cs typeface="Arial"/>
              </a:rPr>
              <a:t>with </a:t>
            </a:r>
            <a:r>
              <a:rPr lang="en-US" err="1">
                <a:solidFill>
                  <a:srgbClr val="FF0000"/>
                </a:solidFill>
                <a:cs typeface="Arial"/>
              </a:rPr>
              <a:t>pegcetacoplan</a:t>
            </a:r>
            <a:r>
              <a:rPr lang="en-US" dirty="0">
                <a:cs typeface="Arial"/>
              </a:rPr>
              <a:t> may result in better control of disease than treatment with eculizumab</a:t>
            </a:r>
          </a:p>
        </p:txBody>
      </p:sp>
    </p:spTree>
    <p:extLst>
      <p:ext uri="{BB962C8B-B14F-4D97-AF65-F5344CB8AC3E}">
        <p14:creationId xmlns:p14="http://schemas.microsoft.com/office/powerpoint/2010/main" val="287723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dirty="0">
                <a:solidFill>
                  <a:srgbClr val="969696"/>
                </a:solidFill>
              </a:rPr>
              <a:t>*</a:t>
            </a:r>
            <a:r>
              <a:rPr lang="en-US" sz="1200" b="0" dirty="0">
                <a:solidFill>
                  <a:srgbClr val="969696"/>
                </a:solidFill>
              </a:rPr>
              <a:t>Patients in the standard of care (excluding complement-inhibitors) group had the option to escape to the </a:t>
            </a:r>
            <a:r>
              <a:rPr lang="en-US" sz="1200" b="0" dirty="0" err="1">
                <a:solidFill>
                  <a:srgbClr val="969696"/>
                </a:solidFill>
              </a:rPr>
              <a:t>pegcetacoplan</a:t>
            </a:r>
            <a:r>
              <a:rPr lang="en-US" sz="1200" b="0" dirty="0">
                <a:solidFill>
                  <a:srgbClr val="969696"/>
                </a:solidFill>
              </a:rPr>
              <a:t> group if their hemoglobin levels decreased by 2 g/dL from baseline. Presented hemoglobin values from the </a:t>
            </a:r>
            <a:r>
              <a:rPr lang="en-US" sz="1200" b="0" dirty="0" err="1">
                <a:solidFill>
                  <a:srgbClr val="969696"/>
                </a:solidFill>
              </a:rPr>
              <a:t>pegcetacoplan</a:t>
            </a:r>
            <a:r>
              <a:rPr lang="en-US" sz="1200" b="0" dirty="0">
                <a:solidFill>
                  <a:srgbClr val="969696"/>
                </a:solidFill>
              </a:rPr>
              <a:t> group excludes standard of care escape patients. All subjects that escaped to the </a:t>
            </a:r>
            <a:r>
              <a:rPr lang="en-US" sz="1200" b="0" dirty="0" err="1">
                <a:solidFill>
                  <a:srgbClr val="969696"/>
                </a:solidFill>
              </a:rPr>
              <a:t>pegcetacoplan</a:t>
            </a:r>
            <a:r>
              <a:rPr lang="en-US" sz="1200" b="0" dirty="0">
                <a:solidFill>
                  <a:srgbClr val="969696"/>
                </a:solidFill>
              </a:rPr>
              <a:t> group from the standard of care group were set to missing in this figure.</a:t>
            </a:r>
          </a:p>
          <a:p>
            <a:r>
              <a:rPr lang="en-US" sz="1200" b="0" dirty="0">
                <a:solidFill>
                  <a:srgbClr val="969696"/>
                </a:solidFill>
              </a:rPr>
              <a:t>LLN, lower limit of normal.</a:t>
            </a:r>
          </a:p>
          <a:p>
            <a:r>
              <a:rPr lang="en-US" sz="1200" b="0" dirty="0">
                <a:solidFill>
                  <a:srgbClr val="969696"/>
                </a:solidFill>
                <a:latin typeface="Arial"/>
                <a:cs typeface="Arial"/>
              </a:rPr>
              <a:t>Wong RS, et al. Blood. 2021;138 Supp 1: 606.  </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cs typeface="Arial"/>
              </a:rPr>
              <a:t>PRINCE</a:t>
            </a:r>
            <a:endParaRPr lang="en-US" dirty="0"/>
          </a:p>
        </p:txBody>
      </p:sp>
      <p:pic>
        <p:nvPicPr>
          <p:cNvPr id="7" name="Picture 2" descr="https://ars.els-cdn.com/content/image/1-s2.0-S0006497121025982-gr1_lrg.jpg">
            <a:extLst>
              <a:ext uri="{FF2B5EF4-FFF2-40B4-BE49-F238E27FC236}">
                <a16:creationId xmlns:a16="http://schemas.microsoft.com/office/drawing/2014/main" id="{598AA285-8ADD-9133-5C55-592AEF398E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378"/>
          <a:stretch/>
        </p:blipFill>
        <p:spPr bwMode="auto">
          <a:xfrm>
            <a:off x="1544946" y="1977388"/>
            <a:ext cx="9102107" cy="376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a:extLst>
              <a:ext uri="{FF2B5EF4-FFF2-40B4-BE49-F238E27FC236}">
                <a16:creationId xmlns:a16="http://schemas.microsoft.com/office/drawing/2014/main" id="{4ACFD983-EF89-F5B2-53D4-508839759549}"/>
              </a:ext>
            </a:extLst>
          </p:cNvPr>
          <p:cNvSpPr txBox="1">
            <a:spLocks noChangeArrowheads="1"/>
          </p:cNvSpPr>
          <p:nvPr/>
        </p:nvSpPr>
        <p:spPr bwMode="auto">
          <a:xfrm>
            <a:off x="648899" y="1454168"/>
            <a:ext cx="108942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2000" dirty="0"/>
              <a:t>The PRINCE study is investigating </a:t>
            </a:r>
            <a:r>
              <a:rPr lang="en-US" altLang="en-US" sz="2000" dirty="0" err="1"/>
              <a:t>pegcatcoplan</a:t>
            </a:r>
            <a:r>
              <a:rPr lang="en-US" altLang="en-US" sz="2000" dirty="0"/>
              <a:t> in complement inhibitor naïve patients.</a:t>
            </a:r>
          </a:p>
          <a:p>
            <a:pPr>
              <a:lnSpc>
                <a:spcPct val="100000"/>
              </a:lnSpc>
              <a:spcBef>
                <a:spcPct val="0"/>
              </a:spcBef>
              <a:buClrTx/>
              <a:buSzTx/>
              <a:buFontTx/>
              <a:buNone/>
            </a:pPr>
            <a:endParaRPr lang="en-US" altLang="en-US" sz="2000" dirty="0"/>
          </a:p>
        </p:txBody>
      </p:sp>
    </p:spTree>
    <p:extLst>
      <p:ext uri="{BB962C8B-B14F-4D97-AF65-F5344CB8AC3E}">
        <p14:creationId xmlns:p14="http://schemas.microsoft.com/office/powerpoint/2010/main" val="190935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Reconsidering First Line PNH Treatment: Is There a Standard of Care?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FDA-approved complement inhibitor in the first-line treatment of PNH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in first-line complement inhibitor treatment of PNH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complement inhibitors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09" name="Group 3908">
            <a:extLst>
              <a:ext uri="{FF2B5EF4-FFF2-40B4-BE49-F238E27FC236}">
                <a16:creationId xmlns:a16="http://schemas.microsoft.com/office/drawing/2014/main" id="{372048A2-056B-62DD-372C-E2C2FD13BD01}"/>
              </a:ext>
            </a:extLst>
          </p:cNvPr>
          <p:cNvGrpSpPr/>
          <p:nvPr/>
        </p:nvGrpSpPr>
        <p:grpSpPr>
          <a:xfrm>
            <a:off x="2837815" y="1130262"/>
            <a:ext cx="9140825" cy="4975225"/>
            <a:chOff x="3051175" y="1182514"/>
            <a:chExt cx="9140825" cy="4975225"/>
          </a:xfrm>
        </p:grpSpPr>
        <p:grpSp>
          <p:nvGrpSpPr>
            <p:cNvPr id="3129" name="Group 8">
              <a:extLst>
                <a:ext uri="{FF2B5EF4-FFF2-40B4-BE49-F238E27FC236}">
                  <a16:creationId xmlns:a16="http://schemas.microsoft.com/office/drawing/2014/main" id="{0AA6DADF-947E-D645-62F4-4ED1902B00F4}"/>
                </a:ext>
              </a:extLst>
            </p:cNvPr>
            <p:cNvGrpSpPr>
              <a:grpSpLocks/>
            </p:cNvGrpSpPr>
            <p:nvPr/>
          </p:nvGrpSpPr>
          <p:grpSpPr bwMode="auto">
            <a:xfrm>
              <a:off x="7527925" y="4173364"/>
              <a:ext cx="3609975" cy="909638"/>
              <a:chOff x="3078" y="2846"/>
              <a:chExt cx="2274" cy="573"/>
            </a:xfrm>
          </p:grpSpPr>
          <p:sp>
            <p:nvSpPr>
              <p:cNvPr id="3130" name="Text Box 22">
                <a:extLst>
                  <a:ext uri="{FF2B5EF4-FFF2-40B4-BE49-F238E27FC236}">
                    <a16:creationId xmlns:a16="http://schemas.microsoft.com/office/drawing/2014/main" id="{788C3AF1-0810-7054-FD08-97041EADAF00}"/>
                  </a:ext>
                </a:extLst>
              </p:cNvPr>
              <p:cNvSpPr txBox="1">
                <a:spLocks noChangeArrowheads="1"/>
              </p:cNvSpPr>
              <p:nvPr/>
            </p:nvSpPr>
            <p:spPr bwMode="auto">
              <a:xfrm>
                <a:off x="3078" y="2846"/>
                <a:ext cx="1122"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27432" bIns="27432">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200" dirty="0">
                    <a:solidFill>
                      <a:schemeClr val="tx2"/>
                    </a:solidFill>
                    <a:cs typeface="Arial" panose="020B0604020202020204" pitchFamily="34" charset="0"/>
                  </a:rPr>
                  <a:t>Consequences</a:t>
                </a:r>
              </a:p>
              <a:p>
                <a:pPr eaLnBrk="1" hangingPunct="1">
                  <a:lnSpc>
                    <a:spcPct val="100000"/>
                  </a:lnSpc>
                  <a:spcBef>
                    <a:spcPts val="300"/>
                  </a:spcBef>
                  <a:buClrTx/>
                  <a:buSzTx/>
                  <a:buFontTx/>
                  <a:buNone/>
                </a:pPr>
                <a:r>
                  <a:rPr lang="en-US" altLang="en-US" sz="1200" dirty="0">
                    <a:cs typeface="Arial" panose="020B0604020202020204" pitchFamily="34" charset="0"/>
                  </a:rPr>
                  <a:t>Increased LDH </a:t>
                </a:r>
              </a:p>
              <a:p>
                <a:pPr eaLnBrk="1" hangingPunct="1">
                  <a:lnSpc>
                    <a:spcPct val="100000"/>
                  </a:lnSpc>
                  <a:spcBef>
                    <a:spcPts val="300"/>
                  </a:spcBef>
                  <a:buClrTx/>
                  <a:buSzTx/>
                  <a:buFontTx/>
                  <a:buNone/>
                </a:pPr>
                <a:r>
                  <a:rPr lang="en-US" altLang="en-US" sz="1200" dirty="0">
                    <a:cs typeface="Arial" panose="020B0604020202020204" pitchFamily="34" charset="0"/>
                  </a:rPr>
                  <a:t>Anemia</a:t>
                </a:r>
              </a:p>
              <a:p>
                <a:pPr eaLnBrk="1" hangingPunct="1">
                  <a:lnSpc>
                    <a:spcPct val="100000"/>
                  </a:lnSpc>
                  <a:spcBef>
                    <a:spcPts val="300"/>
                  </a:spcBef>
                  <a:buClrTx/>
                  <a:buSzTx/>
                  <a:buFontTx/>
                  <a:buNone/>
                </a:pPr>
                <a:r>
                  <a:rPr lang="en-US" altLang="en-US" sz="1200" dirty="0">
                    <a:cs typeface="Arial" panose="020B0604020202020204" pitchFamily="34" charset="0"/>
                  </a:rPr>
                  <a:t>Fatigue</a:t>
                </a:r>
              </a:p>
            </p:txBody>
          </p:sp>
          <p:sp>
            <p:nvSpPr>
              <p:cNvPr id="3131" name="Text Box 23">
                <a:extLst>
                  <a:ext uri="{FF2B5EF4-FFF2-40B4-BE49-F238E27FC236}">
                    <a16:creationId xmlns:a16="http://schemas.microsoft.com/office/drawing/2014/main" id="{3FE164C2-F372-6EA4-655B-492B11F51DA4}"/>
                  </a:ext>
                </a:extLst>
              </p:cNvPr>
              <p:cNvSpPr txBox="1">
                <a:spLocks noChangeArrowheads="1"/>
              </p:cNvSpPr>
              <p:nvPr/>
            </p:nvSpPr>
            <p:spPr bwMode="auto">
              <a:xfrm>
                <a:off x="4326" y="3010"/>
                <a:ext cx="102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 bIns="27432" anchor="ctr">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spcBef>
                    <a:spcPct val="0"/>
                  </a:spcBef>
                  <a:buClrTx/>
                  <a:buSzTx/>
                  <a:buFontTx/>
                  <a:buNone/>
                </a:pPr>
                <a:endParaRPr lang="en-US" altLang="en-US" sz="1200">
                  <a:cs typeface="Arial" panose="020B0604020202020204" pitchFamily="34" charset="0"/>
                </a:endParaRPr>
              </a:p>
            </p:txBody>
          </p:sp>
        </p:grpSp>
        <p:cxnSp>
          <p:nvCxnSpPr>
            <p:cNvPr id="3132" name="Straight Arrow Connector 3131">
              <a:extLst>
                <a:ext uri="{FF2B5EF4-FFF2-40B4-BE49-F238E27FC236}">
                  <a16:creationId xmlns:a16="http://schemas.microsoft.com/office/drawing/2014/main" id="{AE24C28E-2200-D7E0-E0E9-E0A7779878B9}"/>
                </a:ext>
              </a:extLst>
            </p:cNvPr>
            <p:cNvCxnSpPr/>
            <p:nvPr/>
          </p:nvCxnSpPr>
          <p:spPr>
            <a:xfrm>
              <a:off x="6596063" y="4479752"/>
              <a:ext cx="831850" cy="0"/>
            </a:xfrm>
            <a:prstGeom prst="straightConnector1">
              <a:avLst/>
            </a:prstGeom>
            <a:ln w="12700">
              <a:solidFill>
                <a:schemeClr val="tx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33" name="Straight Arrow Connector 3132">
              <a:extLst>
                <a:ext uri="{FF2B5EF4-FFF2-40B4-BE49-F238E27FC236}">
                  <a16:creationId xmlns:a16="http://schemas.microsoft.com/office/drawing/2014/main" id="{D81699DF-644C-14F0-B729-397C0BF7C562}"/>
                </a:ext>
              </a:extLst>
            </p:cNvPr>
            <p:cNvCxnSpPr/>
            <p:nvPr/>
          </p:nvCxnSpPr>
          <p:spPr>
            <a:xfrm>
              <a:off x="6562725" y="2081039"/>
              <a:ext cx="849313" cy="0"/>
            </a:xfrm>
            <a:prstGeom prst="straightConnector1">
              <a:avLst/>
            </a:prstGeom>
            <a:ln w="12700">
              <a:solidFill>
                <a:schemeClr val="tx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34" name="Straight Arrow Connector 3133">
              <a:extLst>
                <a:ext uri="{FF2B5EF4-FFF2-40B4-BE49-F238E27FC236}">
                  <a16:creationId xmlns:a16="http://schemas.microsoft.com/office/drawing/2014/main" id="{714C24C5-3024-7735-6118-E9BC06133A7F}"/>
                </a:ext>
              </a:extLst>
            </p:cNvPr>
            <p:cNvCxnSpPr/>
            <p:nvPr/>
          </p:nvCxnSpPr>
          <p:spPr>
            <a:xfrm>
              <a:off x="4594225" y="2081039"/>
              <a:ext cx="849313" cy="0"/>
            </a:xfrm>
            <a:prstGeom prst="straightConnector1">
              <a:avLst/>
            </a:prstGeom>
            <a:ln w="12700">
              <a:solidFill>
                <a:schemeClr val="tx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35" name="Straight Arrow Connector 3134">
              <a:extLst>
                <a:ext uri="{FF2B5EF4-FFF2-40B4-BE49-F238E27FC236}">
                  <a16:creationId xmlns:a16="http://schemas.microsoft.com/office/drawing/2014/main" id="{2B433843-433B-BF6F-5709-80281D669E29}"/>
                </a:ext>
              </a:extLst>
            </p:cNvPr>
            <p:cNvCxnSpPr/>
            <p:nvPr/>
          </p:nvCxnSpPr>
          <p:spPr>
            <a:xfrm>
              <a:off x="4719638" y="4479752"/>
              <a:ext cx="688975" cy="0"/>
            </a:xfrm>
            <a:prstGeom prst="straightConnector1">
              <a:avLst/>
            </a:prstGeom>
            <a:ln w="12700">
              <a:solidFill>
                <a:schemeClr val="tx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36" name="Group 3135">
              <a:extLst>
                <a:ext uri="{FF2B5EF4-FFF2-40B4-BE49-F238E27FC236}">
                  <a16:creationId xmlns:a16="http://schemas.microsoft.com/office/drawing/2014/main" id="{691792FB-8255-CA5E-8EF0-1F69C2CB72E9}"/>
                </a:ext>
              </a:extLst>
            </p:cNvPr>
            <p:cNvGrpSpPr>
              <a:grpSpLocks/>
            </p:cNvGrpSpPr>
            <p:nvPr/>
          </p:nvGrpSpPr>
          <p:grpSpPr bwMode="auto">
            <a:xfrm>
              <a:off x="3525838" y="1194440"/>
              <a:ext cx="2122487" cy="4261624"/>
              <a:chOff x="869119" y="1539101"/>
              <a:chExt cx="2122487" cy="4261624"/>
            </a:xfrm>
          </p:grpSpPr>
          <p:sp>
            <p:nvSpPr>
              <p:cNvPr id="3137" name="Freeform 3136">
                <a:extLst>
                  <a:ext uri="{FF2B5EF4-FFF2-40B4-BE49-F238E27FC236}">
                    <a16:creationId xmlns:a16="http://schemas.microsoft.com/office/drawing/2014/main" id="{147A8AEE-234C-2BB8-AC1C-DDB4DA281F6B}"/>
                  </a:ext>
                </a:extLst>
              </p:cNvPr>
              <p:cNvSpPr/>
              <p:nvPr/>
            </p:nvSpPr>
            <p:spPr>
              <a:xfrm>
                <a:off x="869119" y="2784475"/>
                <a:ext cx="1141412" cy="679450"/>
              </a:xfrm>
              <a:custGeom>
                <a:avLst/>
                <a:gdLst>
                  <a:gd name="connsiteX0" fmla="*/ 0 w 1048624"/>
                  <a:gd name="connsiteY0" fmla="*/ 796954 h 796954"/>
                  <a:gd name="connsiteX1" fmla="*/ 1048624 w 1048624"/>
                  <a:gd name="connsiteY1" fmla="*/ 796954 h 796954"/>
                  <a:gd name="connsiteX2" fmla="*/ 1048624 w 1048624"/>
                  <a:gd name="connsiteY2" fmla="*/ 0 h 796954"/>
                </a:gdLst>
                <a:ahLst/>
                <a:cxnLst>
                  <a:cxn ang="0">
                    <a:pos x="connsiteX0" y="connsiteY0"/>
                  </a:cxn>
                  <a:cxn ang="0">
                    <a:pos x="connsiteX1" y="connsiteY1"/>
                  </a:cxn>
                  <a:cxn ang="0">
                    <a:pos x="connsiteX2" y="connsiteY2"/>
                  </a:cxn>
                </a:cxnLst>
                <a:rect l="l" t="t" r="r" b="b"/>
                <a:pathLst>
                  <a:path w="1048624" h="796954">
                    <a:moveTo>
                      <a:pt x="0" y="796954"/>
                    </a:moveTo>
                    <a:lnTo>
                      <a:pt x="1048624" y="796954"/>
                    </a:lnTo>
                    <a:lnTo>
                      <a:pt x="1048624" y="0"/>
                    </a:lnTo>
                  </a:path>
                </a:pathLst>
              </a:custGeom>
              <a:ln w="12700">
                <a:solidFill>
                  <a:schemeClr val="tx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138" name="Freeform 3137">
                <a:extLst>
                  <a:ext uri="{FF2B5EF4-FFF2-40B4-BE49-F238E27FC236}">
                    <a16:creationId xmlns:a16="http://schemas.microsoft.com/office/drawing/2014/main" id="{22BC6CE4-48DF-1950-9566-FBF69AA0D0CE}"/>
                  </a:ext>
                </a:extLst>
              </p:cNvPr>
              <p:cNvSpPr/>
              <p:nvPr/>
            </p:nvSpPr>
            <p:spPr>
              <a:xfrm flipV="1">
                <a:off x="935794" y="3775075"/>
                <a:ext cx="1074737" cy="679450"/>
              </a:xfrm>
              <a:custGeom>
                <a:avLst/>
                <a:gdLst>
                  <a:gd name="connsiteX0" fmla="*/ 0 w 1048624"/>
                  <a:gd name="connsiteY0" fmla="*/ 796954 h 796954"/>
                  <a:gd name="connsiteX1" fmla="*/ 1048624 w 1048624"/>
                  <a:gd name="connsiteY1" fmla="*/ 796954 h 796954"/>
                  <a:gd name="connsiteX2" fmla="*/ 1048624 w 1048624"/>
                  <a:gd name="connsiteY2" fmla="*/ 0 h 796954"/>
                </a:gdLst>
                <a:ahLst/>
                <a:cxnLst>
                  <a:cxn ang="0">
                    <a:pos x="connsiteX0" y="connsiteY0"/>
                  </a:cxn>
                  <a:cxn ang="0">
                    <a:pos x="connsiteX1" y="connsiteY1"/>
                  </a:cxn>
                  <a:cxn ang="0">
                    <a:pos x="connsiteX2" y="connsiteY2"/>
                  </a:cxn>
                </a:cxnLst>
                <a:rect l="l" t="t" r="r" b="b"/>
                <a:pathLst>
                  <a:path w="1048624" h="796954">
                    <a:moveTo>
                      <a:pt x="0" y="796954"/>
                    </a:moveTo>
                    <a:lnTo>
                      <a:pt x="1048624" y="796954"/>
                    </a:lnTo>
                    <a:lnTo>
                      <a:pt x="1048624" y="0"/>
                    </a:lnTo>
                  </a:path>
                </a:pathLst>
              </a:custGeom>
              <a:ln w="12700">
                <a:solidFill>
                  <a:schemeClr val="tx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grpSp>
            <p:nvGrpSpPr>
              <p:cNvPr id="3139" name="Group 3">
                <a:extLst>
                  <a:ext uri="{FF2B5EF4-FFF2-40B4-BE49-F238E27FC236}">
                    <a16:creationId xmlns:a16="http://schemas.microsoft.com/office/drawing/2014/main" id="{EE303868-84C2-7E3A-9373-4E9CADC5F3B1}"/>
                  </a:ext>
                </a:extLst>
              </p:cNvPr>
              <p:cNvGrpSpPr>
                <a:grpSpLocks/>
              </p:cNvGrpSpPr>
              <p:nvPr/>
            </p:nvGrpSpPr>
            <p:grpSpPr bwMode="auto">
              <a:xfrm>
                <a:off x="1059619" y="1539101"/>
                <a:ext cx="1931987" cy="4261624"/>
                <a:chOff x="1059619" y="1539101"/>
                <a:chExt cx="1931987" cy="4261624"/>
              </a:xfrm>
            </p:grpSpPr>
            <p:sp>
              <p:nvSpPr>
                <p:cNvPr id="3140" name="Text Box 10">
                  <a:extLst>
                    <a:ext uri="{FF2B5EF4-FFF2-40B4-BE49-F238E27FC236}">
                      <a16:creationId xmlns:a16="http://schemas.microsoft.com/office/drawing/2014/main" id="{25A0ECF7-8788-9F79-319C-D7CA1571CB12}"/>
                    </a:ext>
                  </a:extLst>
                </p:cNvPr>
                <p:cNvSpPr txBox="1">
                  <a:spLocks noChangeArrowheads="1"/>
                </p:cNvSpPr>
                <p:nvPr/>
              </p:nvSpPr>
              <p:spPr bwMode="auto">
                <a:xfrm>
                  <a:off x="1059619" y="1539101"/>
                  <a:ext cx="19319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 bIns="27432" anchor="ctr">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dirty="0">
                      <a:cs typeface="Arial" panose="020B0604020202020204" pitchFamily="34" charset="0"/>
                    </a:rPr>
                    <a:t>Complement-mediated Intravascular Hemolysis</a:t>
                  </a:r>
                </a:p>
              </p:txBody>
            </p:sp>
            <p:sp>
              <p:nvSpPr>
                <p:cNvPr id="3141" name="Text Box 20">
                  <a:extLst>
                    <a:ext uri="{FF2B5EF4-FFF2-40B4-BE49-F238E27FC236}">
                      <a16:creationId xmlns:a16="http://schemas.microsoft.com/office/drawing/2014/main" id="{83BA2DDD-27B2-E955-3D27-C98D5A07D5A5}"/>
                    </a:ext>
                  </a:extLst>
                </p:cNvPr>
                <p:cNvSpPr txBox="1">
                  <a:spLocks noChangeArrowheads="1"/>
                </p:cNvSpPr>
                <p:nvPr/>
              </p:nvSpPr>
              <p:spPr bwMode="auto">
                <a:xfrm>
                  <a:off x="1258056" y="5251450"/>
                  <a:ext cx="15351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 bIns="27432" anchor="ctr">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cs typeface="Arial" panose="020B0604020202020204" pitchFamily="34" charset="0"/>
                    </a:rPr>
                    <a:t>PNH RBC Survival</a:t>
                  </a:r>
                </a:p>
                <a:p>
                  <a:pPr algn="ctr" eaLnBrk="1" hangingPunct="1">
                    <a:spcBef>
                      <a:spcPct val="0"/>
                    </a:spcBef>
                    <a:buClrTx/>
                    <a:buSzTx/>
                    <a:buFontTx/>
                    <a:buNone/>
                  </a:pPr>
                  <a:endParaRPr lang="en-US" altLang="en-US" sz="1200">
                    <a:cs typeface="Arial" panose="020B0604020202020204" pitchFamily="34" charset="0"/>
                  </a:endParaRPr>
                </a:p>
                <a:p>
                  <a:pPr algn="ctr" eaLnBrk="1" hangingPunct="1">
                    <a:spcBef>
                      <a:spcPct val="0"/>
                    </a:spcBef>
                    <a:buClrTx/>
                    <a:buSzTx/>
                    <a:buFontTx/>
                    <a:buNone/>
                  </a:pPr>
                  <a:endParaRPr lang="en-US" altLang="en-US" sz="1200">
                    <a:cs typeface="Arial" panose="020B0604020202020204" pitchFamily="34" charset="0"/>
                  </a:endParaRPr>
                </a:p>
              </p:txBody>
            </p:sp>
            <p:grpSp>
              <p:nvGrpSpPr>
                <p:cNvPr id="3142" name="Group 809">
                  <a:extLst>
                    <a:ext uri="{FF2B5EF4-FFF2-40B4-BE49-F238E27FC236}">
                      <a16:creationId xmlns:a16="http://schemas.microsoft.com/office/drawing/2014/main" id="{2255AD8F-169C-C531-FBC2-A03E23826949}"/>
                    </a:ext>
                  </a:extLst>
                </p:cNvPr>
                <p:cNvGrpSpPr>
                  <a:grpSpLocks/>
                </p:cNvGrpSpPr>
                <p:nvPr/>
              </p:nvGrpSpPr>
              <p:grpSpPr bwMode="auto">
                <a:xfrm>
                  <a:off x="1546763" y="1963738"/>
                  <a:ext cx="987552" cy="832104"/>
                  <a:chOff x="599" y="1237"/>
                  <a:chExt cx="715" cy="691"/>
                </a:xfrm>
              </p:grpSpPr>
              <p:sp>
                <p:nvSpPr>
                  <p:cNvPr id="3156" name="Freeform 799">
                    <a:extLst>
                      <a:ext uri="{FF2B5EF4-FFF2-40B4-BE49-F238E27FC236}">
                        <a16:creationId xmlns:a16="http://schemas.microsoft.com/office/drawing/2014/main" id="{8C72FD0E-2AA2-1753-6384-3FA167F26B96}"/>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7" name="Freeform 800">
                    <a:extLst>
                      <a:ext uri="{FF2B5EF4-FFF2-40B4-BE49-F238E27FC236}">
                        <a16:creationId xmlns:a16="http://schemas.microsoft.com/office/drawing/2014/main" id="{35823DED-3DC3-7DAF-12A6-A3A4A6B6A752}"/>
                      </a:ext>
                    </a:extLst>
                  </p:cNvPr>
                  <p:cNvSpPr>
                    <a:spLocks/>
                  </p:cNvSpPr>
                  <p:nvPr/>
                </p:nvSpPr>
                <p:spPr bwMode="auto">
                  <a:xfrm>
                    <a:off x="771" y="1264"/>
                    <a:ext cx="533" cy="62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8" name="Freeform 801">
                    <a:extLst>
                      <a:ext uri="{FF2B5EF4-FFF2-40B4-BE49-F238E27FC236}">
                        <a16:creationId xmlns:a16="http://schemas.microsoft.com/office/drawing/2014/main" id="{60F929FA-8247-9D34-385F-FC0FFD345B8F}"/>
                      </a:ext>
                    </a:extLst>
                  </p:cNvPr>
                  <p:cNvSpPr>
                    <a:spLocks/>
                  </p:cNvSpPr>
                  <p:nvPr/>
                </p:nvSpPr>
                <p:spPr bwMode="auto">
                  <a:xfrm>
                    <a:off x="621" y="1339"/>
                    <a:ext cx="340" cy="525"/>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9" name="Freeform 802">
                    <a:extLst>
                      <a:ext uri="{FF2B5EF4-FFF2-40B4-BE49-F238E27FC236}">
                        <a16:creationId xmlns:a16="http://schemas.microsoft.com/office/drawing/2014/main" id="{9595E1B7-2207-B561-4E13-4286CFFDA02E}"/>
                      </a:ext>
                    </a:extLst>
                  </p:cNvPr>
                  <p:cNvSpPr>
                    <a:spLocks/>
                  </p:cNvSpPr>
                  <p:nvPr/>
                </p:nvSpPr>
                <p:spPr bwMode="auto">
                  <a:xfrm>
                    <a:off x="726" y="1392"/>
                    <a:ext cx="448" cy="405"/>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0" name="Freeform 803">
                    <a:extLst>
                      <a:ext uri="{FF2B5EF4-FFF2-40B4-BE49-F238E27FC236}">
                        <a16:creationId xmlns:a16="http://schemas.microsoft.com/office/drawing/2014/main" id="{70F36EFF-E10C-AD53-EC07-CEB5B22695BC}"/>
                      </a:ext>
                    </a:extLst>
                  </p:cNvPr>
                  <p:cNvSpPr>
                    <a:spLocks/>
                  </p:cNvSpPr>
                  <p:nvPr/>
                </p:nvSpPr>
                <p:spPr bwMode="auto">
                  <a:xfrm>
                    <a:off x="734" y="1421"/>
                    <a:ext cx="385" cy="37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1" name="Freeform 804">
                    <a:extLst>
                      <a:ext uri="{FF2B5EF4-FFF2-40B4-BE49-F238E27FC236}">
                        <a16:creationId xmlns:a16="http://schemas.microsoft.com/office/drawing/2014/main" id="{B1ED9D78-CBC6-AB73-D77B-EDDD4B6947DF}"/>
                      </a:ext>
                    </a:extLst>
                  </p:cNvPr>
                  <p:cNvSpPr>
                    <a:spLocks/>
                  </p:cNvSpPr>
                  <p:nvPr/>
                </p:nvSpPr>
                <p:spPr bwMode="auto">
                  <a:xfrm>
                    <a:off x="911" y="1416"/>
                    <a:ext cx="213" cy="235"/>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2" name="Freeform 805">
                    <a:extLst>
                      <a:ext uri="{FF2B5EF4-FFF2-40B4-BE49-F238E27FC236}">
                        <a16:creationId xmlns:a16="http://schemas.microsoft.com/office/drawing/2014/main" id="{E57E5BD3-FB42-F79B-9D27-042DD38A52E2}"/>
                      </a:ext>
                    </a:extLst>
                  </p:cNvPr>
                  <p:cNvSpPr>
                    <a:spLocks/>
                  </p:cNvSpPr>
                  <p:nvPr/>
                </p:nvSpPr>
                <p:spPr bwMode="auto">
                  <a:xfrm>
                    <a:off x="961" y="1435"/>
                    <a:ext cx="180" cy="224"/>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3" name="Freeform 806">
                    <a:extLst>
                      <a:ext uri="{FF2B5EF4-FFF2-40B4-BE49-F238E27FC236}">
                        <a16:creationId xmlns:a16="http://schemas.microsoft.com/office/drawing/2014/main" id="{911996C5-20C8-4BA2-824C-03B5335EE675}"/>
                      </a:ext>
                    </a:extLst>
                  </p:cNvPr>
                  <p:cNvSpPr>
                    <a:spLocks/>
                  </p:cNvSpPr>
                  <p:nvPr/>
                </p:nvSpPr>
                <p:spPr bwMode="auto">
                  <a:xfrm>
                    <a:off x="771" y="1579"/>
                    <a:ext cx="255" cy="181"/>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4" name="Freeform 807">
                    <a:extLst>
                      <a:ext uri="{FF2B5EF4-FFF2-40B4-BE49-F238E27FC236}">
                        <a16:creationId xmlns:a16="http://schemas.microsoft.com/office/drawing/2014/main" id="{24EAE9D8-8D13-AB1B-F967-85501453C708}"/>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5" name="Freeform 808">
                    <a:extLst>
                      <a:ext uri="{FF2B5EF4-FFF2-40B4-BE49-F238E27FC236}">
                        <a16:creationId xmlns:a16="http://schemas.microsoft.com/office/drawing/2014/main" id="{5530262B-529F-EC64-AB13-0D253F8F7E28}"/>
                      </a:ext>
                    </a:extLst>
                  </p:cNvPr>
                  <p:cNvSpPr>
                    <a:spLocks/>
                  </p:cNvSpPr>
                  <p:nvPr/>
                </p:nvSpPr>
                <p:spPr bwMode="auto">
                  <a:xfrm>
                    <a:off x="739" y="1403"/>
                    <a:ext cx="377" cy="349"/>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43" name="Group 809">
                  <a:extLst>
                    <a:ext uri="{FF2B5EF4-FFF2-40B4-BE49-F238E27FC236}">
                      <a16:creationId xmlns:a16="http://schemas.microsoft.com/office/drawing/2014/main" id="{5CC96964-097F-C7F0-87AF-20481BB8914B}"/>
                    </a:ext>
                  </a:extLst>
                </p:cNvPr>
                <p:cNvGrpSpPr>
                  <a:grpSpLocks/>
                </p:cNvGrpSpPr>
                <p:nvPr/>
              </p:nvGrpSpPr>
              <p:grpSpPr bwMode="auto">
                <a:xfrm>
                  <a:off x="1562638" y="4397375"/>
                  <a:ext cx="987552" cy="832104"/>
                  <a:chOff x="599" y="1237"/>
                  <a:chExt cx="715" cy="691"/>
                </a:xfrm>
              </p:grpSpPr>
              <p:sp>
                <p:nvSpPr>
                  <p:cNvPr id="3146" name="Freeform 799">
                    <a:extLst>
                      <a:ext uri="{FF2B5EF4-FFF2-40B4-BE49-F238E27FC236}">
                        <a16:creationId xmlns:a16="http://schemas.microsoft.com/office/drawing/2014/main" id="{A3BB7655-0501-4E10-71F5-E71294944612}"/>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7" name="Freeform 800">
                    <a:extLst>
                      <a:ext uri="{FF2B5EF4-FFF2-40B4-BE49-F238E27FC236}">
                        <a16:creationId xmlns:a16="http://schemas.microsoft.com/office/drawing/2014/main" id="{75B9309C-8BFA-0C00-044A-610A80F750EF}"/>
                      </a:ext>
                    </a:extLst>
                  </p:cNvPr>
                  <p:cNvSpPr>
                    <a:spLocks/>
                  </p:cNvSpPr>
                  <p:nvPr/>
                </p:nvSpPr>
                <p:spPr bwMode="auto">
                  <a:xfrm>
                    <a:off x="771" y="1264"/>
                    <a:ext cx="533" cy="62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8" name="Freeform 801">
                    <a:extLst>
                      <a:ext uri="{FF2B5EF4-FFF2-40B4-BE49-F238E27FC236}">
                        <a16:creationId xmlns:a16="http://schemas.microsoft.com/office/drawing/2014/main" id="{B4E61703-9E6C-373D-D380-DD82E5C84F2B}"/>
                      </a:ext>
                    </a:extLst>
                  </p:cNvPr>
                  <p:cNvSpPr>
                    <a:spLocks/>
                  </p:cNvSpPr>
                  <p:nvPr/>
                </p:nvSpPr>
                <p:spPr bwMode="auto">
                  <a:xfrm>
                    <a:off x="621" y="1339"/>
                    <a:ext cx="340" cy="525"/>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9" name="Freeform 802">
                    <a:extLst>
                      <a:ext uri="{FF2B5EF4-FFF2-40B4-BE49-F238E27FC236}">
                        <a16:creationId xmlns:a16="http://schemas.microsoft.com/office/drawing/2014/main" id="{5F89112C-7B32-0D4A-5FE7-D31EA7C88005}"/>
                      </a:ext>
                    </a:extLst>
                  </p:cNvPr>
                  <p:cNvSpPr>
                    <a:spLocks/>
                  </p:cNvSpPr>
                  <p:nvPr/>
                </p:nvSpPr>
                <p:spPr bwMode="auto">
                  <a:xfrm>
                    <a:off x="726" y="1392"/>
                    <a:ext cx="448" cy="405"/>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0" name="Freeform 803">
                    <a:extLst>
                      <a:ext uri="{FF2B5EF4-FFF2-40B4-BE49-F238E27FC236}">
                        <a16:creationId xmlns:a16="http://schemas.microsoft.com/office/drawing/2014/main" id="{DFE3222E-FFC4-2E9C-C8F3-D661470CAB2D}"/>
                      </a:ext>
                    </a:extLst>
                  </p:cNvPr>
                  <p:cNvSpPr>
                    <a:spLocks/>
                  </p:cNvSpPr>
                  <p:nvPr/>
                </p:nvSpPr>
                <p:spPr bwMode="auto">
                  <a:xfrm>
                    <a:off x="734" y="1421"/>
                    <a:ext cx="385" cy="37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1" name="Freeform 804">
                    <a:extLst>
                      <a:ext uri="{FF2B5EF4-FFF2-40B4-BE49-F238E27FC236}">
                        <a16:creationId xmlns:a16="http://schemas.microsoft.com/office/drawing/2014/main" id="{E7E14927-203E-3053-FF66-1A3D4682F90F}"/>
                      </a:ext>
                    </a:extLst>
                  </p:cNvPr>
                  <p:cNvSpPr>
                    <a:spLocks/>
                  </p:cNvSpPr>
                  <p:nvPr/>
                </p:nvSpPr>
                <p:spPr bwMode="auto">
                  <a:xfrm>
                    <a:off x="911" y="1416"/>
                    <a:ext cx="213" cy="235"/>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2" name="Freeform 805">
                    <a:extLst>
                      <a:ext uri="{FF2B5EF4-FFF2-40B4-BE49-F238E27FC236}">
                        <a16:creationId xmlns:a16="http://schemas.microsoft.com/office/drawing/2014/main" id="{617DBECB-649E-7A19-B777-053DFEE930EE}"/>
                      </a:ext>
                    </a:extLst>
                  </p:cNvPr>
                  <p:cNvSpPr>
                    <a:spLocks/>
                  </p:cNvSpPr>
                  <p:nvPr/>
                </p:nvSpPr>
                <p:spPr bwMode="auto">
                  <a:xfrm>
                    <a:off x="961" y="1435"/>
                    <a:ext cx="180" cy="224"/>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3" name="Freeform 806">
                    <a:extLst>
                      <a:ext uri="{FF2B5EF4-FFF2-40B4-BE49-F238E27FC236}">
                        <a16:creationId xmlns:a16="http://schemas.microsoft.com/office/drawing/2014/main" id="{3ABD42EB-EF96-6CC2-0929-00D3B7F46F69}"/>
                      </a:ext>
                    </a:extLst>
                  </p:cNvPr>
                  <p:cNvSpPr>
                    <a:spLocks/>
                  </p:cNvSpPr>
                  <p:nvPr/>
                </p:nvSpPr>
                <p:spPr bwMode="auto">
                  <a:xfrm>
                    <a:off x="771" y="1579"/>
                    <a:ext cx="255" cy="181"/>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4" name="Freeform 807">
                    <a:extLst>
                      <a:ext uri="{FF2B5EF4-FFF2-40B4-BE49-F238E27FC236}">
                        <a16:creationId xmlns:a16="http://schemas.microsoft.com/office/drawing/2014/main" id="{07332661-0A3A-5B16-75CD-CF6F99D77F91}"/>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5" name="Freeform 808">
                    <a:extLst>
                      <a:ext uri="{FF2B5EF4-FFF2-40B4-BE49-F238E27FC236}">
                        <a16:creationId xmlns:a16="http://schemas.microsoft.com/office/drawing/2014/main" id="{723FA50B-55FB-D55E-0E42-658CDA50AD0C}"/>
                      </a:ext>
                    </a:extLst>
                  </p:cNvPr>
                  <p:cNvSpPr>
                    <a:spLocks/>
                  </p:cNvSpPr>
                  <p:nvPr/>
                </p:nvSpPr>
                <p:spPr bwMode="auto">
                  <a:xfrm>
                    <a:off x="739" y="1403"/>
                    <a:ext cx="377" cy="349"/>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useBgFill="1">
              <p:nvSpPr>
                <p:cNvPr id="3144" name="Text Box 18">
                  <a:extLst>
                    <a:ext uri="{FF2B5EF4-FFF2-40B4-BE49-F238E27FC236}">
                      <a16:creationId xmlns:a16="http://schemas.microsoft.com/office/drawing/2014/main" id="{8346A278-8DE6-ADAC-5DE4-296CE7D87735}"/>
                    </a:ext>
                  </a:extLst>
                </p:cNvPr>
                <p:cNvSpPr txBox="1">
                  <a:spLocks noChangeArrowheads="1"/>
                </p:cNvSpPr>
                <p:nvPr/>
              </p:nvSpPr>
              <p:spPr bwMode="auto">
                <a:xfrm>
                  <a:off x="1285044" y="2962275"/>
                  <a:ext cx="1447800" cy="38893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tIns="27432" bIns="27432" anchor="ctr">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cs typeface="Arial" panose="020B0604020202020204" pitchFamily="34" charset="0"/>
                    </a:rPr>
                    <a:t>No Eculizumab Treatment</a:t>
                  </a:r>
                </a:p>
              </p:txBody>
            </p:sp>
            <p:sp useBgFill="1">
              <p:nvSpPr>
                <p:cNvPr id="3145" name="Text Box 17">
                  <a:extLst>
                    <a:ext uri="{FF2B5EF4-FFF2-40B4-BE49-F238E27FC236}">
                      <a16:creationId xmlns:a16="http://schemas.microsoft.com/office/drawing/2014/main" id="{DC24788C-31AD-FC0B-8AFA-DB3AF7649994}"/>
                    </a:ext>
                  </a:extLst>
                </p:cNvPr>
                <p:cNvSpPr txBox="1">
                  <a:spLocks noChangeArrowheads="1"/>
                </p:cNvSpPr>
                <p:nvPr/>
              </p:nvSpPr>
              <p:spPr bwMode="auto">
                <a:xfrm>
                  <a:off x="1292981" y="3902075"/>
                  <a:ext cx="1447800" cy="3873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tIns="27432" bIns="27432" anchor="ctr">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cs typeface="Arial" panose="020B0604020202020204" pitchFamily="34" charset="0"/>
                    </a:rPr>
                    <a:t>Eculizumab Treatment</a:t>
                  </a:r>
                </a:p>
              </p:txBody>
            </p:sp>
          </p:grpSp>
        </p:grpSp>
        <p:grpSp>
          <p:nvGrpSpPr>
            <p:cNvPr id="3166" name="Group 10">
              <a:extLst>
                <a:ext uri="{FF2B5EF4-FFF2-40B4-BE49-F238E27FC236}">
                  <a16:creationId xmlns:a16="http://schemas.microsoft.com/office/drawing/2014/main" id="{9C35459E-568D-F642-6CFA-680CD811B5C3}"/>
                </a:ext>
              </a:extLst>
            </p:cNvPr>
            <p:cNvGrpSpPr>
              <a:grpSpLocks/>
            </p:cNvGrpSpPr>
            <p:nvPr/>
          </p:nvGrpSpPr>
          <p:grpSpPr bwMode="auto">
            <a:xfrm>
              <a:off x="3051175" y="2617614"/>
              <a:ext cx="1038225" cy="1008063"/>
              <a:chOff x="410330" y="2962275"/>
              <a:chExt cx="1036765" cy="1008317"/>
            </a:xfrm>
          </p:grpSpPr>
          <p:sp>
            <p:nvSpPr>
              <p:cNvPr id="3167" name="Text Box 4">
                <a:extLst>
                  <a:ext uri="{FF2B5EF4-FFF2-40B4-BE49-F238E27FC236}">
                    <a16:creationId xmlns:a16="http://schemas.microsoft.com/office/drawing/2014/main" id="{1BB3086E-E9D4-613F-570F-FC10B9D9C919}"/>
                  </a:ext>
                </a:extLst>
              </p:cNvPr>
              <p:cNvSpPr txBox="1">
                <a:spLocks noChangeArrowheads="1"/>
              </p:cNvSpPr>
              <p:nvPr/>
            </p:nvSpPr>
            <p:spPr bwMode="auto">
              <a:xfrm>
                <a:off x="410330" y="2962275"/>
                <a:ext cx="990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 bIns="27432" anchor="ctr">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a:cs typeface="Arial" panose="020B0604020202020204" pitchFamily="34" charset="0"/>
                  </a:rPr>
                  <a:t>PNH RBC</a:t>
                </a:r>
              </a:p>
            </p:txBody>
          </p:sp>
          <p:grpSp>
            <p:nvGrpSpPr>
              <p:cNvPr id="3168" name="Group 809">
                <a:extLst>
                  <a:ext uri="{FF2B5EF4-FFF2-40B4-BE49-F238E27FC236}">
                    <a16:creationId xmlns:a16="http://schemas.microsoft.com/office/drawing/2014/main" id="{20C4EB75-8FA5-5D97-B2A1-7EE289CD2324}"/>
                  </a:ext>
                </a:extLst>
              </p:cNvPr>
              <p:cNvGrpSpPr>
                <a:grpSpLocks/>
              </p:cNvGrpSpPr>
              <p:nvPr/>
            </p:nvGrpSpPr>
            <p:grpSpPr bwMode="auto">
              <a:xfrm>
                <a:off x="459543" y="3138488"/>
                <a:ext cx="987552" cy="832104"/>
                <a:chOff x="599" y="1237"/>
                <a:chExt cx="715" cy="691"/>
              </a:xfrm>
            </p:grpSpPr>
            <p:sp>
              <p:nvSpPr>
                <p:cNvPr id="3169" name="Freeform 799">
                  <a:extLst>
                    <a:ext uri="{FF2B5EF4-FFF2-40B4-BE49-F238E27FC236}">
                      <a16:creationId xmlns:a16="http://schemas.microsoft.com/office/drawing/2014/main" id="{2F164FC1-D386-84C5-F1C0-B347868B97A0}"/>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0" name="Freeform 800">
                  <a:extLst>
                    <a:ext uri="{FF2B5EF4-FFF2-40B4-BE49-F238E27FC236}">
                      <a16:creationId xmlns:a16="http://schemas.microsoft.com/office/drawing/2014/main" id="{64B0A95D-8069-B1E5-4336-FFBD17218385}"/>
                    </a:ext>
                  </a:extLst>
                </p:cNvPr>
                <p:cNvSpPr>
                  <a:spLocks/>
                </p:cNvSpPr>
                <p:nvPr/>
              </p:nvSpPr>
              <p:spPr bwMode="auto">
                <a:xfrm>
                  <a:off x="771" y="1264"/>
                  <a:ext cx="533" cy="62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1" name="Freeform 801">
                  <a:extLst>
                    <a:ext uri="{FF2B5EF4-FFF2-40B4-BE49-F238E27FC236}">
                      <a16:creationId xmlns:a16="http://schemas.microsoft.com/office/drawing/2014/main" id="{2F5B1DB9-C83C-417A-AEC7-4D3C3C091B3D}"/>
                    </a:ext>
                  </a:extLst>
                </p:cNvPr>
                <p:cNvSpPr>
                  <a:spLocks/>
                </p:cNvSpPr>
                <p:nvPr/>
              </p:nvSpPr>
              <p:spPr bwMode="auto">
                <a:xfrm>
                  <a:off x="621" y="1339"/>
                  <a:ext cx="340" cy="525"/>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2" name="Freeform 802">
                  <a:extLst>
                    <a:ext uri="{FF2B5EF4-FFF2-40B4-BE49-F238E27FC236}">
                      <a16:creationId xmlns:a16="http://schemas.microsoft.com/office/drawing/2014/main" id="{64F9889D-8A17-7CDE-2FE6-C7D0E9A3271A}"/>
                    </a:ext>
                  </a:extLst>
                </p:cNvPr>
                <p:cNvSpPr>
                  <a:spLocks/>
                </p:cNvSpPr>
                <p:nvPr/>
              </p:nvSpPr>
              <p:spPr bwMode="auto">
                <a:xfrm>
                  <a:off x="726" y="1392"/>
                  <a:ext cx="448" cy="405"/>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3" name="Freeform 803">
                  <a:extLst>
                    <a:ext uri="{FF2B5EF4-FFF2-40B4-BE49-F238E27FC236}">
                      <a16:creationId xmlns:a16="http://schemas.microsoft.com/office/drawing/2014/main" id="{389601E9-A371-2C40-62CA-45812027B949}"/>
                    </a:ext>
                  </a:extLst>
                </p:cNvPr>
                <p:cNvSpPr>
                  <a:spLocks/>
                </p:cNvSpPr>
                <p:nvPr/>
              </p:nvSpPr>
              <p:spPr bwMode="auto">
                <a:xfrm>
                  <a:off x="734" y="1421"/>
                  <a:ext cx="385" cy="37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4" name="Freeform 804">
                  <a:extLst>
                    <a:ext uri="{FF2B5EF4-FFF2-40B4-BE49-F238E27FC236}">
                      <a16:creationId xmlns:a16="http://schemas.microsoft.com/office/drawing/2014/main" id="{5EF54761-DAFD-842B-B63F-7EEE7EFEC279}"/>
                    </a:ext>
                  </a:extLst>
                </p:cNvPr>
                <p:cNvSpPr>
                  <a:spLocks/>
                </p:cNvSpPr>
                <p:nvPr/>
              </p:nvSpPr>
              <p:spPr bwMode="auto">
                <a:xfrm>
                  <a:off x="911" y="1416"/>
                  <a:ext cx="213" cy="235"/>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 name="Freeform 805">
                  <a:extLst>
                    <a:ext uri="{FF2B5EF4-FFF2-40B4-BE49-F238E27FC236}">
                      <a16:creationId xmlns:a16="http://schemas.microsoft.com/office/drawing/2014/main" id="{B9E162EE-7D5D-A4E1-8A7C-0D00152716F0}"/>
                    </a:ext>
                  </a:extLst>
                </p:cNvPr>
                <p:cNvSpPr>
                  <a:spLocks/>
                </p:cNvSpPr>
                <p:nvPr/>
              </p:nvSpPr>
              <p:spPr bwMode="auto">
                <a:xfrm>
                  <a:off x="961" y="1435"/>
                  <a:ext cx="180" cy="224"/>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 name="Freeform 806">
                  <a:extLst>
                    <a:ext uri="{FF2B5EF4-FFF2-40B4-BE49-F238E27FC236}">
                      <a16:creationId xmlns:a16="http://schemas.microsoft.com/office/drawing/2014/main" id="{C1879F71-E797-6ADC-C5EC-8F7E4EF959F6}"/>
                    </a:ext>
                  </a:extLst>
                </p:cNvPr>
                <p:cNvSpPr>
                  <a:spLocks/>
                </p:cNvSpPr>
                <p:nvPr/>
              </p:nvSpPr>
              <p:spPr bwMode="auto">
                <a:xfrm>
                  <a:off x="771" y="1579"/>
                  <a:ext cx="255" cy="181"/>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 name="Freeform 807">
                  <a:extLst>
                    <a:ext uri="{FF2B5EF4-FFF2-40B4-BE49-F238E27FC236}">
                      <a16:creationId xmlns:a16="http://schemas.microsoft.com/office/drawing/2014/main" id="{A6477BC6-BB76-E9D2-01C1-59AB21481C5B}"/>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 name="Freeform 808">
                  <a:extLst>
                    <a:ext uri="{FF2B5EF4-FFF2-40B4-BE49-F238E27FC236}">
                      <a16:creationId xmlns:a16="http://schemas.microsoft.com/office/drawing/2014/main" id="{DF6CBBA9-4F28-4A22-5B92-C8588C51A308}"/>
                    </a:ext>
                  </a:extLst>
                </p:cNvPr>
                <p:cNvSpPr>
                  <a:spLocks/>
                </p:cNvSpPr>
                <p:nvPr/>
              </p:nvSpPr>
              <p:spPr bwMode="auto">
                <a:xfrm>
                  <a:off x="739" y="1403"/>
                  <a:ext cx="377" cy="349"/>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179" name="Group 60">
              <a:extLst>
                <a:ext uri="{FF2B5EF4-FFF2-40B4-BE49-F238E27FC236}">
                  <a16:creationId xmlns:a16="http://schemas.microsoft.com/office/drawing/2014/main" id="{E86B7ED1-C0F0-9298-04C9-164CB6B9E26E}"/>
                </a:ext>
              </a:extLst>
            </p:cNvPr>
            <p:cNvGrpSpPr>
              <a:grpSpLocks/>
            </p:cNvGrpSpPr>
            <p:nvPr/>
          </p:nvGrpSpPr>
          <p:grpSpPr bwMode="auto">
            <a:xfrm>
              <a:off x="5351463" y="1182514"/>
              <a:ext cx="1844675" cy="4975225"/>
              <a:chOff x="1707" y="962"/>
              <a:chExt cx="1162" cy="3134"/>
            </a:xfrm>
          </p:grpSpPr>
          <p:sp>
            <p:nvSpPr>
              <p:cNvPr id="3180" name="Freeform 799">
                <a:extLst>
                  <a:ext uri="{FF2B5EF4-FFF2-40B4-BE49-F238E27FC236}">
                    <a16:creationId xmlns:a16="http://schemas.microsoft.com/office/drawing/2014/main" id="{8E871ACC-6885-BD56-C9AD-FB1187A15170}"/>
                  </a:ext>
                </a:extLst>
              </p:cNvPr>
              <p:cNvSpPr>
                <a:spLocks/>
              </p:cNvSpPr>
              <p:nvPr/>
            </p:nvSpPr>
            <p:spPr bwMode="auto">
              <a:xfrm>
                <a:off x="2201" y="2531"/>
                <a:ext cx="622" cy="525"/>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 name="Freeform 800">
                <a:extLst>
                  <a:ext uri="{FF2B5EF4-FFF2-40B4-BE49-F238E27FC236}">
                    <a16:creationId xmlns:a16="http://schemas.microsoft.com/office/drawing/2014/main" id="{8C8D24ED-28B3-E65A-3B66-B181DB9BC81D}"/>
                  </a:ext>
                </a:extLst>
              </p:cNvPr>
              <p:cNvSpPr>
                <a:spLocks/>
              </p:cNvSpPr>
              <p:nvPr/>
            </p:nvSpPr>
            <p:spPr bwMode="auto">
              <a:xfrm>
                <a:off x="2351" y="2552"/>
                <a:ext cx="463" cy="47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 name="Freeform 801">
                <a:extLst>
                  <a:ext uri="{FF2B5EF4-FFF2-40B4-BE49-F238E27FC236}">
                    <a16:creationId xmlns:a16="http://schemas.microsoft.com/office/drawing/2014/main" id="{3DEA7929-E9A3-1C77-3874-F7432990B49A}"/>
                  </a:ext>
                </a:extLst>
              </p:cNvPr>
              <p:cNvSpPr>
                <a:spLocks/>
              </p:cNvSpPr>
              <p:nvPr/>
            </p:nvSpPr>
            <p:spPr bwMode="auto">
              <a:xfrm>
                <a:off x="2220" y="2609"/>
                <a:ext cx="296" cy="398"/>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 name="Freeform 802">
                <a:extLst>
                  <a:ext uri="{FF2B5EF4-FFF2-40B4-BE49-F238E27FC236}">
                    <a16:creationId xmlns:a16="http://schemas.microsoft.com/office/drawing/2014/main" id="{050A6B35-AB55-CB6C-86C8-AEBE98C8E52F}"/>
                  </a:ext>
                </a:extLst>
              </p:cNvPr>
              <p:cNvSpPr>
                <a:spLocks/>
              </p:cNvSpPr>
              <p:nvPr/>
            </p:nvSpPr>
            <p:spPr bwMode="auto">
              <a:xfrm>
                <a:off x="2312" y="2649"/>
                <a:ext cx="389" cy="307"/>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 name="Freeform 803">
                <a:extLst>
                  <a:ext uri="{FF2B5EF4-FFF2-40B4-BE49-F238E27FC236}">
                    <a16:creationId xmlns:a16="http://schemas.microsoft.com/office/drawing/2014/main" id="{1ED86156-F3F2-156D-F10D-C4F4BAEE141F}"/>
                  </a:ext>
                </a:extLst>
              </p:cNvPr>
              <p:cNvSpPr>
                <a:spLocks/>
              </p:cNvSpPr>
              <p:nvPr/>
            </p:nvSpPr>
            <p:spPr bwMode="auto">
              <a:xfrm>
                <a:off x="2319" y="2671"/>
                <a:ext cx="334" cy="285"/>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 name="Freeform 804">
                <a:extLst>
                  <a:ext uri="{FF2B5EF4-FFF2-40B4-BE49-F238E27FC236}">
                    <a16:creationId xmlns:a16="http://schemas.microsoft.com/office/drawing/2014/main" id="{FB9887AE-170B-65FB-BA33-0AC31CEE7AAA}"/>
                  </a:ext>
                </a:extLst>
              </p:cNvPr>
              <p:cNvSpPr>
                <a:spLocks/>
              </p:cNvSpPr>
              <p:nvPr/>
            </p:nvSpPr>
            <p:spPr bwMode="auto">
              <a:xfrm>
                <a:off x="2473" y="2667"/>
                <a:ext cx="185" cy="178"/>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 name="Freeform 805">
                <a:extLst>
                  <a:ext uri="{FF2B5EF4-FFF2-40B4-BE49-F238E27FC236}">
                    <a16:creationId xmlns:a16="http://schemas.microsoft.com/office/drawing/2014/main" id="{CD9ABF8E-7404-ECC3-C070-147E3459C3CD}"/>
                  </a:ext>
                </a:extLst>
              </p:cNvPr>
              <p:cNvSpPr>
                <a:spLocks/>
              </p:cNvSpPr>
              <p:nvPr/>
            </p:nvSpPr>
            <p:spPr bwMode="auto">
              <a:xfrm>
                <a:off x="2516" y="2682"/>
                <a:ext cx="156" cy="170"/>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7" name="Freeform 806">
                <a:extLst>
                  <a:ext uri="{FF2B5EF4-FFF2-40B4-BE49-F238E27FC236}">
                    <a16:creationId xmlns:a16="http://schemas.microsoft.com/office/drawing/2014/main" id="{ED8FEA82-61C7-EC49-D7A0-E034BA9FED04}"/>
                  </a:ext>
                </a:extLst>
              </p:cNvPr>
              <p:cNvSpPr>
                <a:spLocks/>
              </p:cNvSpPr>
              <p:nvPr/>
            </p:nvSpPr>
            <p:spPr bwMode="auto">
              <a:xfrm>
                <a:off x="2351" y="2791"/>
                <a:ext cx="222" cy="137"/>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8" name="Freeform 807">
                <a:extLst>
                  <a:ext uri="{FF2B5EF4-FFF2-40B4-BE49-F238E27FC236}">
                    <a16:creationId xmlns:a16="http://schemas.microsoft.com/office/drawing/2014/main" id="{BEB987B5-D76A-DFDE-EAE7-6E3DAA83D18C}"/>
                  </a:ext>
                </a:extLst>
              </p:cNvPr>
              <p:cNvSpPr>
                <a:spLocks/>
              </p:cNvSpPr>
              <p:nvPr/>
            </p:nvSpPr>
            <p:spPr bwMode="auto">
              <a:xfrm>
                <a:off x="2201" y="2531"/>
                <a:ext cx="622" cy="525"/>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9" name="Freeform 808">
                <a:extLst>
                  <a:ext uri="{FF2B5EF4-FFF2-40B4-BE49-F238E27FC236}">
                    <a16:creationId xmlns:a16="http://schemas.microsoft.com/office/drawing/2014/main" id="{A3CA4FA0-B4F7-C893-51CE-958CEDC0C16C}"/>
                  </a:ext>
                </a:extLst>
              </p:cNvPr>
              <p:cNvSpPr>
                <a:spLocks/>
              </p:cNvSpPr>
              <p:nvPr/>
            </p:nvSpPr>
            <p:spPr bwMode="auto">
              <a:xfrm>
                <a:off x="2323" y="2657"/>
                <a:ext cx="328" cy="265"/>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0" name="Freeform 799">
                <a:extLst>
                  <a:ext uri="{FF2B5EF4-FFF2-40B4-BE49-F238E27FC236}">
                    <a16:creationId xmlns:a16="http://schemas.microsoft.com/office/drawing/2014/main" id="{43BDE3CA-A4C4-8A41-59DD-B06C241BAFFF}"/>
                  </a:ext>
                </a:extLst>
              </p:cNvPr>
              <p:cNvSpPr>
                <a:spLocks/>
              </p:cNvSpPr>
              <p:nvPr/>
            </p:nvSpPr>
            <p:spPr bwMode="auto">
              <a:xfrm rot="-160619">
                <a:off x="2127" y="2814"/>
                <a:ext cx="621" cy="525"/>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1" name="Freeform 800">
                <a:extLst>
                  <a:ext uri="{FF2B5EF4-FFF2-40B4-BE49-F238E27FC236}">
                    <a16:creationId xmlns:a16="http://schemas.microsoft.com/office/drawing/2014/main" id="{3E0A4C53-B41A-1410-0884-C4BE6EF2B7B7}"/>
                  </a:ext>
                </a:extLst>
              </p:cNvPr>
              <p:cNvSpPr>
                <a:spLocks/>
              </p:cNvSpPr>
              <p:nvPr/>
            </p:nvSpPr>
            <p:spPr bwMode="auto">
              <a:xfrm rot="-160619">
                <a:off x="2276" y="2832"/>
                <a:ext cx="463" cy="47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2" name="Freeform 801">
                <a:extLst>
                  <a:ext uri="{FF2B5EF4-FFF2-40B4-BE49-F238E27FC236}">
                    <a16:creationId xmlns:a16="http://schemas.microsoft.com/office/drawing/2014/main" id="{904B0681-CB92-340B-E0D9-B18EC47F1FE3}"/>
                  </a:ext>
                </a:extLst>
              </p:cNvPr>
              <p:cNvSpPr>
                <a:spLocks/>
              </p:cNvSpPr>
              <p:nvPr/>
            </p:nvSpPr>
            <p:spPr bwMode="auto">
              <a:xfrm rot="-160619">
                <a:off x="2147" y="2899"/>
                <a:ext cx="295" cy="398"/>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3" name="Freeform 802">
                <a:extLst>
                  <a:ext uri="{FF2B5EF4-FFF2-40B4-BE49-F238E27FC236}">
                    <a16:creationId xmlns:a16="http://schemas.microsoft.com/office/drawing/2014/main" id="{166001CF-03D8-D12C-9A54-D12987BB5A21}"/>
                  </a:ext>
                </a:extLst>
              </p:cNvPr>
              <p:cNvSpPr>
                <a:spLocks/>
              </p:cNvSpPr>
              <p:nvPr/>
            </p:nvSpPr>
            <p:spPr bwMode="auto">
              <a:xfrm rot="-160619">
                <a:off x="2238" y="2932"/>
                <a:ext cx="389" cy="307"/>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4" name="Freeform 803">
                <a:extLst>
                  <a:ext uri="{FF2B5EF4-FFF2-40B4-BE49-F238E27FC236}">
                    <a16:creationId xmlns:a16="http://schemas.microsoft.com/office/drawing/2014/main" id="{BE28E33D-7A44-2D8A-3FD7-4FFEFD6CAAF5}"/>
                  </a:ext>
                </a:extLst>
              </p:cNvPr>
              <p:cNvSpPr>
                <a:spLocks/>
              </p:cNvSpPr>
              <p:nvPr/>
            </p:nvSpPr>
            <p:spPr bwMode="auto">
              <a:xfrm rot="-160619">
                <a:off x="2245" y="2955"/>
                <a:ext cx="335" cy="285"/>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5" name="Freeform 804">
                <a:extLst>
                  <a:ext uri="{FF2B5EF4-FFF2-40B4-BE49-F238E27FC236}">
                    <a16:creationId xmlns:a16="http://schemas.microsoft.com/office/drawing/2014/main" id="{7A11F2F6-27B6-44D5-5C97-238E5CDBDE10}"/>
                  </a:ext>
                </a:extLst>
              </p:cNvPr>
              <p:cNvSpPr>
                <a:spLocks/>
              </p:cNvSpPr>
              <p:nvPr/>
            </p:nvSpPr>
            <p:spPr bwMode="auto">
              <a:xfrm rot="-160619">
                <a:off x="2396" y="2948"/>
                <a:ext cx="185" cy="178"/>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6" name="Freeform 805">
                <a:extLst>
                  <a:ext uri="{FF2B5EF4-FFF2-40B4-BE49-F238E27FC236}">
                    <a16:creationId xmlns:a16="http://schemas.microsoft.com/office/drawing/2014/main" id="{483A817B-C27F-2EBA-01D0-210E44E2DA8A}"/>
                  </a:ext>
                </a:extLst>
              </p:cNvPr>
              <p:cNvSpPr>
                <a:spLocks/>
              </p:cNvSpPr>
              <p:nvPr/>
            </p:nvSpPr>
            <p:spPr bwMode="auto">
              <a:xfrm rot="-160619">
                <a:off x="2440" y="2961"/>
                <a:ext cx="157" cy="170"/>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7" name="Freeform 806">
                <a:extLst>
                  <a:ext uri="{FF2B5EF4-FFF2-40B4-BE49-F238E27FC236}">
                    <a16:creationId xmlns:a16="http://schemas.microsoft.com/office/drawing/2014/main" id="{A3276962-A664-416A-65B8-B29C45961080}"/>
                  </a:ext>
                </a:extLst>
              </p:cNvPr>
              <p:cNvSpPr>
                <a:spLocks/>
              </p:cNvSpPr>
              <p:nvPr/>
            </p:nvSpPr>
            <p:spPr bwMode="auto">
              <a:xfrm rot="-160619">
                <a:off x="2280" y="3076"/>
                <a:ext cx="221" cy="137"/>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8" name="Freeform 807">
                <a:extLst>
                  <a:ext uri="{FF2B5EF4-FFF2-40B4-BE49-F238E27FC236}">
                    <a16:creationId xmlns:a16="http://schemas.microsoft.com/office/drawing/2014/main" id="{90823326-D015-0D44-4228-FD17171F812A}"/>
                  </a:ext>
                </a:extLst>
              </p:cNvPr>
              <p:cNvSpPr>
                <a:spLocks/>
              </p:cNvSpPr>
              <p:nvPr/>
            </p:nvSpPr>
            <p:spPr bwMode="auto">
              <a:xfrm rot="-160619">
                <a:off x="2127" y="2814"/>
                <a:ext cx="621" cy="525"/>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9" name="Freeform 808">
                <a:extLst>
                  <a:ext uri="{FF2B5EF4-FFF2-40B4-BE49-F238E27FC236}">
                    <a16:creationId xmlns:a16="http://schemas.microsoft.com/office/drawing/2014/main" id="{622F99B5-83F6-22B4-8C9F-89B1ECCDA1DC}"/>
                  </a:ext>
                </a:extLst>
              </p:cNvPr>
              <p:cNvSpPr>
                <a:spLocks/>
              </p:cNvSpPr>
              <p:nvPr/>
            </p:nvSpPr>
            <p:spPr bwMode="auto">
              <a:xfrm rot="-160619">
                <a:off x="2248" y="2942"/>
                <a:ext cx="328" cy="264"/>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00" name="Group 809">
                <a:extLst>
                  <a:ext uri="{FF2B5EF4-FFF2-40B4-BE49-F238E27FC236}">
                    <a16:creationId xmlns:a16="http://schemas.microsoft.com/office/drawing/2014/main" id="{3C7CD64B-21D5-4922-43D1-612C4663DED9}"/>
                  </a:ext>
                </a:extLst>
              </p:cNvPr>
              <p:cNvGrpSpPr>
                <a:grpSpLocks/>
              </p:cNvGrpSpPr>
              <p:nvPr/>
            </p:nvGrpSpPr>
            <p:grpSpPr bwMode="auto">
              <a:xfrm rot="570718">
                <a:off x="2233" y="1020"/>
                <a:ext cx="621" cy="525"/>
                <a:chOff x="599" y="1237"/>
                <a:chExt cx="715" cy="691"/>
              </a:xfrm>
            </p:grpSpPr>
            <p:sp>
              <p:nvSpPr>
                <p:cNvPr id="3897" name="Freeform 799">
                  <a:extLst>
                    <a:ext uri="{FF2B5EF4-FFF2-40B4-BE49-F238E27FC236}">
                      <a16:creationId xmlns:a16="http://schemas.microsoft.com/office/drawing/2014/main" id="{5AB631CE-1F00-7E67-BBD6-B2FD65701022}"/>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 name="Freeform 800">
                  <a:extLst>
                    <a:ext uri="{FF2B5EF4-FFF2-40B4-BE49-F238E27FC236}">
                      <a16:creationId xmlns:a16="http://schemas.microsoft.com/office/drawing/2014/main" id="{C3E20B51-4140-7A02-3A63-C61F8ED41F94}"/>
                    </a:ext>
                  </a:extLst>
                </p:cNvPr>
                <p:cNvSpPr>
                  <a:spLocks/>
                </p:cNvSpPr>
                <p:nvPr/>
              </p:nvSpPr>
              <p:spPr bwMode="auto">
                <a:xfrm>
                  <a:off x="771" y="1264"/>
                  <a:ext cx="533" cy="62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 name="Freeform 801">
                  <a:extLst>
                    <a:ext uri="{FF2B5EF4-FFF2-40B4-BE49-F238E27FC236}">
                      <a16:creationId xmlns:a16="http://schemas.microsoft.com/office/drawing/2014/main" id="{C39F7425-D4F0-2C40-A4CA-1EB7DD560C1C}"/>
                    </a:ext>
                  </a:extLst>
                </p:cNvPr>
                <p:cNvSpPr>
                  <a:spLocks/>
                </p:cNvSpPr>
                <p:nvPr/>
              </p:nvSpPr>
              <p:spPr bwMode="auto">
                <a:xfrm>
                  <a:off x="621" y="1339"/>
                  <a:ext cx="340" cy="525"/>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 name="Freeform 802">
                  <a:extLst>
                    <a:ext uri="{FF2B5EF4-FFF2-40B4-BE49-F238E27FC236}">
                      <a16:creationId xmlns:a16="http://schemas.microsoft.com/office/drawing/2014/main" id="{C1598A81-8B75-2C6B-E973-4F5E75DBB307}"/>
                    </a:ext>
                  </a:extLst>
                </p:cNvPr>
                <p:cNvSpPr>
                  <a:spLocks/>
                </p:cNvSpPr>
                <p:nvPr/>
              </p:nvSpPr>
              <p:spPr bwMode="auto">
                <a:xfrm>
                  <a:off x="726" y="1392"/>
                  <a:ext cx="448" cy="405"/>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 name="Freeform 803">
                  <a:extLst>
                    <a:ext uri="{FF2B5EF4-FFF2-40B4-BE49-F238E27FC236}">
                      <a16:creationId xmlns:a16="http://schemas.microsoft.com/office/drawing/2014/main" id="{9FF57156-147F-358F-525F-A98EB034F70E}"/>
                    </a:ext>
                  </a:extLst>
                </p:cNvPr>
                <p:cNvSpPr>
                  <a:spLocks/>
                </p:cNvSpPr>
                <p:nvPr/>
              </p:nvSpPr>
              <p:spPr bwMode="auto">
                <a:xfrm>
                  <a:off x="734" y="1421"/>
                  <a:ext cx="385" cy="37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 name="Freeform 804">
                  <a:extLst>
                    <a:ext uri="{FF2B5EF4-FFF2-40B4-BE49-F238E27FC236}">
                      <a16:creationId xmlns:a16="http://schemas.microsoft.com/office/drawing/2014/main" id="{3810B96D-0A2B-A146-50AE-E312A9CB3F2D}"/>
                    </a:ext>
                  </a:extLst>
                </p:cNvPr>
                <p:cNvSpPr>
                  <a:spLocks/>
                </p:cNvSpPr>
                <p:nvPr/>
              </p:nvSpPr>
              <p:spPr bwMode="auto">
                <a:xfrm>
                  <a:off x="911" y="1416"/>
                  <a:ext cx="213" cy="235"/>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 name="Freeform 805">
                  <a:extLst>
                    <a:ext uri="{FF2B5EF4-FFF2-40B4-BE49-F238E27FC236}">
                      <a16:creationId xmlns:a16="http://schemas.microsoft.com/office/drawing/2014/main" id="{83D37164-A234-F86E-1EB6-E4707015FE9D}"/>
                    </a:ext>
                  </a:extLst>
                </p:cNvPr>
                <p:cNvSpPr>
                  <a:spLocks/>
                </p:cNvSpPr>
                <p:nvPr/>
              </p:nvSpPr>
              <p:spPr bwMode="auto">
                <a:xfrm>
                  <a:off x="961" y="1435"/>
                  <a:ext cx="180" cy="224"/>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 name="Freeform 806">
                  <a:extLst>
                    <a:ext uri="{FF2B5EF4-FFF2-40B4-BE49-F238E27FC236}">
                      <a16:creationId xmlns:a16="http://schemas.microsoft.com/office/drawing/2014/main" id="{95425457-7E19-2CD8-4FD2-9F374482C533}"/>
                    </a:ext>
                  </a:extLst>
                </p:cNvPr>
                <p:cNvSpPr>
                  <a:spLocks/>
                </p:cNvSpPr>
                <p:nvPr/>
              </p:nvSpPr>
              <p:spPr bwMode="auto">
                <a:xfrm>
                  <a:off x="771" y="1579"/>
                  <a:ext cx="255" cy="181"/>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 name="Freeform 807">
                  <a:extLst>
                    <a:ext uri="{FF2B5EF4-FFF2-40B4-BE49-F238E27FC236}">
                      <a16:creationId xmlns:a16="http://schemas.microsoft.com/office/drawing/2014/main" id="{A8110458-283C-321D-3954-F74A3289A489}"/>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6" name="Freeform 808">
                  <a:extLst>
                    <a:ext uri="{FF2B5EF4-FFF2-40B4-BE49-F238E27FC236}">
                      <a16:creationId xmlns:a16="http://schemas.microsoft.com/office/drawing/2014/main" id="{A4370CF2-7ABA-A467-DBEE-1DA7E382A265}"/>
                    </a:ext>
                  </a:extLst>
                </p:cNvPr>
                <p:cNvSpPr>
                  <a:spLocks/>
                </p:cNvSpPr>
                <p:nvPr/>
              </p:nvSpPr>
              <p:spPr bwMode="auto">
                <a:xfrm>
                  <a:off x="739" y="1403"/>
                  <a:ext cx="377" cy="349"/>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201" name="Group 129">
                <a:extLst>
                  <a:ext uri="{FF2B5EF4-FFF2-40B4-BE49-F238E27FC236}">
                    <a16:creationId xmlns:a16="http://schemas.microsoft.com/office/drawing/2014/main" id="{9F023F27-B640-2E88-D146-8DEE67C3F430}"/>
                  </a:ext>
                </a:extLst>
              </p:cNvPr>
              <p:cNvGrpSpPr>
                <a:grpSpLocks/>
              </p:cNvGrpSpPr>
              <p:nvPr/>
            </p:nvGrpSpPr>
            <p:grpSpPr bwMode="auto">
              <a:xfrm rot="-3275905">
                <a:off x="2502" y="1432"/>
                <a:ext cx="66" cy="76"/>
                <a:chOff x="2926287" y="3892056"/>
                <a:chExt cx="163513" cy="203201"/>
              </a:xfrm>
            </p:grpSpPr>
            <p:sp>
              <p:nvSpPr>
                <p:cNvPr id="3871" name="Freeform 1197">
                  <a:extLst>
                    <a:ext uri="{FF2B5EF4-FFF2-40B4-BE49-F238E27FC236}">
                      <a16:creationId xmlns:a16="http://schemas.microsoft.com/office/drawing/2014/main" id="{5F00F822-26E6-7B2C-C365-E7C560F35004}"/>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2" name="Freeform 1198">
                  <a:extLst>
                    <a:ext uri="{FF2B5EF4-FFF2-40B4-BE49-F238E27FC236}">
                      <a16:creationId xmlns:a16="http://schemas.microsoft.com/office/drawing/2014/main" id="{4E4DA066-1FBE-D865-9AA8-B01DF8DE27B6}"/>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3" name="Freeform 1199">
                  <a:extLst>
                    <a:ext uri="{FF2B5EF4-FFF2-40B4-BE49-F238E27FC236}">
                      <a16:creationId xmlns:a16="http://schemas.microsoft.com/office/drawing/2014/main" id="{B46004DC-66A1-B2C8-4BEC-AC5796CB6DB9}"/>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4" name="Freeform 1200">
                  <a:extLst>
                    <a:ext uri="{FF2B5EF4-FFF2-40B4-BE49-F238E27FC236}">
                      <a16:creationId xmlns:a16="http://schemas.microsoft.com/office/drawing/2014/main" id="{3D8AFB42-37E0-E6B8-D334-62D167B7213D}"/>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5" name="Freeform 1201">
                  <a:extLst>
                    <a:ext uri="{FF2B5EF4-FFF2-40B4-BE49-F238E27FC236}">
                      <a16:creationId xmlns:a16="http://schemas.microsoft.com/office/drawing/2014/main" id="{DD2B3FA9-42E6-9B62-0939-3074E15AF0D9}"/>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6" name="Freeform 1202">
                  <a:extLst>
                    <a:ext uri="{FF2B5EF4-FFF2-40B4-BE49-F238E27FC236}">
                      <a16:creationId xmlns:a16="http://schemas.microsoft.com/office/drawing/2014/main" id="{EBD893F6-E71D-1F99-A5A0-93547A6DE5F3}"/>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7" name="Freeform 1203">
                  <a:extLst>
                    <a:ext uri="{FF2B5EF4-FFF2-40B4-BE49-F238E27FC236}">
                      <a16:creationId xmlns:a16="http://schemas.microsoft.com/office/drawing/2014/main" id="{98DADE17-FEA7-41A6-5FF9-690B60526CE0}"/>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8" name="Freeform 1204">
                  <a:extLst>
                    <a:ext uri="{FF2B5EF4-FFF2-40B4-BE49-F238E27FC236}">
                      <a16:creationId xmlns:a16="http://schemas.microsoft.com/office/drawing/2014/main" id="{BB947449-00CF-465A-9261-711902EDD996}"/>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9" name="Freeform 1205">
                  <a:extLst>
                    <a:ext uri="{FF2B5EF4-FFF2-40B4-BE49-F238E27FC236}">
                      <a16:creationId xmlns:a16="http://schemas.microsoft.com/office/drawing/2014/main" id="{36B27910-A6D7-53DF-1E4F-4019E8BF9CED}"/>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0" name="Freeform 1206">
                  <a:extLst>
                    <a:ext uri="{FF2B5EF4-FFF2-40B4-BE49-F238E27FC236}">
                      <a16:creationId xmlns:a16="http://schemas.microsoft.com/office/drawing/2014/main" id="{EC64F625-2EF1-194D-D4DF-008AEC55AA00}"/>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1" name="Freeform 1207">
                  <a:extLst>
                    <a:ext uri="{FF2B5EF4-FFF2-40B4-BE49-F238E27FC236}">
                      <a16:creationId xmlns:a16="http://schemas.microsoft.com/office/drawing/2014/main" id="{4A2DA47F-C0C1-D24A-C683-6463687AD6EA}"/>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2" name="Freeform 1208">
                  <a:extLst>
                    <a:ext uri="{FF2B5EF4-FFF2-40B4-BE49-F238E27FC236}">
                      <a16:creationId xmlns:a16="http://schemas.microsoft.com/office/drawing/2014/main" id="{941EFC4E-D387-7230-6239-4F46EAB28C0F}"/>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3" name="Freeform 1209">
                  <a:extLst>
                    <a:ext uri="{FF2B5EF4-FFF2-40B4-BE49-F238E27FC236}">
                      <a16:creationId xmlns:a16="http://schemas.microsoft.com/office/drawing/2014/main" id="{2E9F083A-11EC-A741-1F0B-2986E66FD607}"/>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4" name="Freeform 1210">
                  <a:extLst>
                    <a:ext uri="{FF2B5EF4-FFF2-40B4-BE49-F238E27FC236}">
                      <a16:creationId xmlns:a16="http://schemas.microsoft.com/office/drawing/2014/main" id="{905C6535-C476-16C3-0733-391350FE8AEA}"/>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5" name="Freeform 1211">
                  <a:extLst>
                    <a:ext uri="{FF2B5EF4-FFF2-40B4-BE49-F238E27FC236}">
                      <a16:creationId xmlns:a16="http://schemas.microsoft.com/office/drawing/2014/main" id="{B8FAD0D8-F139-CDC8-5BE7-F58F14EBF0D3}"/>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6" name="Freeform 1212">
                  <a:extLst>
                    <a:ext uri="{FF2B5EF4-FFF2-40B4-BE49-F238E27FC236}">
                      <a16:creationId xmlns:a16="http://schemas.microsoft.com/office/drawing/2014/main" id="{EBC8BCB1-DAD3-92D6-9E4D-4538D0F41BDF}"/>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7" name="Freeform 1213">
                  <a:extLst>
                    <a:ext uri="{FF2B5EF4-FFF2-40B4-BE49-F238E27FC236}">
                      <a16:creationId xmlns:a16="http://schemas.microsoft.com/office/drawing/2014/main" id="{6E4C4CC0-7FB4-3E90-1261-2D63C922C641}"/>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8" name="Freeform 1214">
                  <a:extLst>
                    <a:ext uri="{FF2B5EF4-FFF2-40B4-BE49-F238E27FC236}">
                      <a16:creationId xmlns:a16="http://schemas.microsoft.com/office/drawing/2014/main" id="{85A6B46D-A057-F923-E2A8-ADA4EAF39583}"/>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9" name="Freeform 1215">
                  <a:extLst>
                    <a:ext uri="{FF2B5EF4-FFF2-40B4-BE49-F238E27FC236}">
                      <a16:creationId xmlns:a16="http://schemas.microsoft.com/office/drawing/2014/main" id="{7D821923-F108-5B99-D56B-054B581C2CF1}"/>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0" name="Freeform 1249">
                  <a:extLst>
                    <a:ext uri="{FF2B5EF4-FFF2-40B4-BE49-F238E27FC236}">
                      <a16:creationId xmlns:a16="http://schemas.microsoft.com/office/drawing/2014/main" id="{E58455AB-DBBC-1BF2-0C57-515C737DEFEF}"/>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 name="Freeform 1250">
                  <a:extLst>
                    <a:ext uri="{FF2B5EF4-FFF2-40B4-BE49-F238E27FC236}">
                      <a16:creationId xmlns:a16="http://schemas.microsoft.com/office/drawing/2014/main" id="{DF65147B-1C5D-F2D9-C0C5-FF76412E2EB2}"/>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 name="Freeform 1251">
                  <a:extLst>
                    <a:ext uri="{FF2B5EF4-FFF2-40B4-BE49-F238E27FC236}">
                      <a16:creationId xmlns:a16="http://schemas.microsoft.com/office/drawing/2014/main" id="{6F320C92-243C-33E7-3EDE-ECB75EE46652}"/>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 name="Freeform 1252">
                  <a:extLst>
                    <a:ext uri="{FF2B5EF4-FFF2-40B4-BE49-F238E27FC236}">
                      <a16:creationId xmlns:a16="http://schemas.microsoft.com/office/drawing/2014/main" id="{D069B60E-69DF-2A2B-2B19-7AD4F9BBB121}"/>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 name="Freeform 1253">
                  <a:extLst>
                    <a:ext uri="{FF2B5EF4-FFF2-40B4-BE49-F238E27FC236}">
                      <a16:creationId xmlns:a16="http://schemas.microsoft.com/office/drawing/2014/main" id="{A15AA30A-8DB3-9372-DAAD-8A6D617FD398}"/>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 name="Freeform 1254">
                  <a:extLst>
                    <a:ext uri="{FF2B5EF4-FFF2-40B4-BE49-F238E27FC236}">
                      <a16:creationId xmlns:a16="http://schemas.microsoft.com/office/drawing/2014/main" id="{9EF7C17C-FCB5-8882-C071-1B63DD839C75}"/>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6" name="Freeform 1255">
                  <a:extLst>
                    <a:ext uri="{FF2B5EF4-FFF2-40B4-BE49-F238E27FC236}">
                      <a16:creationId xmlns:a16="http://schemas.microsoft.com/office/drawing/2014/main" id="{E8A046C3-8AE1-030A-07B3-3FE3C5C4E4E3}"/>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02" name="Group 167">
                <a:extLst>
                  <a:ext uri="{FF2B5EF4-FFF2-40B4-BE49-F238E27FC236}">
                    <a16:creationId xmlns:a16="http://schemas.microsoft.com/office/drawing/2014/main" id="{5A563AE1-26E9-4C4E-6193-23EE3AC50959}"/>
                  </a:ext>
                </a:extLst>
              </p:cNvPr>
              <p:cNvGrpSpPr>
                <a:grpSpLocks/>
              </p:cNvGrpSpPr>
              <p:nvPr/>
            </p:nvGrpSpPr>
            <p:grpSpPr bwMode="auto">
              <a:xfrm rot="10460199">
                <a:off x="2694" y="1212"/>
                <a:ext cx="62" cy="82"/>
                <a:chOff x="2926287" y="3892056"/>
                <a:chExt cx="163513" cy="203201"/>
              </a:xfrm>
            </p:grpSpPr>
            <p:sp>
              <p:nvSpPr>
                <p:cNvPr id="3845" name="Freeform 1197">
                  <a:extLst>
                    <a:ext uri="{FF2B5EF4-FFF2-40B4-BE49-F238E27FC236}">
                      <a16:creationId xmlns:a16="http://schemas.microsoft.com/office/drawing/2014/main" id="{F63947EC-31D0-688D-6A86-1E692F475081}"/>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6" name="Freeform 1198">
                  <a:extLst>
                    <a:ext uri="{FF2B5EF4-FFF2-40B4-BE49-F238E27FC236}">
                      <a16:creationId xmlns:a16="http://schemas.microsoft.com/office/drawing/2014/main" id="{306777DC-8C76-45A7-C1FD-EB7724C53200}"/>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7" name="Freeform 1199">
                  <a:extLst>
                    <a:ext uri="{FF2B5EF4-FFF2-40B4-BE49-F238E27FC236}">
                      <a16:creationId xmlns:a16="http://schemas.microsoft.com/office/drawing/2014/main" id="{4D2F559D-23AC-30FE-C7DA-68CB6D9C4F28}"/>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8" name="Freeform 1200">
                  <a:extLst>
                    <a:ext uri="{FF2B5EF4-FFF2-40B4-BE49-F238E27FC236}">
                      <a16:creationId xmlns:a16="http://schemas.microsoft.com/office/drawing/2014/main" id="{21938C73-35CE-E14C-44B7-544A58A3693C}"/>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9" name="Freeform 1201">
                  <a:extLst>
                    <a:ext uri="{FF2B5EF4-FFF2-40B4-BE49-F238E27FC236}">
                      <a16:creationId xmlns:a16="http://schemas.microsoft.com/office/drawing/2014/main" id="{8F61DF13-6D6C-5034-306C-A984E547DB16}"/>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0" name="Freeform 1202">
                  <a:extLst>
                    <a:ext uri="{FF2B5EF4-FFF2-40B4-BE49-F238E27FC236}">
                      <a16:creationId xmlns:a16="http://schemas.microsoft.com/office/drawing/2014/main" id="{254B5EF5-D017-BE01-793D-B05B0D586D04}"/>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1" name="Freeform 1203">
                  <a:extLst>
                    <a:ext uri="{FF2B5EF4-FFF2-40B4-BE49-F238E27FC236}">
                      <a16:creationId xmlns:a16="http://schemas.microsoft.com/office/drawing/2014/main" id="{75B8975B-129E-6E41-9027-60A6E0FE63B8}"/>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2" name="Freeform 1204">
                  <a:extLst>
                    <a:ext uri="{FF2B5EF4-FFF2-40B4-BE49-F238E27FC236}">
                      <a16:creationId xmlns:a16="http://schemas.microsoft.com/office/drawing/2014/main" id="{239DBECF-F5AB-F113-F2EA-865CFD400149}"/>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3" name="Freeform 1205">
                  <a:extLst>
                    <a:ext uri="{FF2B5EF4-FFF2-40B4-BE49-F238E27FC236}">
                      <a16:creationId xmlns:a16="http://schemas.microsoft.com/office/drawing/2014/main" id="{834BB2D2-D60E-12FB-1FAE-82B16AE86F28}"/>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4" name="Freeform 1206">
                  <a:extLst>
                    <a:ext uri="{FF2B5EF4-FFF2-40B4-BE49-F238E27FC236}">
                      <a16:creationId xmlns:a16="http://schemas.microsoft.com/office/drawing/2014/main" id="{19E48D27-642F-13F8-91D3-853545426D62}"/>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5" name="Freeform 1207">
                  <a:extLst>
                    <a:ext uri="{FF2B5EF4-FFF2-40B4-BE49-F238E27FC236}">
                      <a16:creationId xmlns:a16="http://schemas.microsoft.com/office/drawing/2014/main" id="{36BAD852-11FE-83F0-5182-972A44710F34}"/>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6" name="Freeform 1208">
                  <a:extLst>
                    <a:ext uri="{FF2B5EF4-FFF2-40B4-BE49-F238E27FC236}">
                      <a16:creationId xmlns:a16="http://schemas.microsoft.com/office/drawing/2014/main" id="{123F40F6-6558-24D0-8A2B-D96842BF1DB3}"/>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7" name="Freeform 1209">
                  <a:extLst>
                    <a:ext uri="{FF2B5EF4-FFF2-40B4-BE49-F238E27FC236}">
                      <a16:creationId xmlns:a16="http://schemas.microsoft.com/office/drawing/2014/main" id="{D2FDA394-0398-83B6-C2B2-642E5D3C1235}"/>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8" name="Freeform 1210">
                  <a:extLst>
                    <a:ext uri="{FF2B5EF4-FFF2-40B4-BE49-F238E27FC236}">
                      <a16:creationId xmlns:a16="http://schemas.microsoft.com/office/drawing/2014/main" id="{46649A34-F63E-233D-BA84-104E6EC7E77D}"/>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9" name="Freeform 1211">
                  <a:extLst>
                    <a:ext uri="{FF2B5EF4-FFF2-40B4-BE49-F238E27FC236}">
                      <a16:creationId xmlns:a16="http://schemas.microsoft.com/office/drawing/2014/main" id="{6FB14D15-3E56-3FE3-3B44-522C89121F4F}"/>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0" name="Freeform 1212">
                  <a:extLst>
                    <a:ext uri="{FF2B5EF4-FFF2-40B4-BE49-F238E27FC236}">
                      <a16:creationId xmlns:a16="http://schemas.microsoft.com/office/drawing/2014/main" id="{E5D887B7-FF55-058E-A69D-2D022CC5E836}"/>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1" name="Freeform 1213">
                  <a:extLst>
                    <a:ext uri="{FF2B5EF4-FFF2-40B4-BE49-F238E27FC236}">
                      <a16:creationId xmlns:a16="http://schemas.microsoft.com/office/drawing/2014/main" id="{F69F8667-FA34-D614-8619-7F1F24D6B2A4}"/>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2" name="Freeform 1214">
                  <a:extLst>
                    <a:ext uri="{FF2B5EF4-FFF2-40B4-BE49-F238E27FC236}">
                      <a16:creationId xmlns:a16="http://schemas.microsoft.com/office/drawing/2014/main" id="{7E5618AF-B5D2-F998-AF86-1C1A9AE85E2C}"/>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3" name="Freeform 1215">
                  <a:extLst>
                    <a:ext uri="{FF2B5EF4-FFF2-40B4-BE49-F238E27FC236}">
                      <a16:creationId xmlns:a16="http://schemas.microsoft.com/office/drawing/2014/main" id="{F918F928-380A-7C6A-88D2-AD541BD29B38}"/>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4" name="Freeform 1249">
                  <a:extLst>
                    <a:ext uri="{FF2B5EF4-FFF2-40B4-BE49-F238E27FC236}">
                      <a16:creationId xmlns:a16="http://schemas.microsoft.com/office/drawing/2014/main" id="{A2E6ABA5-4BAB-4412-C99A-AE6EAC82149C}"/>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5" name="Freeform 1250">
                  <a:extLst>
                    <a:ext uri="{FF2B5EF4-FFF2-40B4-BE49-F238E27FC236}">
                      <a16:creationId xmlns:a16="http://schemas.microsoft.com/office/drawing/2014/main" id="{8F5478E0-2C4F-7F4D-0C94-70B830D616DD}"/>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6" name="Freeform 1251">
                  <a:extLst>
                    <a:ext uri="{FF2B5EF4-FFF2-40B4-BE49-F238E27FC236}">
                      <a16:creationId xmlns:a16="http://schemas.microsoft.com/office/drawing/2014/main" id="{E850F69A-AFB3-6954-631C-92D43B136459}"/>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7" name="Freeform 1252">
                  <a:extLst>
                    <a:ext uri="{FF2B5EF4-FFF2-40B4-BE49-F238E27FC236}">
                      <a16:creationId xmlns:a16="http://schemas.microsoft.com/office/drawing/2014/main" id="{0B897755-D861-31FF-AA4F-B972BBED85FF}"/>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8" name="Freeform 1253">
                  <a:extLst>
                    <a:ext uri="{FF2B5EF4-FFF2-40B4-BE49-F238E27FC236}">
                      <a16:creationId xmlns:a16="http://schemas.microsoft.com/office/drawing/2014/main" id="{DD5695B0-C3D6-F825-BE2A-22ACE89DE5F9}"/>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9" name="Freeform 1254">
                  <a:extLst>
                    <a:ext uri="{FF2B5EF4-FFF2-40B4-BE49-F238E27FC236}">
                      <a16:creationId xmlns:a16="http://schemas.microsoft.com/office/drawing/2014/main" id="{65B0BD4D-5A3B-B5BB-7CA0-D0790C95C278}"/>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0" name="Freeform 1255">
                  <a:extLst>
                    <a:ext uri="{FF2B5EF4-FFF2-40B4-BE49-F238E27FC236}">
                      <a16:creationId xmlns:a16="http://schemas.microsoft.com/office/drawing/2014/main" id="{02C714F7-DB30-4219-26CB-A81E5CD89393}"/>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03" name="Group 194">
                <a:extLst>
                  <a:ext uri="{FF2B5EF4-FFF2-40B4-BE49-F238E27FC236}">
                    <a16:creationId xmlns:a16="http://schemas.microsoft.com/office/drawing/2014/main" id="{0C9A5C84-D156-BE93-19F7-FC98725B1175}"/>
                  </a:ext>
                </a:extLst>
              </p:cNvPr>
              <p:cNvGrpSpPr>
                <a:grpSpLocks/>
              </p:cNvGrpSpPr>
              <p:nvPr/>
            </p:nvGrpSpPr>
            <p:grpSpPr bwMode="auto">
              <a:xfrm rot="3202606">
                <a:off x="2295" y="1057"/>
                <a:ext cx="61" cy="82"/>
                <a:chOff x="2926287" y="3892056"/>
                <a:chExt cx="163513" cy="203201"/>
              </a:xfrm>
            </p:grpSpPr>
            <p:sp>
              <p:nvSpPr>
                <p:cNvPr id="3819" name="Freeform 1197">
                  <a:extLst>
                    <a:ext uri="{FF2B5EF4-FFF2-40B4-BE49-F238E27FC236}">
                      <a16:creationId xmlns:a16="http://schemas.microsoft.com/office/drawing/2014/main" id="{6D0E2541-D224-A7F1-6525-15ECEAD16330}"/>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 name="Freeform 1198">
                  <a:extLst>
                    <a:ext uri="{FF2B5EF4-FFF2-40B4-BE49-F238E27FC236}">
                      <a16:creationId xmlns:a16="http://schemas.microsoft.com/office/drawing/2014/main" id="{2CAA71C1-95D4-F525-F677-B4B28C126C97}"/>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 name="Freeform 1199">
                  <a:extLst>
                    <a:ext uri="{FF2B5EF4-FFF2-40B4-BE49-F238E27FC236}">
                      <a16:creationId xmlns:a16="http://schemas.microsoft.com/office/drawing/2014/main" id="{D06839E1-C858-75DA-45DC-E21A91C9E4FF}"/>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 name="Freeform 1200">
                  <a:extLst>
                    <a:ext uri="{FF2B5EF4-FFF2-40B4-BE49-F238E27FC236}">
                      <a16:creationId xmlns:a16="http://schemas.microsoft.com/office/drawing/2014/main" id="{47EF8534-61E9-CA44-1971-D16260038802}"/>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 name="Freeform 1201">
                  <a:extLst>
                    <a:ext uri="{FF2B5EF4-FFF2-40B4-BE49-F238E27FC236}">
                      <a16:creationId xmlns:a16="http://schemas.microsoft.com/office/drawing/2014/main" id="{FE9B97CD-0641-2D5F-DB2D-E187F0BE4E40}"/>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 name="Freeform 1202">
                  <a:extLst>
                    <a:ext uri="{FF2B5EF4-FFF2-40B4-BE49-F238E27FC236}">
                      <a16:creationId xmlns:a16="http://schemas.microsoft.com/office/drawing/2014/main" id="{9D962CD7-4593-01B6-1732-4BD547384CC8}"/>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5" name="Freeform 1203">
                  <a:extLst>
                    <a:ext uri="{FF2B5EF4-FFF2-40B4-BE49-F238E27FC236}">
                      <a16:creationId xmlns:a16="http://schemas.microsoft.com/office/drawing/2014/main" id="{6330FF92-8B32-21D8-4D7B-DFB2A5D2F21C}"/>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6" name="Freeform 1204">
                  <a:extLst>
                    <a:ext uri="{FF2B5EF4-FFF2-40B4-BE49-F238E27FC236}">
                      <a16:creationId xmlns:a16="http://schemas.microsoft.com/office/drawing/2014/main" id="{CB1ED96B-0450-F871-931C-4C846D89C1EE}"/>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7" name="Freeform 1205">
                  <a:extLst>
                    <a:ext uri="{FF2B5EF4-FFF2-40B4-BE49-F238E27FC236}">
                      <a16:creationId xmlns:a16="http://schemas.microsoft.com/office/drawing/2014/main" id="{1C994E42-812D-66EA-42B8-3A60A60BF536}"/>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8" name="Freeform 1206">
                  <a:extLst>
                    <a:ext uri="{FF2B5EF4-FFF2-40B4-BE49-F238E27FC236}">
                      <a16:creationId xmlns:a16="http://schemas.microsoft.com/office/drawing/2014/main" id="{28F75901-7F42-B065-3254-48D98C80C96F}"/>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9" name="Freeform 1207">
                  <a:extLst>
                    <a:ext uri="{FF2B5EF4-FFF2-40B4-BE49-F238E27FC236}">
                      <a16:creationId xmlns:a16="http://schemas.microsoft.com/office/drawing/2014/main" id="{1517641A-06CC-2F3E-8F34-5DB4121A14DB}"/>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0" name="Freeform 1208">
                  <a:extLst>
                    <a:ext uri="{FF2B5EF4-FFF2-40B4-BE49-F238E27FC236}">
                      <a16:creationId xmlns:a16="http://schemas.microsoft.com/office/drawing/2014/main" id="{94F176C9-DCEE-4BE0-FC72-FDEBB66602B2}"/>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1" name="Freeform 1209">
                  <a:extLst>
                    <a:ext uri="{FF2B5EF4-FFF2-40B4-BE49-F238E27FC236}">
                      <a16:creationId xmlns:a16="http://schemas.microsoft.com/office/drawing/2014/main" id="{9C28C05A-895B-8190-1F4F-E6D8AD5B0EC7}"/>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2" name="Freeform 1210">
                  <a:extLst>
                    <a:ext uri="{FF2B5EF4-FFF2-40B4-BE49-F238E27FC236}">
                      <a16:creationId xmlns:a16="http://schemas.microsoft.com/office/drawing/2014/main" id="{31010D96-979D-98A8-F511-2877B7CDB029}"/>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3" name="Freeform 1211">
                  <a:extLst>
                    <a:ext uri="{FF2B5EF4-FFF2-40B4-BE49-F238E27FC236}">
                      <a16:creationId xmlns:a16="http://schemas.microsoft.com/office/drawing/2014/main" id="{BE81C605-A733-4CE3-44E7-3EAD3BBFE91E}"/>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4" name="Freeform 1212">
                  <a:extLst>
                    <a:ext uri="{FF2B5EF4-FFF2-40B4-BE49-F238E27FC236}">
                      <a16:creationId xmlns:a16="http://schemas.microsoft.com/office/drawing/2014/main" id="{40D1017D-EC3B-9145-B44A-A0287125F576}"/>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5" name="Freeform 1213">
                  <a:extLst>
                    <a:ext uri="{FF2B5EF4-FFF2-40B4-BE49-F238E27FC236}">
                      <a16:creationId xmlns:a16="http://schemas.microsoft.com/office/drawing/2014/main" id="{C1197706-A9A7-465E-F63A-A7E860B7D986}"/>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6" name="Freeform 1214">
                  <a:extLst>
                    <a:ext uri="{FF2B5EF4-FFF2-40B4-BE49-F238E27FC236}">
                      <a16:creationId xmlns:a16="http://schemas.microsoft.com/office/drawing/2014/main" id="{103552E3-6B22-71F2-E977-7DCF45713061}"/>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7" name="Freeform 1215">
                  <a:extLst>
                    <a:ext uri="{FF2B5EF4-FFF2-40B4-BE49-F238E27FC236}">
                      <a16:creationId xmlns:a16="http://schemas.microsoft.com/office/drawing/2014/main" id="{D4D742E9-31A1-79E5-412B-F48902F3303D}"/>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8" name="Freeform 1249">
                  <a:extLst>
                    <a:ext uri="{FF2B5EF4-FFF2-40B4-BE49-F238E27FC236}">
                      <a16:creationId xmlns:a16="http://schemas.microsoft.com/office/drawing/2014/main" id="{DA097FDB-94F3-A62D-3A82-FF7B6C5F7455}"/>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9" name="Freeform 1250">
                  <a:extLst>
                    <a:ext uri="{FF2B5EF4-FFF2-40B4-BE49-F238E27FC236}">
                      <a16:creationId xmlns:a16="http://schemas.microsoft.com/office/drawing/2014/main" id="{48D38F87-C42A-2495-D8EA-55810A041F2A}"/>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0" name="Freeform 1251">
                  <a:extLst>
                    <a:ext uri="{FF2B5EF4-FFF2-40B4-BE49-F238E27FC236}">
                      <a16:creationId xmlns:a16="http://schemas.microsoft.com/office/drawing/2014/main" id="{7C94EF55-3F8E-C14C-FEC4-DD8556F52ED4}"/>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1" name="Freeform 1252">
                  <a:extLst>
                    <a:ext uri="{FF2B5EF4-FFF2-40B4-BE49-F238E27FC236}">
                      <a16:creationId xmlns:a16="http://schemas.microsoft.com/office/drawing/2014/main" id="{6F185101-19E6-9582-FBEC-5F16B6F0D5BA}"/>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2" name="Freeform 1253">
                  <a:extLst>
                    <a:ext uri="{FF2B5EF4-FFF2-40B4-BE49-F238E27FC236}">
                      <a16:creationId xmlns:a16="http://schemas.microsoft.com/office/drawing/2014/main" id="{EB3DD3AE-4CC4-0F15-5B15-A537937359B3}"/>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3" name="Freeform 1254">
                  <a:extLst>
                    <a:ext uri="{FF2B5EF4-FFF2-40B4-BE49-F238E27FC236}">
                      <a16:creationId xmlns:a16="http://schemas.microsoft.com/office/drawing/2014/main" id="{94996967-7D19-8E30-9E7C-3371076396DF}"/>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4" name="Freeform 1255">
                  <a:extLst>
                    <a:ext uri="{FF2B5EF4-FFF2-40B4-BE49-F238E27FC236}">
                      <a16:creationId xmlns:a16="http://schemas.microsoft.com/office/drawing/2014/main" id="{3B8E9B09-3D44-5525-564E-BA57CF216CBE}"/>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04" name="Group 221">
                <a:extLst>
                  <a:ext uri="{FF2B5EF4-FFF2-40B4-BE49-F238E27FC236}">
                    <a16:creationId xmlns:a16="http://schemas.microsoft.com/office/drawing/2014/main" id="{2D2436EA-B7C8-C467-C276-6CE8B3A1E343}"/>
                  </a:ext>
                </a:extLst>
              </p:cNvPr>
              <p:cNvGrpSpPr>
                <a:grpSpLocks/>
              </p:cNvGrpSpPr>
              <p:nvPr/>
            </p:nvGrpSpPr>
            <p:grpSpPr bwMode="auto">
              <a:xfrm rot="8199701">
                <a:off x="2511" y="1101"/>
                <a:ext cx="66" cy="76"/>
                <a:chOff x="2926287" y="3892056"/>
                <a:chExt cx="163513" cy="203201"/>
              </a:xfrm>
            </p:grpSpPr>
            <p:sp>
              <p:nvSpPr>
                <p:cNvPr id="3793" name="Freeform 1197">
                  <a:extLst>
                    <a:ext uri="{FF2B5EF4-FFF2-40B4-BE49-F238E27FC236}">
                      <a16:creationId xmlns:a16="http://schemas.microsoft.com/office/drawing/2014/main" id="{F9B821C9-04CA-46E4-01B8-D87798BD063B}"/>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 name="Freeform 1198">
                  <a:extLst>
                    <a:ext uri="{FF2B5EF4-FFF2-40B4-BE49-F238E27FC236}">
                      <a16:creationId xmlns:a16="http://schemas.microsoft.com/office/drawing/2014/main" id="{27378665-7369-9FA0-CDD9-E6656068BC97}"/>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 name="Freeform 1199">
                  <a:extLst>
                    <a:ext uri="{FF2B5EF4-FFF2-40B4-BE49-F238E27FC236}">
                      <a16:creationId xmlns:a16="http://schemas.microsoft.com/office/drawing/2014/main" id="{341EB4B6-44C2-14D2-ED69-B875180E969E}"/>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 name="Freeform 1200">
                  <a:extLst>
                    <a:ext uri="{FF2B5EF4-FFF2-40B4-BE49-F238E27FC236}">
                      <a16:creationId xmlns:a16="http://schemas.microsoft.com/office/drawing/2014/main" id="{C4C88919-5EE5-FA83-3BF0-F8EC976FD9E4}"/>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 name="Freeform 1201">
                  <a:extLst>
                    <a:ext uri="{FF2B5EF4-FFF2-40B4-BE49-F238E27FC236}">
                      <a16:creationId xmlns:a16="http://schemas.microsoft.com/office/drawing/2014/main" id="{BDFC70E9-0878-3B8F-73F4-B34FDE0963FD}"/>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 name="Freeform 1202">
                  <a:extLst>
                    <a:ext uri="{FF2B5EF4-FFF2-40B4-BE49-F238E27FC236}">
                      <a16:creationId xmlns:a16="http://schemas.microsoft.com/office/drawing/2014/main" id="{427E6343-9F63-BC79-DC2E-9231E9707EB2}"/>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 name="Freeform 1203">
                  <a:extLst>
                    <a:ext uri="{FF2B5EF4-FFF2-40B4-BE49-F238E27FC236}">
                      <a16:creationId xmlns:a16="http://schemas.microsoft.com/office/drawing/2014/main" id="{60381B8E-A52A-E4C6-6055-1C0572E63A21}"/>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 name="Freeform 1204">
                  <a:extLst>
                    <a:ext uri="{FF2B5EF4-FFF2-40B4-BE49-F238E27FC236}">
                      <a16:creationId xmlns:a16="http://schemas.microsoft.com/office/drawing/2014/main" id="{519B9DEA-7F7E-73A3-BD7D-8454AB7D02FD}"/>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 name="Freeform 1205">
                  <a:extLst>
                    <a:ext uri="{FF2B5EF4-FFF2-40B4-BE49-F238E27FC236}">
                      <a16:creationId xmlns:a16="http://schemas.microsoft.com/office/drawing/2014/main" id="{2B660609-74F1-5635-F2EF-508D86E07F03}"/>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 name="Freeform 1206">
                  <a:extLst>
                    <a:ext uri="{FF2B5EF4-FFF2-40B4-BE49-F238E27FC236}">
                      <a16:creationId xmlns:a16="http://schemas.microsoft.com/office/drawing/2014/main" id="{02DBEF4A-41C6-93EF-209D-13BBB588C05C}"/>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 name="Freeform 1207">
                  <a:extLst>
                    <a:ext uri="{FF2B5EF4-FFF2-40B4-BE49-F238E27FC236}">
                      <a16:creationId xmlns:a16="http://schemas.microsoft.com/office/drawing/2014/main" id="{BF3995F4-DE18-A337-D9EB-E48215934F91}"/>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 name="Freeform 1208">
                  <a:extLst>
                    <a:ext uri="{FF2B5EF4-FFF2-40B4-BE49-F238E27FC236}">
                      <a16:creationId xmlns:a16="http://schemas.microsoft.com/office/drawing/2014/main" id="{6A8C27E6-00B6-ED75-2F6C-1EA3687E8217}"/>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 name="Freeform 1209">
                  <a:extLst>
                    <a:ext uri="{FF2B5EF4-FFF2-40B4-BE49-F238E27FC236}">
                      <a16:creationId xmlns:a16="http://schemas.microsoft.com/office/drawing/2014/main" id="{EBC191AB-B810-5ACA-9D78-32A36C8D81E6}"/>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 name="Freeform 1210">
                  <a:extLst>
                    <a:ext uri="{FF2B5EF4-FFF2-40B4-BE49-F238E27FC236}">
                      <a16:creationId xmlns:a16="http://schemas.microsoft.com/office/drawing/2014/main" id="{660799E4-4290-74BE-151D-B20D5C546329}"/>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 name="Freeform 1211">
                  <a:extLst>
                    <a:ext uri="{FF2B5EF4-FFF2-40B4-BE49-F238E27FC236}">
                      <a16:creationId xmlns:a16="http://schemas.microsoft.com/office/drawing/2014/main" id="{EC447DF2-4BA9-2867-AAA6-D11D53AD652A}"/>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8" name="Freeform 1212">
                  <a:extLst>
                    <a:ext uri="{FF2B5EF4-FFF2-40B4-BE49-F238E27FC236}">
                      <a16:creationId xmlns:a16="http://schemas.microsoft.com/office/drawing/2014/main" id="{4C76C4F6-4511-2637-38CE-33E790668FF0}"/>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 name="Freeform 1213">
                  <a:extLst>
                    <a:ext uri="{FF2B5EF4-FFF2-40B4-BE49-F238E27FC236}">
                      <a16:creationId xmlns:a16="http://schemas.microsoft.com/office/drawing/2014/main" id="{E54197E8-152E-8C2A-5B39-144D0AD3F5E3}"/>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0" name="Freeform 1214">
                  <a:extLst>
                    <a:ext uri="{FF2B5EF4-FFF2-40B4-BE49-F238E27FC236}">
                      <a16:creationId xmlns:a16="http://schemas.microsoft.com/office/drawing/2014/main" id="{C65367D6-489B-BF8D-0442-A3B4A8372A26}"/>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1" name="Freeform 1215">
                  <a:extLst>
                    <a:ext uri="{FF2B5EF4-FFF2-40B4-BE49-F238E27FC236}">
                      <a16:creationId xmlns:a16="http://schemas.microsoft.com/office/drawing/2014/main" id="{484FBC26-20F1-3D26-7316-4AEA9F9C5149}"/>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2" name="Freeform 1249">
                  <a:extLst>
                    <a:ext uri="{FF2B5EF4-FFF2-40B4-BE49-F238E27FC236}">
                      <a16:creationId xmlns:a16="http://schemas.microsoft.com/office/drawing/2014/main" id="{6DFA576D-55BF-E2E3-4C0B-78FF2E130068}"/>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 name="Freeform 1250">
                  <a:extLst>
                    <a:ext uri="{FF2B5EF4-FFF2-40B4-BE49-F238E27FC236}">
                      <a16:creationId xmlns:a16="http://schemas.microsoft.com/office/drawing/2014/main" id="{47FFB637-4068-8730-A768-7516B2FB1E2C}"/>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 name="Freeform 1251">
                  <a:extLst>
                    <a:ext uri="{FF2B5EF4-FFF2-40B4-BE49-F238E27FC236}">
                      <a16:creationId xmlns:a16="http://schemas.microsoft.com/office/drawing/2014/main" id="{08AC9822-F8F8-501D-0C47-D7F5DED5A5F1}"/>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 name="Freeform 1252">
                  <a:extLst>
                    <a:ext uri="{FF2B5EF4-FFF2-40B4-BE49-F238E27FC236}">
                      <a16:creationId xmlns:a16="http://schemas.microsoft.com/office/drawing/2014/main" id="{A577D132-AE73-C0F0-C997-406E28E8E58D}"/>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6" name="Freeform 1253">
                  <a:extLst>
                    <a:ext uri="{FF2B5EF4-FFF2-40B4-BE49-F238E27FC236}">
                      <a16:creationId xmlns:a16="http://schemas.microsoft.com/office/drawing/2014/main" id="{369B2FEE-E702-7C66-125A-668ABD94F30E}"/>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7" name="Freeform 1254">
                  <a:extLst>
                    <a:ext uri="{FF2B5EF4-FFF2-40B4-BE49-F238E27FC236}">
                      <a16:creationId xmlns:a16="http://schemas.microsoft.com/office/drawing/2014/main" id="{0498E126-425D-24B4-C196-5552094EEA12}"/>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8" name="Freeform 1255">
                  <a:extLst>
                    <a:ext uri="{FF2B5EF4-FFF2-40B4-BE49-F238E27FC236}">
                      <a16:creationId xmlns:a16="http://schemas.microsoft.com/office/drawing/2014/main" id="{6BCF73D2-C29F-618E-3B90-D8CE3CDA2902}"/>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3205" name="Straight Connector 3204">
                <a:extLst>
                  <a:ext uri="{FF2B5EF4-FFF2-40B4-BE49-F238E27FC236}">
                    <a16:creationId xmlns:a16="http://schemas.microsoft.com/office/drawing/2014/main" id="{8D9F365D-4012-6795-EDA4-DB47D2569974}"/>
                  </a:ext>
                </a:extLst>
              </p:cNvPr>
              <p:cNvCxnSpPr/>
              <p:nvPr/>
            </p:nvCxnSpPr>
            <p:spPr bwMode="auto">
              <a:xfrm rot="570718" flipH="1">
                <a:off x="2504" y="1140"/>
                <a:ext cx="28" cy="74"/>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206" name="Straight Connector 3205">
                <a:extLst>
                  <a:ext uri="{FF2B5EF4-FFF2-40B4-BE49-F238E27FC236}">
                    <a16:creationId xmlns:a16="http://schemas.microsoft.com/office/drawing/2014/main" id="{D540BF5E-C307-3835-0E40-9257F833215C}"/>
                  </a:ext>
                </a:extLst>
              </p:cNvPr>
              <p:cNvCxnSpPr/>
              <p:nvPr/>
            </p:nvCxnSpPr>
            <p:spPr bwMode="auto">
              <a:xfrm rot="2712607" flipH="1">
                <a:off x="2667" y="1234"/>
                <a:ext cx="28" cy="68"/>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3207" name="Group 287">
                <a:extLst>
                  <a:ext uri="{FF2B5EF4-FFF2-40B4-BE49-F238E27FC236}">
                    <a16:creationId xmlns:a16="http://schemas.microsoft.com/office/drawing/2014/main" id="{2DBE16A8-268D-BD6F-6031-289030FB295E}"/>
                  </a:ext>
                </a:extLst>
              </p:cNvPr>
              <p:cNvGrpSpPr>
                <a:grpSpLocks/>
              </p:cNvGrpSpPr>
              <p:nvPr/>
            </p:nvGrpSpPr>
            <p:grpSpPr bwMode="auto">
              <a:xfrm rot="-8206600">
                <a:off x="2495" y="1378"/>
                <a:ext cx="28" cy="239"/>
                <a:chOff x="4374081" y="1656350"/>
                <a:chExt cx="49212" cy="391731"/>
              </a:xfrm>
            </p:grpSpPr>
            <p:cxnSp>
              <p:nvCxnSpPr>
                <p:cNvPr id="3791" name="Straight Connector 3790">
                  <a:extLst>
                    <a:ext uri="{FF2B5EF4-FFF2-40B4-BE49-F238E27FC236}">
                      <a16:creationId xmlns:a16="http://schemas.microsoft.com/office/drawing/2014/main" id="{949D15A9-ACF1-8630-F083-1D21EFD857A1}"/>
                    </a:ext>
                  </a:extLst>
                </p:cNvPr>
                <p:cNvCxnSpPr/>
                <p:nvPr/>
              </p:nvCxnSpPr>
              <p:spPr>
                <a:xfrm>
                  <a:off x="35991" y="1656350"/>
                  <a:ext cx="0" cy="260173"/>
                </a:xfrm>
                <a:prstGeom prst="line">
                  <a:avLst/>
                </a:prstGeom>
                <a:ln w="38100" cap="rnd">
                  <a:gradFill>
                    <a:gsLst>
                      <a:gs pos="0">
                        <a:schemeClr val="bg1">
                          <a:lumMod val="40000"/>
                          <a:lumOff val="60000"/>
                          <a:alpha val="0"/>
                        </a:schemeClr>
                      </a:gs>
                      <a:gs pos="100000">
                        <a:schemeClr val="bg1">
                          <a:lumMod val="40000"/>
                          <a:lumOff val="60000"/>
                        </a:schemeClr>
                      </a:gs>
                    </a:gsLst>
                    <a:lin ang="540000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92" name="Straight Connector 3791">
                  <a:extLst>
                    <a:ext uri="{FF2B5EF4-FFF2-40B4-BE49-F238E27FC236}">
                      <a16:creationId xmlns:a16="http://schemas.microsoft.com/office/drawing/2014/main" id="{F4449DE5-45E3-DBD8-0DF6-1913ED3F2AEB}"/>
                    </a:ext>
                  </a:extLst>
                </p:cNvPr>
                <p:cNvCxnSpPr/>
                <p:nvPr/>
              </p:nvCxnSpPr>
              <p:spPr>
                <a:xfrm rot="20334623" flipH="1">
                  <a:off x="4380228" y="1924515"/>
                  <a:ext cx="49212" cy="121289"/>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3208" name="Group 292">
                <a:extLst>
                  <a:ext uri="{FF2B5EF4-FFF2-40B4-BE49-F238E27FC236}">
                    <a16:creationId xmlns:a16="http://schemas.microsoft.com/office/drawing/2014/main" id="{3674769F-3912-63D9-2C70-92E5C9110354}"/>
                  </a:ext>
                </a:extLst>
              </p:cNvPr>
              <p:cNvGrpSpPr>
                <a:grpSpLocks/>
              </p:cNvGrpSpPr>
              <p:nvPr/>
            </p:nvGrpSpPr>
            <p:grpSpPr bwMode="auto">
              <a:xfrm rot="-2742189">
                <a:off x="2286" y="953"/>
                <a:ext cx="30" cy="223"/>
                <a:chOff x="4374643" y="1652638"/>
                <a:chExt cx="49256" cy="392429"/>
              </a:xfrm>
            </p:grpSpPr>
            <p:cxnSp>
              <p:nvCxnSpPr>
                <p:cNvPr id="3789" name="Straight Connector 3788">
                  <a:extLst>
                    <a:ext uri="{FF2B5EF4-FFF2-40B4-BE49-F238E27FC236}">
                      <a16:creationId xmlns:a16="http://schemas.microsoft.com/office/drawing/2014/main" id="{7EEFCF00-1645-9559-B83D-5421FA2485BE}"/>
                    </a:ext>
                  </a:extLst>
                </p:cNvPr>
                <p:cNvCxnSpPr/>
                <p:nvPr/>
              </p:nvCxnSpPr>
              <p:spPr>
                <a:xfrm>
                  <a:off x="496370" y="1652638"/>
                  <a:ext cx="0" cy="260173"/>
                </a:xfrm>
                <a:prstGeom prst="line">
                  <a:avLst/>
                </a:prstGeom>
                <a:ln w="38100" cap="rnd">
                  <a:gradFill>
                    <a:gsLst>
                      <a:gs pos="0">
                        <a:schemeClr val="bg1">
                          <a:lumMod val="40000"/>
                          <a:lumOff val="60000"/>
                          <a:alpha val="0"/>
                        </a:schemeClr>
                      </a:gs>
                      <a:gs pos="100000">
                        <a:schemeClr val="bg1">
                          <a:lumMod val="40000"/>
                          <a:lumOff val="60000"/>
                        </a:schemeClr>
                      </a:gs>
                    </a:gsLst>
                    <a:lin ang="540000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90" name="Straight Connector 3789">
                  <a:extLst>
                    <a:ext uri="{FF2B5EF4-FFF2-40B4-BE49-F238E27FC236}">
                      <a16:creationId xmlns:a16="http://schemas.microsoft.com/office/drawing/2014/main" id="{08750D9C-1ED7-440A-27C0-02628C25D71C}"/>
                    </a:ext>
                  </a:extLst>
                </p:cNvPr>
                <p:cNvCxnSpPr/>
                <p:nvPr/>
              </p:nvCxnSpPr>
              <p:spPr>
                <a:xfrm rot="20334623" flipH="1">
                  <a:off x="4372630" y="1914059"/>
                  <a:ext cx="49256" cy="119664"/>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3209" name="Text Box 27">
                <a:extLst>
                  <a:ext uri="{FF2B5EF4-FFF2-40B4-BE49-F238E27FC236}">
                    <a16:creationId xmlns:a16="http://schemas.microsoft.com/office/drawing/2014/main" id="{662D3F33-2620-E0C4-FC0E-49DEE648C926}"/>
                  </a:ext>
                </a:extLst>
              </p:cNvPr>
              <p:cNvSpPr txBox="1">
                <a:spLocks noChangeArrowheads="1"/>
              </p:cNvSpPr>
              <p:nvPr/>
            </p:nvSpPr>
            <p:spPr bwMode="auto">
              <a:xfrm>
                <a:off x="1749" y="3642"/>
                <a:ext cx="110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 bIns="27432" anchor="ctr">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00" dirty="0">
                    <a:cs typeface="Arial" panose="020B0604020202020204" pitchFamily="34" charset="0"/>
                  </a:rPr>
                  <a:t>C3b Deposition, Possible Extravascular Hemolysis</a:t>
                </a:r>
              </a:p>
            </p:txBody>
          </p:sp>
          <p:grpSp>
            <p:nvGrpSpPr>
              <p:cNvPr id="3210" name="Group 809">
                <a:extLst>
                  <a:ext uri="{FF2B5EF4-FFF2-40B4-BE49-F238E27FC236}">
                    <a16:creationId xmlns:a16="http://schemas.microsoft.com/office/drawing/2014/main" id="{C0257D35-6F60-ADDC-1F6F-95F3830FD27C}"/>
                  </a:ext>
                </a:extLst>
              </p:cNvPr>
              <p:cNvGrpSpPr>
                <a:grpSpLocks/>
              </p:cNvGrpSpPr>
              <p:nvPr/>
            </p:nvGrpSpPr>
            <p:grpSpPr bwMode="auto">
              <a:xfrm>
                <a:off x="2102" y="1247"/>
                <a:ext cx="620" cy="525"/>
                <a:chOff x="599" y="1237"/>
                <a:chExt cx="715" cy="691"/>
              </a:xfrm>
            </p:grpSpPr>
            <p:sp>
              <p:nvSpPr>
                <p:cNvPr id="3779" name="Freeform 799">
                  <a:extLst>
                    <a:ext uri="{FF2B5EF4-FFF2-40B4-BE49-F238E27FC236}">
                      <a16:creationId xmlns:a16="http://schemas.microsoft.com/office/drawing/2014/main" id="{0D5727C1-7CB9-8E46-7FBB-D3A7E6E2D2A7}"/>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0" name="Freeform 800">
                  <a:extLst>
                    <a:ext uri="{FF2B5EF4-FFF2-40B4-BE49-F238E27FC236}">
                      <a16:creationId xmlns:a16="http://schemas.microsoft.com/office/drawing/2014/main" id="{95235DC7-5490-8F92-C842-2992A8320445}"/>
                    </a:ext>
                  </a:extLst>
                </p:cNvPr>
                <p:cNvSpPr>
                  <a:spLocks/>
                </p:cNvSpPr>
                <p:nvPr/>
              </p:nvSpPr>
              <p:spPr bwMode="auto">
                <a:xfrm>
                  <a:off x="771" y="1264"/>
                  <a:ext cx="533" cy="62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1" name="Freeform 801">
                  <a:extLst>
                    <a:ext uri="{FF2B5EF4-FFF2-40B4-BE49-F238E27FC236}">
                      <a16:creationId xmlns:a16="http://schemas.microsoft.com/office/drawing/2014/main" id="{DB8A014F-2FB7-A030-85FD-066A129C0037}"/>
                    </a:ext>
                  </a:extLst>
                </p:cNvPr>
                <p:cNvSpPr>
                  <a:spLocks/>
                </p:cNvSpPr>
                <p:nvPr/>
              </p:nvSpPr>
              <p:spPr bwMode="auto">
                <a:xfrm>
                  <a:off x="621" y="1339"/>
                  <a:ext cx="340" cy="525"/>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2" name="Freeform 802">
                  <a:extLst>
                    <a:ext uri="{FF2B5EF4-FFF2-40B4-BE49-F238E27FC236}">
                      <a16:creationId xmlns:a16="http://schemas.microsoft.com/office/drawing/2014/main" id="{35F884AA-EEBF-B678-14E9-2E1DF8F88F54}"/>
                    </a:ext>
                  </a:extLst>
                </p:cNvPr>
                <p:cNvSpPr>
                  <a:spLocks/>
                </p:cNvSpPr>
                <p:nvPr/>
              </p:nvSpPr>
              <p:spPr bwMode="auto">
                <a:xfrm>
                  <a:off x="726" y="1392"/>
                  <a:ext cx="448" cy="405"/>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3" name="Freeform 803">
                  <a:extLst>
                    <a:ext uri="{FF2B5EF4-FFF2-40B4-BE49-F238E27FC236}">
                      <a16:creationId xmlns:a16="http://schemas.microsoft.com/office/drawing/2014/main" id="{C703E814-CF8F-E9E8-1C85-00A63EDDF541}"/>
                    </a:ext>
                  </a:extLst>
                </p:cNvPr>
                <p:cNvSpPr>
                  <a:spLocks/>
                </p:cNvSpPr>
                <p:nvPr/>
              </p:nvSpPr>
              <p:spPr bwMode="auto">
                <a:xfrm>
                  <a:off x="734" y="1421"/>
                  <a:ext cx="385" cy="37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4" name="Freeform 804">
                  <a:extLst>
                    <a:ext uri="{FF2B5EF4-FFF2-40B4-BE49-F238E27FC236}">
                      <a16:creationId xmlns:a16="http://schemas.microsoft.com/office/drawing/2014/main" id="{9FEAEC67-2C11-0438-FB25-FB83C560CD1C}"/>
                    </a:ext>
                  </a:extLst>
                </p:cNvPr>
                <p:cNvSpPr>
                  <a:spLocks/>
                </p:cNvSpPr>
                <p:nvPr/>
              </p:nvSpPr>
              <p:spPr bwMode="auto">
                <a:xfrm>
                  <a:off x="911" y="1416"/>
                  <a:ext cx="213" cy="235"/>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5" name="Freeform 805">
                  <a:extLst>
                    <a:ext uri="{FF2B5EF4-FFF2-40B4-BE49-F238E27FC236}">
                      <a16:creationId xmlns:a16="http://schemas.microsoft.com/office/drawing/2014/main" id="{C0B5B25F-7450-6927-A496-EE8B1826883C}"/>
                    </a:ext>
                  </a:extLst>
                </p:cNvPr>
                <p:cNvSpPr>
                  <a:spLocks/>
                </p:cNvSpPr>
                <p:nvPr/>
              </p:nvSpPr>
              <p:spPr bwMode="auto">
                <a:xfrm>
                  <a:off x="961" y="1435"/>
                  <a:ext cx="180" cy="224"/>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6" name="Freeform 806">
                  <a:extLst>
                    <a:ext uri="{FF2B5EF4-FFF2-40B4-BE49-F238E27FC236}">
                      <a16:creationId xmlns:a16="http://schemas.microsoft.com/office/drawing/2014/main" id="{7712B57F-1779-1919-08EE-BB415F269D9C}"/>
                    </a:ext>
                  </a:extLst>
                </p:cNvPr>
                <p:cNvSpPr>
                  <a:spLocks/>
                </p:cNvSpPr>
                <p:nvPr/>
              </p:nvSpPr>
              <p:spPr bwMode="auto">
                <a:xfrm>
                  <a:off x="771" y="1579"/>
                  <a:ext cx="255" cy="181"/>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7" name="Freeform 807">
                  <a:extLst>
                    <a:ext uri="{FF2B5EF4-FFF2-40B4-BE49-F238E27FC236}">
                      <a16:creationId xmlns:a16="http://schemas.microsoft.com/office/drawing/2014/main" id="{491D7582-C431-42E2-8E87-BDD9213FA4BD}"/>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8" name="Freeform 808">
                  <a:extLst>
                    <a:ext uri="{FF2B5EF4-FFF2-40B4-BE49-F238E27FC236}">
                      <a16:creationId xmlns:a16="http://schemas.microsoft.com/office/drawing/2014/main" id="{F8C207E4-6430-34BE-1D1B-C87B3E25D42A}"/>
                    </a:ext>
                  </a:extLst>
                </p:cNvPr>
                <p:cNvSpPr>
                  <a:spLocks/>
                </p:cNvSpPr>
                <p:nvPr/>
              </p:nvSpPr>
              <p:spPr bwMode="auto">
                <a:xfrm>
                  <a:off x="739" y="1403"/>
                  <a:ext cx="377" cy="349"/>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211" name="Group 129">
                <a:extLst>
                  <a:ext uri="{FF2B5EF4-FFF2-40B4-BE49-F238E27FC236}">
                    <a16:creationId xmlns:a16="http://schemas.microsoft.com/office/drawing/2014/main" id="{92A40A8D-DFB3-5733-54FE-ADE49F4772B1}"/>
                  </a:ext>
                </a:extLst>
              </p:cNvPr>
              <p:cNvGrpSpPr>
                <a:grpSpLocks/>
              </p:cNvGrpSpPr>
              <p:nvPr/>
            </p:nvGrpSpPr>
            <p:grpSpPr bwMode="auto">
              <a:xfrm rot="-3846623">
                <a:off x="2401" y="1657"/>
                <a:ext cx="67" cy="77"/>
                <a:chOff x="2926287" y="3892056"/>
                <a:chExt cx="163513" cy="203201"/>
              </a:xfrm>
            </p:grpSpPr>
            <p:sp>
              <p:nvSpPr>
                <p:cNvPr id="3753" name="Freeform 1197">
                  <a:extLst>
                    <a:ext uri="{FF2B5EF4-FFF2-40B4-BE49-F238E27FC236}">
                      <a16:creationId xmlns:a16="http://schemas.microsoft.com/office/drawing/2014/main" id="{EB7A3568-96C6-03B7-DA56-2A5B2E7B6CC9}"/>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4" name="Freeform 1198">
                  <a:extLst>
                    <a:ext uri="{FF2B5EF4-FFF2-40B4-BE49-F238E27FC236}">
                      <a16:creationId xmlns:a16="http://schemas.microsoft.com/office/drawing/2014/main" id="{595736AC-BFF1-4AF1-C36F-543DDB48C484}"/>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5" name="Freeform 1199">
                  <a:extLst>
                    <a:ext uri="{FF2B5EF4-FFF2-40B4-BE49-F238E27FC236}">
                      <a16:creationId xmlns:a16="http://schemas.microsoft.com/office/drawing/2014/main" id="{CA427A85-B5D7-EF56-5044-C83D13A5D2C1}"/>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6" name="Freeform 1200">
                  <a:extLst>
                    <a:ext uri="{FF2B5EF4-FFF2-40B4-BE49-F238E27FC236}">
                      <a16:creationId xmlns:a16="http://schemas.microsoft.com/office/drawing/2014/main" id="{832AFE90-C571-5494-858A-B58B4C397588}"/>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7" name="Freeform 1201">
                  <a:extLst>
                    <a:ext uri="{FF2B5EF4-FFF2-40B4-BE49-F238E27FC236}">
                      <a16:creationId xmlns:a16="http://schemas.microsoft.com/office/drawing/2014/main" id="{4543CF68-CB81-C8AE-9D40-829FAB24EF49}"/>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8" name="Freeform 1202">
                  <a:extLst>
                    <a:ext uri="{FF2B5EF4-FFF2-40B4-BE49-F238E27FC236}">
                      <a16:creationId xmlns:a16="http://schemas.microsoft.com/office/drawing/2014/main" id="{43027902-AFF6-122C-0F6B-C13CEB32FD85}"/>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9" name="Freeform 1203">
                  <a:extLst>
                    <a:ext uri="{FF2B5EF4-FFF2-40B4-BE49-F238E27FC236}">
                      <a16:creationId xmlns:a16="http://schemas.microsoft.com/office/drawing/2014/main" id="{E04F208E-220C-B98B-C1A9-CC533F4D4762}"/>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0" name="Freeform 1204">
                  <a:extLst>
                    <a:ext uri="{FF2B5EF4-FFF2-40B4-BE49-F238E27FC236}">
                      <a16:creationId xmlns:a16="http://schemas.microsoft.com/office/drawing/2014/main" id="{09968A72-E08C-DB2A-7C45-CA15029A7689}"/>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1" name="Freeform 1205">
                  <a:extLst>
                    <a:ext uri="{FF2B5EF4-FFF2-40B4-BE49-F238E27FC236}">
                      <a16:creationId xmlns:a16="http://schemas.microsoft.com/office/drawing/2014/main" id="{234FC54B-164F-5D8E-BAF8-989C62C00989}"/>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2" name="Freeform 1206">
                  <a:extLst>
                    <a:ext uri="{FF2B5EF4-FFF2-40B4-BE49-F238E27FC236}">
                      <a16:creationId xmlns:a16="http://schemas.microsoft.com/office/drawing/2014/main" id="{05675477-9730-C8BA-7E15-D8A081CF1C83}"/>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3" name="Freeform 1207">
                  <a:extLst>
                    <a:ext uri="{FF2B5EF4-FFF2-40B4-BE49-F238E27FC236}">
                      <a16:creationId xmlns:a16="http://schemas.microsoft.com/office/drawing/2014/main" id="{D870A80D-D17A-51A1-6908-00BF8D34CAA2}"/>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4" name="Freeform 1208">
                  <a:extLst>
                    <a:ext uri="{FF2B5EF4-FFF2-40B4-BE49-F238E27FC236}">
                      <a16:creationId xmlns:a16="http://schemas.microsoft.com/office/drawing/2014/main" id="{B1282135-5589-D9F7-0078-0F7A907E15B1}"/>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5" name="Freeform 1209">
                  <a:extLst>
                    <a:ext uri="{FF2B5EF4-FFF2-40B4-BE49-F238E27FC236}">
                      <a16:creationId xmlns:a16="http://schemas.microsoft.com/office/drawing/2014/main" id="{4797BB77-4897-E7EF-D079-B41A9A414667}"/>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6" name="Freeform 1210">
                  <a:extLst>
                    <a:ext uri="{FF2B5EF4-FFF2-40B4-BE49-F238E27FC236}">
                      <a16:creationId xmlns:a16="http://schemas.microsoft.com/office/drawing/2014/main" id="{5E1250C3-EA44-D29D-A831-D725CFD3A156}"/>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7" name="Freeform 1211">
                  <a:extLst>
                    <a:ext uri="{FF2B5EF4-FFF2-40B4-BE49-F238E27FC236}">
                      <a16:creationId xmlns:a16="http://schemas.microsoft.com/office/drawing/2014/main" id="{66B9EA6E-A4BF-AFE6-CFC1-A7B15E08C27C}"/>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8" name="Freeform 1212">
                  <a:extLst>
                    <a:ext uri="{FF2B5EF4-FFF2-40B4-BE49-F238E27FC236}">
                      <a16:creationId xmlns:a16="http://schemas.microsoft.com/office/drawing/2014/main" id="{A8DCA79B-7835-2829-FA1A-FE3A64889A9D}"/>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9" name="Freeform 1213">
                  <a:extLst>
                    <a:ext uri="{FF2B5EF4-FFF2-40B4-BE49-F238E27FC236}">
                      <a16:creationId xmlns:a16="http://schemas.microsoft.com/office/drawing/2014/main" id="{7B0E17E6-CA25-2E9B-EDD5-10B830576D00}"/>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0" name="Freeform 1214">
                  <a:extLst>
                    <a:ext uri="{FF2B5EF4-FFF2-40B4-BE49-F238E27FC236}">
                      <a16:creationId xmlns:a16="http://schemas.microsoft.com/office/drawing/2014/main" id="{5D99FBE7-BB6C-48F7-DFD6-1CE88B37442A}"/>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1" name="Freeform 1215">
                  <a:extLst>
                    <a:ext uri="{FF2B5EF4-FFF2-40B4-BE49-F238E27FC236}">
                      <a16:creationId xmlns:a16="http://schemas.microsoft.com/office/drawing/2014/main" id="{56A2ECA0-874F-7EDC-1D25-4373D2D23C6B}"/>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2" name="Freeform 1249">
                  <a:extLst>
                    <a:ext uri="{FF2B5EF4-FFF2-40B4-BE49-F238E27FC236}">
                      <a16:creationId xmlns:a16="http://schemas.microsoft.com/office/drawing/2014/main" id="{D9D9026F-5F9E-EF92-A704-C988308BC057}"/>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3" name="Freeform 1250">
                  <a:extLst>
                    <a:ext uri="{FF2B5EF4-FFF2-40B4-BE49-F238E27FC236}">
                      <a16:creationId xmlns:a16="http://schemas.microsoft.com/office/drawing/2014/main" id="{4EA6EACD-F032-D25D-B0D3-E6D4EF405204}"/>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4" name="Freeform 1251">
                  <a:extLst>
                    <a:ext uri="{FF2B5EF4-FFF2-40B4-BE49-F238E27FC236}">
                      <a16:creationId xmlns:a16="http://schemas.microsoft.com/office/drawing/2014/main" id="{5812E067-970B-2DD9-F35A-8FAF6DB2D392}"/>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5" name="Freeform 1252">
                  <a:extLst>
                    <a:ext uri="{FF2B5EF4-FFF2-40B4-BE49-F238E27FC236}">
                      <a16:creationId xmlns:a16="http://schemas.microsoft.com/office/drawing/2014/main" id="{1F6EF81B-C5D0-DB5B-B5E4-F1655B6D8DD9}"/>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6" name="Freeform 1253">
                  <a:extLst>
                    <a:ext uri="{FF2B5EF4-FFF2-40B4-BE49-F238E27FC236}">
                      <a16:creationId xmlns:a16="http://schemas.microsoft.com/office/drawing/2014/main" id="{58FD06E4-FB08-6E5D-F54C-196BD65AD437}"/>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7" name="Freeform 1254">
                  <a:extLst>
                    <a:ext uri="{FF2B5EF4-FFF2-40B4-BE49-F238E27FC236}">
                      <a16:creationId xmlns:a16="http://schemas.microsoft.com/office/drawing/2014/main" id="{75C82548-43F4-74E2-54CA-1852E042C6D4}"/>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8" name="Freeform 1255">
                  <a:extLst>
                    <a:ext uri="{FF2B5EF4-FFF2-40B4-BE49-F238E27FC236}">
                      <a16:creationId xmlns:a16="http://schemas.microsoft.com/office/drawing/2014/main" id="{FB9D3E2F-1C0B-A9BB-02C3-8DB93F604267}"/>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12" name="Group 167">
                <a:extLst>
                  <a:ext uri="{FF2B5EF4-FFF2-40B4-BE49-F238E27FC236}">
                    <a16:creationId xmlns:a16="http://schemas.microsoft.com/office/drawing/2014/main" id="{B7E8523C-FD40-FE80-7987-FF0E495CC4C0}"/>
                  </a:ext>
                </a:extLst>
              </p:cNvPr>
              <p:cNvGrpSpPr>
                <a:grpSpLocks/>
              </p:cNvGrpSpPr>
              <p:nvPr/>
            </p:nvGrpSpPr>
            <p:grpSpPr bwMode="auto">
              <a:xfrm rot="9889481">
                <a:off x="2555" y="1409"/>
                <a:ext cx="62" cy="82"/>
                <a:chOff x="2926287" y="3892056"/>
                <a:chExt cx="163513" cy="203201"/>
              </a:xfrm>
            </p:grpSpPr>
            <p:sp>
              <p:nvSpPr>
                <p:cNvPr id="3727" name="Freeform 1197">
                  <a:extLst>
                    <a:ext uri="{FF2B5EF4-FFF2-40B4-BE49-F238E27FC236}">
                      <a16:creationId xmlns:a16="http://schemas.microsoft.com/office/drawing/2014/main" id="{9E632EEB-29BB-942B-1F98-E9188C488892}"/>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8" name="Freeform 1198">
                  <a:extLst>
                    <a:ext uri="{FF2B5EF4-FFF2-40B4-BE49-F238E27FC236}">
                      <a16:creationId xmlns:a16="http://schemas.microsoft.com/office/drawing/2014/main" id="{5A273632-3FB7-7189-1C8D-C0CB81AD1C28}"/>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9" name="Freeform 1199">
                  <a:extLst>
                    <a:ext uri="{FF2B5EF4-FFF2-40B4-BE49-F238E27FC236}">
                      <a16:creationId xmlns:a16="http://schemas.microsoft.com/office/drawing/2014/main" id="{EB9A1A97-1377-220E-4C18-02BBBDA62071}"/>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0" name="Freeform 1200">
                  <a:extLst>
                    <a:ext uri="{FF2B5EF4-FFF2-40B4-BE49-F238E27FC236}">
                      <a16:creationId xmlns:a16="http://schemas.microsoft.com/office/drawing/2014/main" id="{2BFC0FA4-1773-1E38-7DDE-7BC523123CFA}"/>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1" name="Freeform 1201">
                  <a:extLst>
                    <a:ext uri="{FF2B5EF4-FFF2-40B4-BE49-F238E27FC236}">
                      <a16:creationId xmlns:a16="http://schemas.microsoft.com/office/drawing/2014/main" id="{BB359921-50DB-EBF3-55B4-C5DB9709B593}"/>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2" name="Freeform 1202">
                  <a:extLst>
                    <a:ext uri="{FF2B5EF4-FFF2-40B4-BE49-F238E27FC236}">
                      <a16:creationId xmlns:a16="http://schemas.microsoft.com/office/drawing/2014/main" id="{8DE6B8D5-0F7E-AB1A-D171-D1D77A28791F}"/>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3" name="Freeform 1203">
                  <a:extLst>
                    <a:ext uri="{FF2B5EF4-FFF2-40B4-BE49-F238E27FC236}">
                      <a16:creationId xmlns:a16="http://schemas.microsoft.com/office/drawing/2014/main" id="{8A15C82D-0805-2FE7-DFAA-271652929A0B}"/>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4" name="Freeform 1204">
                  <a:extLst>
                    <a:ext uri="{FF2B5EF4-FFF2-40B4-BE49-F238E27FC236}">
                      <a16:creationId xmlns:a16="http://schemas.microsoft.com/office/drawing/2014/main" id="{28C3D7DC-D606-954D-651E-FF8721F88F6F}"/>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5" name="Freeform 1205">
                  <a:extLst>
                    <a:ext uri="{FF2B5EF4-FFF2-40B4-BE49-F238E27FC236}">
                      <a16:creationId xmlns:a16="http://schemas.microsoft.com/office/drawing/2014/main" id="{1195868F-A0EB-C199-E35F-9A3E8EF6C088}"/>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6" name="Freeform 1206">
                  <a:extLst>
                    <a:ext uri="{FF2B5EF4-FFF2-40B4-BE49-F238E27FC236}">
                      <a16:creationId xmlns:a16="http://schemas.microsoft.com/office/drawing/2014/main" id="{2840AF26-D7C6-A336-1DEE-9C3722DB89EB}"/>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7" name="Freeform 1207">
                  <a:extLst>
                    <a:ext uri="{FF2B5EF4-FFF2-40B4-BE49-F238E27FC236}">
                      <a16:creationId xmlns:a16="http://schemas.microsoft.com/office/drawing/2014/main" id="{2310C41F-4F7D-5A55-A74E-7259CB5FD909}"/>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8" name="Freeform 1208">
                  <a:extLst>
                    <a:ext uri="{FF2B5EF4-FFF2-40B4-BE49-F238E27FC236}">
                      <a16:creationId xmlns:a16="http://schemas.microsoft.com/office/drawing/2014/main" id="{7B9F7F66-0077-7B34-463F-426D14064340}"/>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9" name="Freeform 1209">
                  <a:extLst>
                    <a:ext uri="{FF2B5EF4-FFF2-40B4-BE49-F238E27FC236}">
                      <a16:creationId xmlns:a16="http://schemas.microsoft.com/office/drawing/2014/main" id="{53B622D0-1C18-0839-9620-ABE56530E60C}"/>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0" name="Freeform 1210">
                  <a:extLst>
                    <a:ext uri="{FF2B5EF4-FFF2-40B4-BE49-F238E27FC236}">
                      <a16:creationId xmlns:a16="http://schemas.microsoft.com/office/drawing/2014/main" id="{B3F13544-F302-FDC9-A097-F85C3B60B900}"/>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1" name="Freeform 1211">
                  <a:extLst>
                    <a:ext uri="{FF2B5EF4-FFF2-40B4-BE49-F238E27FC236}">
                      <a16:creationId xmlns:a16="http://schemas.microsoft.com/office/drawing/2014/main" id="{3D6856E8-0F1B-AB72-EE52-84120F58D79C}"/>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2" name="Freeform 1212">
                  <a:extLst>
                    <a:ext uri="{FF2B5EF4-FFF2-40B4-BE49-F238E27FC236}">
                      <a16:creationId xmlns:a16="http://schemas.microsoft.com/office/drawing/2014/main" id="{30474E73-FBF4-F047-F2C9-41C624365748}"/>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3" name="Freeform 1213">
                  <a:extLst>
                    <a:ext uri="{FF2B5EF4-FFF2-40B4-BE49-F238E27FC236}">
                      <a16:creationId xmlns:a16="http://schemas.microsoft.com/office/drawing/2014/main" id="{D34E59B5-7C92-AD3A-D79D-1391E3436163}"/>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4" name="Freeform 1214">
                  <a:extLst>
                    <a:ext uri="{FF2B5EF4-FFF2-40B4-BE49-F238E27FC236}">
                      <a16:creationId xmlns:a16="http://schemas.microsoft.com/office/drawing/2014/main" id="{976C7BB2-42D2-D867-3811-61BBCC1FAD97}"/>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5" name="Freeform 1215">
                  <a:extLst>
                    <a:ext uri="{FF2B5EF4-FFF2-40B4-BE49-F238E27FC236}">
                      <a16:creationId xmlns:a16="http://schemas.microsoft.com/office/drawing/2014/main" id="{C09BC208-F001-9855-404F-0968E6E3CD2E}"/>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6" name="Freeform 1249">
                  <a:extLst>
                    <a:ext uri="{FF2B5EF4-FFF2-40B4-BE49-F238E27FC236}">
                      <a16:creationId xmlns:a16="http://schemas.microsoft.com/office/drawing/2014/main" id="{30538F4D-CC9D-890A-631A-CE68E59E1893}"/>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7" name="Freeform 1250">
                  <a:extLst>
                    <a:ext uri="{FF2B5EF4-FFF2-40B4-BE49-F238E27FC236}">
                      <a16:creationId xmlns:a16="http://schemas.microsoft.com/office/drawing/2014/main" id="{F3F85EEC-667C-4540-C30D-6D3DB6617338}"/>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8" name="Freeform 1251">
                  <a:extLst>
                    <a:ext uri="{FF2B5EF4-FFF2-40B4-BE49-F238E27FC236}">
                      <a16:creationId xmlns:a16="http://schemas.microsoft.com/office/drawing/2014/main" id="{7D38F13A-F1A1-F1F3-9FC2-3015BC0F075E}"/>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9" name="Freeform 1252">
                  <a:extLst>
                    <a:ext uri="{FF2B5EF4-FFF2-40B4-BE49-F238E27FC236}">
                      <a16:creationId xmlns:a16="http://schemas.microsoft.com/office/drawing/2014/main" id="{FF35134F-0C36-ADEA-C191-B0CBB5203434}"/>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0" name="Freeform 1253">
                  <a:extLst>
                    <a:ext uri="{FF2B5EF4-FFF2-40B4-BE49-F238E27FC236}">
                      <a16:creationId xmlns:a16="http://schemas.microsoft.com/office/drawing/2014/main" id="{3068DDFC-D74F-75EB-EE90-EA328DB53D7F}"/>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1" name="Freeform 1254">
                  <a:extLst>
                    <a:ext uri="{FF2B5EF4-FFF2-40B4-BE49-F238E27FC236}">
                      <a16:creationId xmlns:a16="http://schemas.microsoft.com/office/drawing/2014/main" id="{3B16304C-6E1A-88B8-EEF4-82FC5EEF96D0}"/>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2" name="Freeform 1255">
                  <a:extLst>
                    <a:ext uri="{FF2B5EF4-FFF2-40B4-BE49-F238E27FC236}">
                      <a16:creationId xmlns:a16="http://schemas.microsoft.com/office/drawing/2014/main" id="{5504FBE7-8F5E-A1B0-AD59-8B436E5FB1B2}"/>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13" name="Group 194">
                <a:extLst>
                  <a:ext uri="{FF2B5EF4-FFF2-40B4-BE49-F238E27FC236}">
                    <a16:creationId xmlns:a16="http://schemas.microsoft.com/office/drawing/2014/main" id="{D2F59536-6388-CC87-46A6-04CB3A81E65A}"/>
                  </a:ext>
                </a:extLst>
              </p:cNvPr>
              <p:cNvGrpSpPr>
                <a:grpSpLocks/>
              </p:cNvGrpSpPr>
              <p:nvPr/>
            </p:nvGrpSpPr>
            <p:grpSpPr bwMode="auto">
              <a:xfrm rot="2631888">
                <a:off x="2136" y="1321"/>
                <a:ext cx="61" cy="83"/>
                <a:chOff x="2926287" y="3892056"/>
                <a:chExt cx="163513" cy="203201"/>
              </a:xfrm>
            </p:grpSpPr>
            <p:sp>
              <p:nvSpPr>
                <p:cNvPr id="3701" name="Freeform 1197">
                  <a:extLst>
                    <a:ext uri="{FF2B5EF4-FFF2-40B4-BE49-F238E27FC236}">
                      <a16:creationId xmlns:a16="http://schemas.microsoft.com/office/drawing/2014/main" id="{F20AD27C-228F-56A2-8344-EAF50DFB4CEC}"/>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 name="Freeform 1198">
                  <a:extLst>
                    <a:ext uri="{FF2B5EF4-FFF2-40B4-BE49-F238E27FC236}">
                      <a16:creationId xmlns:a16="http://schemas.microsoft.com/office/drawing/2014/main" id="{219BCED6-C5BA-687E-C339-89B14ED772F4}"/>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 name="Freeform 1199">
                  <a:extLst>
                    <a:ext uri="{FF2B5EF4-FFF2-40B4-BE49-F238E27FC236}">
                      <a16:creationId xmlns:a16="http://schemas.microsoft.com/office/drawing/2014/main" id="{2A0884BC-D0D9-860B-0CE9-121BC1CE89CA}"/>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 name="Freeform 1200">
                  <a:extLst>
                    <a:ext uri="{FF2B5EF4-FFF2-40B4-BE49-F238E27FC236}">
                      <a16:creationId xmlns:a16="http://schemas.microsoft.com/office/drawing/2014/main" id="{50CF3F30-0560-63F6-0541-921EF1207823}"/>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 name="Freeform 1201">
                  <a:extLst>
                    <a:ext uri="{FF2B5EF4-FFF2-40B4-BE49-F238E27FC236}">
                      <a16:creationId xmlns:a16="http://schemas.microsoft.com/office/drawing/2014/main" id="{678E0367-E262-EF80-D2EB-9A2E45F15050}"/>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 name="Freeform 1202">
                  <a:extLst>
                    <a:ext uri="{FF2B5EF4-FFF2-40B4-BE49-F238E27FC236}">
                      <a16:creationId xmlns:a16="http://schemas.microsoft.com/office/drawing/2014/main" id="{F2FA6903-347A-E785-DE59-B62084532500}"/>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 name="Freeform 1203">
                  <a:extLst>
                    <a:ext uri="{FF2B5EF4-FFF2-40B4-BE49-F238E27FC236}">
                      <a16:creationId xmlns:a16="http://schemas.microsoft.com/office/drawing/2014/main" id="{729976BD-7593-BA31-8A16-821BAD3D30CE}"/>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 name="Freeform 1204">
                  <a:extLst>
                    <a:ext uri="{FF2B5EF4-FFF2-40B4-BE49-F238E27FC236}">
                      <a16:creationId xmlns:a16="http://schemas.microsoft.com/office/drawing/2014/main" id="{39BFB5AB-9560-940C-16F0-4AC72BC2B246}"/>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 name="Freeform 1205">
                  <a:extLst>
                    <a:ext uri="{FF2B5EF4-FFF2-40B4-BE49-F238E27FC236}">
                      <a16:creationId xmlns:a16="http://schemas.microsoft.com/office/drawing/2014/main" id="{43DADB42-B1D2-C9E8-28F6-2FC6133509D2}"/>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 name="Freeform 1206">
                  <a:extLst>
                    <a:ext uri="{FF2B5EF4-FFF2-40B4-BE49-F238E27FC236}">
                      <a16:creationId xmlns:a16="http://schemas.microsoft.com/office/drawing/2014/main" id="{38C864D1-8BD6-53D2-6903-2B76350C662A}"/>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 name="Freeform 1207">
                  <a:extLst>
                    <a:ext uri="{FF2B5EF4-FFF2-40B4-BE49-F238E27FC236}">
                      <a16:creationId xmlns:a16="http://schemas.microsoft.com/office/drawing/2014/main" id="{F80117E1-184A-9C57-35CF-4E9551C2043E}"/>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 name="Freeform 1208">
                  <a:extLst>
                    <a:ext uri="{FF2B5EF4-FFF2-40B4-BE49-F238E27FC236}">
                      <a16:creationId xmlns:a16="http://schemas.microsoft.com/office/drawing/2014/main" id="{DC845BBE-CC29-03A1-86A6-67C91001C8E7}"/>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 name="Freeform 1209">
                  <a:extLst>
                    <a:ext uri="{FF2B5EF4-FFF2-40B4-BE49-F238E27FC236}">
                      <a16:creationId xmlns:a16="http://schemas.microsoft.com/office/drawing/2014/main" id="{A5765979-5E9E-4F4A-02F1-41DC2E1B2816}"/>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 name="Freeform 1210">
                  <a:extLst>
                    <a:ext uri="{FF2B5EF4-FFF2-40B4-BE49-F238E27FC236}">
                      <a16:creationId xmlns:a16="http://schemas.microsoft.com/office/drawing/2014/main" id="{D29720D7-E201-B5AA-30B1-5C7BC653917B}"/>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 name="Freeform 1211">
                  <a:extLst>
                    <a:ext uri="{FF2B5EF4-FFF2-40B4-BE49-F238E27FC236}">
                      <a16:creationId xmlns:a16="http://schemas.microsoft.com/office/drawing/2014/main" id="{91C3FC9E-5355-B9B6-B03C-DF72DDFB5298}"/>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6" name="Freeform 1212">
                  <a:extLst>
                    <a:ext uri="{FF2B5EF4-FFF2-40B4-BE49-F238E27FC236}">
                      <a16:creationId xmlns:a16="http://schemas.microsoft.com/office/drawing/2014/main" id="{650CA9AB-A298-96EB-78DF-FB99334C46A7}"/>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7" name="Freeform 1213">
                  <a:extLst>
                    <a:ext uri="{FF2B5EF4-FFF2-40B4-BE49-F238E27FC236}">
                      <a16:creationId xmlns:a16="http://schemas.microsoft.com/office/drawing/2014/main" id="{7E0DA853-D805-AFAD-A59A-725E008C3FF9}"/>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8" name="Freeform 1214">
                  <a:extLst>
                    <a:ext uri="{FF2B5EF4-FFF2-40B4-BE49-F238E27FC236}">
                      <a16:creationId xmlns:a16="http://schemas.microsoft.com/office/drawing/2014/main" id="{A011B664-1C74-6199-EDED-67289A6F8D8B}"/>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9" name="Freeform 1215">
                  <a:extLst>
                    <a:ext uri="{FF2B5EF4-FFF2-40B4-BE49-F238E27FC236}">
                      <a16:creationId xmlns:a16="http://schemas.microsoft.com/office/drawing/2014/main" id="{F6D25AD2-A144-B93F-4C8F-5BA36FC08556}"/>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0" name="Freeform 1249">
                  <a:extLst>
                    <a:ext uri="{FF2B5EF4-FFF2-40B4-BE49-F238E27FC236}">
                      <a16:creationId xmlns:a16="http://schemas.microsoft.com/office/drawing/2014/main" id="{30B9EC4C-191E-D0A3-AD3D-E6E317F9180E}"/>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1" name="Freeform 1250">
                  <a:extLst>
                    <a:ext uri="{FF2B5EF4-FFF2-40B4-BE49-F238E27FC236}">
                      <a16:creationId xmlns:a16="http://schemas.microsoft.com/office/drawing/2014/main" id="{6AE0A370-060D-F940-E05E-5E28FBDCE80C}"/>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2" name="Freeform 1251">
                  <a:extLst>
                    <a:ext uri="{FF2B5EF4-FFF2-40B4-BE49-F238E27FC236}">
                      <a16:creationId xmlns:a16="http://schemas.microsoft.com/office/drawing/2014/main" id="{1E2265A5-6481-B0B3-ED76-010E1A5C9314}"/>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3" name="Freeform 1252">
                  <a:extLst>
                    <a:ext uri="{FF2B5EF4-FFF2-40B4-BE49-F238E27FC236}">
                      <a16:creationId xmlns:a16="http://schemas.microsoft.com/office/drawing/2014/main" id="{371DDC80-54C7-8E05-06BA-D3195F0AD27B}"/>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4" name="Freeform 1253">
                  <a:extLst>
                    <a:ext uri="{FF2B5EF4-FFF2-40B4-BE49-F238E27FC236}">
                      <a16:creationId xmlns:a16="http://schemas.microsoft.com/office/drawing/2014/main" id="{C66EEC81-3E6D-0FE4-F205-DC0584E4358C}"/>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5" name="Freeform 1254">
                  <a:extLst>
                    <a:ext uri="{FF2B5EF4-FFF2-40B4-BE49-F238E27FC236}">
                      <a16:creationId xmlns:a16="http://schemas.microsoft.com/office/drawing/2014/main" id="{77EC75A5-183B-ACEB-F319-FCC5C110A035}"/>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6" name="Freeform 1255">
                  <a:extLst>
                    <a:ext uri="{FF2B5EF4-FFF2-40B4-BE49-F238E27FC236}">
                      <a16:creationId xmlns:a16="http://schemas.microsoft.com/office/drawing/2014/main" id="{5916B316-2509-2BDB-F23A-9A8765415E82}"/>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14" name="Group 221">
                <a:extLst>
                  <a:ext uri="{FF2B5EF4-FFF2-40B4-BE49-F238E27FC236}">
                    <a16:creationId xmlns:a16="http://schemas.microsoft.com/office/drawing/2014/main" id="{B1626583-F3AD-DD33-1DE6-77B1C1D49D8A}"/>
                  </a:ext>
                </a:extLst>
              </p:cNvPr>
              <p:cNvGrpSpPr>
                <a:grpSpLocks/>
              </p:cNvGrpSpPr>
              <p:nvPr/>
            </p:nvGrpSpPr>
            <p:grpSpPr bwMode="auto">
              <a:xfrm rot="7628983">
                <a:off x="2355" y="1329"/>
                <a:ext cx="67" cy="77"/>
                <a:chOff x="2926287" y="3892056"/>
                <a:chExt cx="163513" cy="203201"/>
              </a:xfrm>
            </p:grpSpPr>
            <p:sp>
              <p:nvSpPr>
                <p:cNvPr id="3675" name="Freeform 1197">
                  <a:extLst>
                    <a:ext uri="{FF2B5EF4-FFF2-40B4-BE49-F238E27FC236}">
                      <a16:creationId xmlns:a16="http://schemas.microsoft.com/office/drawing/2014/main" id="{ED7E2841-C347-91B1-5E02-3326D74B1E6D}"/>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6" name="Freeform 1198">
                  <a:extLst>
                    <a:ext uri="{FF2B5EF4-FFF2-40B4-BE49-F238E27FC236}">
                      <a16:creationId xmlns:a16="http://schemas.microsoft.com/office/drawing/2014/main" id="{0B069E5A-4D70-9F9F-F997-7017F94B6024}"/>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7" name="Freeform 1199">
                  <a:extLst>
                    <a:ext uri="{FF2B5EF4-FFF2-40B4-BE49-F238E27FC236}">
                      <a16:creationId xmlns:a16="http://schemas.microsoft.com/office/drawing/2014/main" id="{80C86FA5-717D-635D-BC28-45616B22DDF8}"/>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8" name="Freeform 1200">
                  <a:extLst>
                    <a:ext uri="{FF2B5EF4-FFF2-40B4-BE49-F238E27FC236}">
                      <a16:creationId xmlns:a16="http://schemas.microsoft.com/office/drawing/2014/main" id="{16DC9BA0-5F78-900F-963D-A979D925ECF0}"/>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9" name="Freeform 1201">
                  <a:extLst>
                    <a:ext uri="{FF2B5EF4-FFF2-40B4-BE49-F238E27FC236}">
                      <a16:creationId xmlns:a16="http://schemas.microsoft.com/office/drawing/2014/main" id="{20653653-1A72-D4FF-03CE-E84E2B9DD2D8}"/>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0" name="Freeform 1202">
                  <a:extLst>
                    <a:ext uri="{FF2B5EF4-FFF2-40B4-BE49-F238E27FC236}">
                      <a16:creationId xmlns:a16="http://schemas.microsoft.com/office/drawing/2014/main" id="{9ED4A701-4DEC-2850-AB8B-E82120E47934}"/>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1" name="Freeform 1203">
                  <a:extLst>
                    <a:ext uri="{FF2B5EF4-FFF2-40B4-BE49-F238E27FC236}">
                      <a16:creationId xmlns:a16="http://schemas.microsoft.com/office/drawing/2014/main" id="{495E20B1-637C-3E5D-B4FE-9319A46A03F9}"/>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2" name="Freeform 1204">
                  <a:extLst>
                    <a:ext uri="{FF2B5EF4-FFF2-40B4-BE49-F238E27FC236}">
                      <a16:creationId xmlns:a16="http://schemas.microsoft.com/office/drawing/2014/main" id="{2AC7FBEE-3AB9-7867-3465-27AB33F4C5D4}"/>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3" name="Freeform 1205">
                  <a:extLst>
                    <a:ext uri="{FF2B5EF4-FFF2-40B4-BE49-F238E27FC236}">
                      <a16:creationId xmlns:a16="http://schemas.microsoft.com/office/drawing/2014/main" id="{B27F9F99-86FA-50A3-8264-143A428DC9C5}"/>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4" name="Freeform 1206">
                  <a:extLst>
                    <a:ext uri="{FF2B5EF4-FFF2-40B4-BE49-F238E27FC236}">
                      <a16:creationId xmlns:a16="http://schemas.microsoft.com/office/drawing/2014/main" id="{505585F4-1DB5-368A-1243-F233BCB6628E}"/>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5" name="Freeform 1207">
                  <a:extLst>
                    <a:ext uri="{FF2B5EF4-FFF2-40B4-BE49-F238E27FC236}">
                      <a16:creationId xmlns:a16="http://schemas.microsoft.com/office/drawing/2014/main" id="{85DB1DB6-72EC-861E-B441-CE13386187D9}"/>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 name="Freeform 1208">
                  <a:extLst>
                    <a:ext uri="{FF2B5EF4-FFF2-40B4-BE49-F238E27FC236}">
                      <a16:creationId xmlns:a16="http://schemas.microsoft.com/office/drawing/2014/main" id="{5573D46A-05EF-3F1E-03D8-C8D182C05103}"/>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 name="Freeform 1209">
                  <a:extLst>
                    <a:ext uri="{FF2B5EF4-FFF2-40B4-BE49-F238E27FC236}">
                      <a16:creationId xmlns:a16="http://schemas.microsoft.com/office/drawing/2014/main" id="{030A456B-7DF7-AD4B-1FA1-85A30E0000A0}"/>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 name="Freeform 1210">
                  <a:extLst>
                    <a:ext uri="{FF2B5EF4-FFF2-40B4-BE49-F238E27FC236}">
                      <a16:creationId xmlns:a16="http://schemas.microsoft.com/office/drawing/2014/main" id="{EE08AE2D-BDF1-D3D8-7D6C-05D5094DAEEE}"/>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 name="Freeform 1211">
                  <a:extLst>
                    <a:ext uri="{FF2B5EF4-FFF2-40B4-BE49-F238E27FC236}">
                      <a16:creationId xmlns:a16="http://schemas.microsoft.com/office/drawing/2014/main" id="{B0F68B78-A146-0E12-1F9D-68DA66740B56}"/>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 name="Freeform 1212">
                  <a:extLst>
                    <a:ext uri="{FF2B5EF4-FFF2-40B4-BE49-F238E27FC236}">
                      <a16:creationId xmlns:a16="http://schemas.microsoft.com/office/drawing/2014/main" id="{B4FF18FC-4302-53D0-0323-55834B8D6BD2}"/>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 name="Freeform 1213">
                  <a:extLst>
                    <a:ext uri="{FF2B5EF4-FFF2-40B4-BE49-F238E27FC236}">
                      <a16:creationId xmlns:a16="http://schemas.microsoft.com/office/drawing/2014/main" id="{6F8CF52D-3150-7EEE-33AE-4FA85BBF6424}"/>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2" name="Freeform 1214">
                  <a:extLst>
                    <a:ext uri="{FF2B5EF4-FFF2-40B4-BE49-F238E27FC236}">
                      <a16:creationId xmlns:a16="http://schemas.microsoft.com/office/drawing/2014/main" id="{2597551F-4E8F-649A-1096-0DDF022AE4EA}"/>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 name="Freeform 1215">
                  <a:extLst>
                    <a:ext uri="{FF2B5EF4-FFF2-40B4-BE49-F238E27FC236}">
                      <a16:creationId xmlns:a16="http://schemas.microsoft.com/office/drawing/2014/main" id="{B8E0263E-7ECB-6B69-E2E6-818AB913E8F6}"/>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4" name="Freeform 1249">
                  <a:extLst>
                    <a:ext uri="{FF2B5EF4-FFF2-40B4-BE49-F238E27FC236}">
                      <a16:creationId xmlns:a16="http://schemas.microsoft.com/office/drawing/2014/main" id="{6D43D4C2-455C-1B8E-DD82-A15A4E02928A}"/>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 name="Freeform 1250">
                  <a:extLst>
                    <a:ext uri="{FF2B5EF4-FFF2-40B4-BE49-F238E27FC236}">
                      <a16:creationId xmlns:a16="http://schemas.microsoft.com/office/drawing/2014/main" id="{8AF70B30-12E1-A6FE-369F-EEDAEDFE9EA1}"/>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 name="Freeform 1251">
                  <a:extLst>
                    <a:ext uri="{FF2B5EF4-FFF2-40B4-BE49-F238E27FC236}">
                      <a16:creationId xmlns:a16="http://schemas.microsoft.com/office/drawing/2014/main" id="{DCEADC9D-C954-E06E-0C39-3D5670FDF21B}"/>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 name="Freeform 1252">
                  <a:extLst>
                    <a:ext uri="{FF2B5EF4-FFF2-40B4-BE49-F238E27FC236}">
                      <a16:creationId xmlns:a16="http://schemas.microsoft.com/office/drawing/2014/main" id="{27D9C959-2721-01C8-8B27-FEB7993538E0}"/>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8" name="Freeform 1253">
                  <a:extLst>
                    <a:ext uri="{FF2B5EF4-FFF2-40B4-BE49-F238E27FC236}">
                      <a16:creationId xmlns:a16="http://schemas.microsoft.com/office/drawing/2014/main" id="{AE90F874-BD64-11D9-B63F-B0C59AD013C3}"/>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9" name="Freeform 1254">
                  <a:extLst>
                    <a:ext uri="{FF2B5EF4-FFF2-40B4-BE49-F238E27FC236}">
                      <a16:creationId xmlns:a16="http://schemas.microsoft.com/office/drawing/2014/main" id="{30F189BE-B2D1-1F62-C077-1EEC6C973ACB}"/>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0" name="Freeform 1255">
                  <a:extLst>
                    <a:ext uri="{FF2B5EF4-FFF2-40B4-BE49-F238E27FC236}">
                      <a16:creationId xmlns:a16="http://schemas.microsoft.com/office/drawing/2014/main" id="{7DC90691-3477-E176-EA76-1081CD34EBFA}"/>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15" name="Group 270">
                <a:extLst>
                  <a:ext uri="{FF2B5EF4-FFF2-40B4-BE49-F238E27FC236}">
                    <a16:creationId xmlns:a16="http://schemas.microsoft.com/office/drawing/2014/main" id="{93ED4052-ADC5-ABCA-54E4-BABB88BAE408}"/>
                  </a:ext>
                </a:extLst>
              </p:cNvPr>
              <p:cNvGrpSpPr>
                <a:grpSpLocks/>
              </p:cNvGrpSpPr>
              <p:nvPr/>
            </p:nvGrpSpPr>
            <p:grpSpPr bwMode="auto">
              <a:xfrm rot="1265377">
                <a:off x="2385" y="1212"/>
                <a:ext cx="28" cy="241"/>
                <a:chOff x="4369916" y="1655691"/>
                <a:chExt cx="49213" cy="395625"/>
              </a:xfrm>
            </p:grpSpPr>
            <p:cxnSp>
              <p:nvCxnSpPr>
                <p:cNvPr id="3673" name="Straight Connector 3672">
                  <a:extLst>
                    <a:ext uri="{FF2B5EF4-FFF2-40B4-BE49-F238E27FC236}">
                      <a16:creationId xmlns:a16="http://schemas.microsoft.com/office/drawing/2014/main" id="{A5792BF1-D292-28EA-986A-B72DF0CFCB0B}"/>
                    </a:ext>
                  </a:extLst>
                </p:cNvPr>
                <p:cNvCxnSpPr/>
                <p:nvPr/>
              </p:nvCxnSpPr>
              <p:spPr>
                <a:xfrm>
                  <a:off x="1719978" y="1655691"/>
                  <a:ext cx="0" cy="260173"/>
                </a:xfrm>
                <a:prstGeom prst="line">
                  <a:avLst/>
                </a:prstGeom>
                <a:ln w="38100" cap="rnd">
                  <a:gradFill>
                    <a:gsLst>
                      <a:gs pos="0">
                        <a:schemeClr val="bg1">
                          <a:lumMod val="40000"/>
                          <a:lumOff val="60000"/>
                          <a:alpha val="0"/>
                        </a:schemeClr>
                      </a:gs>
                      <a:gs pos="100000">
                        <a:schemeClr val="bg1">
                          <a:lumMod val="40000"/>
                          <a:lumOff val="60000"/>
                        </a:schemeClr>
                      </a:gs>
                    </a:gsLst>
                    <a:lin ang="540000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4" name="Straight Connector 3673">
                  <a:extLst>
                    <a:ext uri="{FF2B5EF4-FFF2-40B4-BE49-F238E27FC236}">
                      <a16:creationId xmlns:a16="http://schemas.microsoft.com/office/drawing/2014/main" id="{D8A99AAC-4960-2AD8-2407-D634FAC51205}"/>
                    </a:ext>
                  </a:extLst>
                </p:cNvPr>
                <p:cNvCxnSpPr/>
                <p:nvPr/>
              </p:nvCxnSpPr>
              <p:spPr>
                <a:xfrm rot="20334623" flipH="1">
                  <a:off x="4364556" y="1925773"/>
                  <a:ext cx="49213" cy="121478"/>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3216" name="Straight Connector 3215">
                <a:extLst>
                  <a:ext uri="{FF2B5EF4-FFF2-40B4-BE49-F238E27FC236}">
                    <a16:creationId xmlns:a16="http://schemas.microsoft.com/office/drawing/2014/main" id="{132B961E-5FE2-DFA9-18D7-83596883F36F}"/>
                  </a:ext>
                </a:extLst>
              </p:cNvPr>
              <p:cNvCxnSpPr/>
              <p:nvPr/>
            </p:nvCxnSpPr>
            <p:spPr bwMode="auto">
              <a:xfrm rot="2141889" flipH="1">
                <a:off x="2531" y="1436"/>
                <a:ext cx="28" cy="68"/>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3217" name="Group 287">
                <a:extLst>
                  <a:ext uri="{FF2B5EF4-FFF2-40B4-BE49-F238E27FC236}">
                    <a16:creationId xmlns:a16="http://schemas.microsoft.com/office/drawing/2014/main" id="{92C66698-3CEC-4D3C-3B9B-7A86AF622FFA}"/>
                  </a:ext>
                </a:extLst>
              </p:cNvPr>
              <p:cNvGrpSpPr>
                <a:grpSpLocks/>
              </p:cNvGrpSpPr>
              <p:nvPr/>
            </p:nvGrpSpPr>
            <p:grpSpPr bwMode="auto">
              <a:xfrm rot="-8777318">
                <a:off x="2400" y="1608"/>
                <a:ext cx="27" cy="238"/>
                <a:chOff x="4374081" y="1656350"/>
                <a:chExt cx="49212" cy="391731"/>
              </a:xfrm>
            </p:grpSpPr>
            <p:cxnSp>
              <p:nvCxnSpPr>
                <p:cNvPr id="3671" name="Straight Connector 3670">
                  <a:extLst>
                    <a:ext uri="{FF2B5EF4-FFF2-40B4-BE49-F238E27FC236}">
                      <a16:creationId xmlns:a16="http://schemas.microsoft.com/office/drawing/2014/main" id="{2388CDB6-6907-0DF9-DDC9-655EED887DA8}"/>
                    </a:ext>
                  </a:extLst>
                </p:cNvPr>
                <p:cNvCxnSpPr/>
                <p:nvPr/>
              </p:nvCxnSpPr>
              <p:spPr>
                <a:xfrm>
                  <a:off x="563704" y="1656350"/>
                  <a:ext cx="0" cy="260173"/>
                </a:xfrm>
                <a:prstGeom prst="line">
                  <a:avLst/>
                </a:prstGeom>
                <a:ln w="38100" cap="rnd">
                  <a:gradFill>
                    <a:gsLst>
                      <a:gs pos="0">
                        <a:schemeClr val="bg1">
                          <a:lumMod val="40000"/>
                          <a:lumOff val="60000"/>
                          <a:alpha val="0"/>
                        </a:schemeClr>
                      </a:gs>
                      <a:gs pos="100000">
                        <a:schemeClr val="bg1">
                          <a:lumMod val="40000"/>
                          <a:lumOff val="60000"/>
                        </a:schemeClr>
                      </a:gs>
                    </a:gsLst>
                    <a:lin ang="540000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2" name="Straight Connector 3671">
                  <a:extLst>
                    <a:ext uri="{FF2B5EF4-FFF2-40B4-BE49-F238E27FC236}">
                      <a16:creationId xmlns:a16="http://schemas.microsoft.com/office/drawing/2014/main" id="{08F1354F-FB2F-9E4F-860F-5AAC3B802E0F}"/>
                    </a:ext>
                  </a:extLst>
                </p:cNvPr>
                <p:cNvCxnSpPr/>
                <p:nvPr/>
              </p:nvCxnSpPr>
              <p:spPr>
                <a:xfrm rot="20334623" flipH="1">
                  <a:off x="4377567" y="2033853"/>
                  <a:ext cx="51034" cy="120152"/>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3218" name="Group 292">
                <a:extLst>
                  <a:ext uri="{FF2B5EF4-FFF2-40B4-BE49-F238E27FC236}">
                    <a16:creationId xmlns:a16="http://schemas.microsoft.com/office/drawing/2014/main" id="{66515CB7-E4CB-EAFE-C84E-90059DB58170}"/>
                  </a:ext>
                </a:extLst>
              </p:cNvPr>
              <p:cNvGrpSpPr>
                <a:grpSpLocks/>
              </p:cNvGrpSpPr>
              <p:nvPr/>
            </p:nvGrpSpPr>
            <p:grpSpPr bwMode="auto">
              <a:xfrm rot="-3312907">
                <a:off x="2121" y="1224"/>
                <a:ext cx="30" cy="222"/>
                <a:chOff x="4374643" y="1652638"/>
                <a:chExt cx="49256" cy="392429"/>
              </a:xfrm>
            </p:grpSpPr>
            <p:cxnSp>
              <p:nvCxnSpPr>
                <p:cNvPr id="3669" name="Straight Connector 3668">
                  <a:extLst>
                    <a:ext uri="{FF2B5EF4-FFF2-40B4-BE49-F238E27FC236}">
                      <a16:creationId xmlns:a16="http://schemas.microsoft.com/office/drawing/2014/main" id="{C80E0D4F-1876-C4CA-8F7F-87B267011168}"/>
                    </a:ext>
                  </a:extLst>
                </p:cNvPr>
                <p:cNvCxnSpPr/>
                <p:nvPr/>
              </p:nvCxnSpPr>
              <p:spPr>
                <a:xfrm>
                  <a:off x="1055450" y="1652638"/>
                  <a:ext cx="0" cy="260173"/>
                </a:xfrm>
                <a:prstGeom prst="line">
                  <a:avLst/>
                </a:prstGeom>
                <a:ln w="38100" cap="rnd">
                  <a:gradFill>
                    <a:gsLst>
                      <a:gs pos="0">
                        <a:schemeClr val="bg1">
                          <a:lumMod val="40000"/>
                          <a:lumOff val="60000"/>
                          <a:alpha val="0"/>
                        </a:schemeClr>
                      </a:gs>
                      <a:gs pos="100000">
                        <a:schemeClr val="bg1">
                          <a:lumMod val="40000"/>
                          <a:lumOff val="60000"/>
                        </a:schemeClr>
                      </a:gs>
                    </a:gsLst>
                    <a:lin ang="540000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0" name="Straight Connector 3669">
                  <a:extLst>
                    <a:ext uri="{FF2B5EF4-FFF2-40B4-BE49-F238E27FC236}">
                      <a16:creationId xmlns:a16="http://schemas.microsoft.com/office/drawing/2014/main" id="{B6C29822-144A-BC4A-85B7-65F2E7930D26}"/>
                    </a:ext>
                  </a:extLst>
                </p:cNvPr>
                <p:cNvCxnSpPr/>
                <p:nvPr/>
              </p:nvCxnSpPr>
              <p:spPr>
                <a:xfrm rot="20334623" flipH="1">
                  <a:off x="4377841" y="1917650"/>
                  <a:ext cx="49256" cy="120203"/>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3219" name="Group 809">
                <a:extLst>
                  <a:ext uri="{FF2B5EF4-FFF2-40B4-BE49-F238E27FC236}">
                    <a16:creationId xmlns:a16="http://schemas.microsoft.com/office/drawing/2014/main" id="{8A8391DF-CCAC-9B6A-5AB6-3AA77F7BF07B}"/>
                  </a:ext>
                </a:extLst>
              </p:cNvPr>
              <p:cNvGrpSpPr>
                <a:grpSpLocks/>
              </p:cNvGrpSpPr>
              <p:nvPr/>
            </p:nvGrpSpPr>
            <p:grpSpPr bwMode="auto">
              <a:xfrm rot="-1071851">
                <a:off x="1960" y="988"/>
                <a:ext cx="620" cy="525"/>
                <a:chOff x="599" y="1237"/>
                <a:chExt cx="715" cy="691"/>
              </a:xfrm>
            </p:grpSpPr>
            <p:sp>
              <p:nvSpPr>
                <p:cNvPr id="3659" name="Freeform 799">
                  <a:extLst>
                    <a:ext uri="{FF2B5EF4-FFF2-40B4-BE49-F238E27FC236}">
                      <a16:creationId xmlns:a16="http://schemas.microsoft.com/office/drawing/2014/main" id="{4FAB61F7-F8C7-0902-F987-4C3937A9A193}"/>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0" name="Freeform 800">
                  <a:extLst>
                    <a:ext uri="{FF2B5EF4-FFF2-40B4-BE49-F238E27FC236}">
                      <a16:creationId xmlns:a16="http://schemas.microsoft.com/office/drawing/2014/main" id="{76136960-E322-4031-9A5A-4E24E1E91BF3}"/>
                    </a:ext>
                  </a:extLst>
                </p:cNvPr>
                <p:cNvSpPr>
                  <a:spLocks/>
                </p:cNvSpPr>
                <p:nvPr/>
              </p:nvSpPr>
              <p:spPr bwMode="auto">
                <a:xfrm>
                  <a:off x="771" y="1264"/>
                  <a:ext cx="533" cy="62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1" name="Freeform 801">
                  <a:extLst>
                    <a:ext uri="{FF2B5EF4-FFF2-40B4-BE49-F238E27FC236}">
                      <a16:creationId xmlns:a16="http://schemas.microsoft.com/office/drawing/2014/main" id="{704AEE22-B28A-66FB-532A-630F1C5F3208}"/>
                    </a:ext>
                  </a:extLst>
                </p:cNvPr>
                <p:cNvSpPr>
                  <a:spLocks/>
                </p:cNvSpPr>
                <p:nvPr/>
              </p:nvSpPr>
              <p:spPr bwMode="auto">
                <a:xfrm>
                  <a:off x="621" y="1339"/>
                  <a:ext cx="340" cy="525"/>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2" name="Freeform 802">
                  <a:extLst>
                    <a:ext uri="{FF2B5EF4-FFF2-40B4-BE49-F238E27FC236}">
                      <a16:creationId xmlns:a16="http://schemas.microsoft.com/office/drawing/2014/main" id="{DB76DB73-31C3-8372-A830-7ED5586FF637}"/>
                    </a:ext>
                  </a:extLst>
                </p:cNvPr>
                <p:cNvSpPr>
                  <a:spLocks/>
                </p:cNvSpPr>
                <p:nvPr/>
              </p:nvSpPr>
              <p:spPr bwMode="auto">
                <a:xfrm>
                  <a:off x="726" y="1392"/>
                  <a:ext cx="448" cy="405"/>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3" name="Freeform 803">
                  <a:extLst>
                    <a:ext uri="{FF2B5EF4-FFF2-40B4-BE49-F238E27FC236}">
                      <a16:creationId xmlns:a16="http://schemas.microsoft.com/office/drawing/2014/main" id="{011DD69F-C3A1-F694-BEC2-C394FD0CCA8A}"/>
                    </a:ext>
                  </a:extLst>
                </p:cNvPr>
                <p:cNvSpPr>
                  <a:spLocks/>
                </p:cNvSpPr>
                <p:nvPr/>
              </p:nvSpPr>
              <p:spPr bwMode="auto">
                <a:xfrm>
                  <a:off x="734" y="1421"/>
                  <a:ext cx="385" cy="37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4" name="Freeform 804">
                  <a:extLst>
                    <a:ext uri="{FF2B5EF4-FFF2-40B4-BE49-F238E27FC236}">
                      <a16:creationId xmlns:a16="http://schemas.microsoft.com/office/drawing/2014/main" id="{58AB6571-0C29-665E-9167-78A647EE6FBB}"/>
                    </a:ext>
                  </a:extLst>
                </p:cNvPr>
                <p:cNvSpPr>
                  <a:spLocks/>
                </p:cNvSpPr>
                <p:nvPr/>
              </p:nvSpPr>
              <p:spPr bwMode="auto">
                <a:xfrm>
                  <a:off x="911" y="1416"/>
                  <a:ext cx="213" cy="235"/>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5" name="Freeform 805">
                  <a:extLst>
                    <a:ext uri="{FF2B5EF4-FFF2-40B4-BE49-F238E27FC236}">
                      <a16:creationId xmlns:a16="http://schemas.microsoft.com/office/drawing/2014/main" id="{9DE6125B-A3DA-1DEF-9A82-C2F803394271}"/>
                    </a:ext>
                  </a:extLst>
                </p:cNvPr>
                <p:cNvSpPr>
                  <a:spLocks/>
                </p:cNvSpPr>
                <p:nvPr/>
              </p:nvSpPr>
              <p:spPr bwMode="auto">
                <a:xfrm>
                  <a:off x="961" y="1435"/>
                  <a:ext cx="180" cy="224"/>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6" name="Freeform 806">
                  <a:extLst>
                    <a:ext uri="{FF2B5EF4-FFF2-40B4-BE49-F238E27FC236}">
                      <a16:creationId xmlns:a16="http://schemas.microsoft.com/office/drawing/2014/main" id="{65282A8E-C05A-8A71-5FBB-B1C41B0FF15D}"/>
                    </a:ext>
                  </a:extLst>
                </p:cNvPr>
                <p:cNvSpPr>
                  <a:spLocks/>
                </p:cNvSpPr>
                <p:nvPr/>
              </p:nvSpPr>
              <p:spPr bwMode="auto">
                <a:xfrm>
                  <a:off x="771" y="1579"/>
                  <a:ext cx="255" cy="181"/>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7" name="Freeform 807">
                  <a:extLst>
                    <a:ext uri="{FF2B5EF4-FFF2-40B4-BE49-F238E27FC236}">
                      <a16:creationId xmlns:a16="http://schemas.microsoft.com/office/drawing/2014/main" id="{7725AD09-2D4C-A2CE-677C-F56BA85F1DC6}"/>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8" name="Freeform 808">
                  <a:extLst>
                    <a:ext uri="{FF2B5EF4-FFF2-40B4-BE49-F238E27FC236}">
                      <a16:creationId xmlns:a16="http://schemas.microsoft.com/office/drawing/2014/main" id="{BD6BBEB8-6AEA-4B3C-E5C5-A3EB20747107}"/>
                    </a:ext>
                  </a:extLst>
                </p:cNvPr>
                <p:cNvSpPr>
                  <a:spLocks/>
                </p:cNvSpPr>
                <p:nvPr/>
              </p:nvSpPr>
              <p:spPr bwMode="auto">
                <a:xfrm>
                  <a:off x="739" y="1403"/>
                  <a:ext cx="377" cy="349"/>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220" name="Group 129">
                <a:extLst>
                  <a:ext uri="{FF2B5EF4-FFF2-40B4-BE49-F238E27FC236}">
                    <a16:creationId xmlns:a16="http://schemas.microsoft.com/office/drawing/2014/main" id="{88CACB6D-1935-BB48-E820-182ED4C538D1}"/>
                  </a:ext>
                </a:extLst>
              </p:cNvPr>
              <p:cNvGrpSpPr>
                <a:grpSpLocks/>
              </p:cNvGrpSpPr>
              <p:nvPr/>
            </p:nvGrpSpPr>
            <p:grpSpPr bwMode="auto">
              <a:xfrm rot="-4918474">
                <a:off x="2315" y="1382"/>
                <a:ext cx="67" cy="77"/>
                <a:chOff x="2926287" y="3892056"/>
                <a:chExt cx="163513" cy="203201"/>
              </a:xfrm>
            </p:grpSpPr>
            <p:sp>
              <p:nvSpPr>
                <p:cNvPr id="3633" name="Freeform 1197">
                  <a:extLst>
                    <a:ext uri="{FF2B5EF4-FFF2-40B4-BE49-F238E27FC236}">
                      <a16:creationId xmlns:a16="http://schemas.microsoft.com/office/drawing/2014/main" id="{E074057F-25E1-3110-8EC8-D9FED2C3C9BD}"/>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4" name="Freeform 1198">
                  <a:extLst>
                    <a:ext uri="{FF2B5EF4-FFF2-40B4-BE49-F238E27FC236}">
                      <a16:creationId xmlns:a16="http://schemas.microsoft.com/office/drawing/2014/main" id="{1A5251E8-5894-2858-FFA4-5F492306B19D}"/>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5" name="Freeform 1199">
                  <a:extLst>
                    <a:ext uri="{FF2B5EF4-FFF2-40B4-BE49-F238E27FC236}">
                      <a16:creationId xmlns:a16="http://schemas.microsoft.com/office/drawing/2014/main" id="{DF481B93-E790-C0C7-EC36-0C9AE7F680F7}"/>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6" name="Freeform 1200">
                  <a:extLst>
                    <a:ext uri="{FF2B5EF4-FFF2-40B4-BE49-F238E27FC236}">
                      <a16:creationId xmlns:a16="http://schemas.microsoft.com/office/drawing/2014/main" id="{89994D4D-751F-9932-78B6-EBF4B162EA10}"/>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7" name="Freeform 1201">
                  <a:extLst>
                    <a:ext uri="{FF2B5EF4-FFF2-40B4-BE49-F238E27FC236}">
                      <a16:creationId xmlns:a16="http://schemas.microsoft.com/office/drawing/2014/main" id="{43C25024-07B1-1908-0074-616E72C10E55}"/>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8" name="Freeform 1202">
                  <a:extLst>
                    <a:ext uri="{FF2B5EF4-FFF2-40B4-BE49-F238E27FC236}">
                      <a16:creationId xmlns:a16="http://schemas.microsoft.com/office/drawing/2014/main" id="{7F7D50E2-D43A-C3A2-6F24-8951912567D5}"/>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9" name="Freeform 1203">
                  <a:extLst>
                    <a:ext uri="{FF2B5EF4-FFF2-40B4-BE49-F238E27FC236}">
                      <a16:creationId xmlns:a16="http://schemas.microsoft.com/office/drawing/2014/main" id="{F75EA5AD-64B0-8833-EAD9-1537C4B024B2}"/>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0" name="Freeform 1204">
                  <a:extLst>
                    <a:ext uri="{FF2B5EF4-FFF2-40B4-BE49-F238E27FC236}">
                      <a16:creationId xmlns:a16="http://schemas.microsoft.com/office/drawing/2014/main" id="{73AD076E-34E7-FEAE-F47C-BCD1E1A0DDB8}"/>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1" name="Freeform 1205">
                  <a:extLst>
                    <a:ext uri="{FF2B5EF4-FFF2-40B4-BE49-F238E27FC236}">
                      <a16:creationId xmlns:a16="http://schemas.microsoft.com/office/drawing/2014/main" id="{5BB36D26-867D-36E2-5C2B-DEF5A2D9325D}"/>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2" name="Freeform 1206">
                  <a:extLst>
                    <a:ext uri="{FF2B5EF4-FFF2-40B4-BE49-F238E27FC236}">
                      <a16:creationId xmlns:a16="http://schemas.microsoft.com/office/drawing/2014/main" id="{89C529F8-9CA2-4026-3CAE-09B5713C5A71}"/>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3" name="Freeform 1207">
                  <a:extLst>
                    <a:ext uri="{FF2B5EF4-FFF2-40B4-BE49-F238E27FC236}">
                      <a16:creationId xmlns:a16="http://schemas.microsoft.com/office/drawing/2014/main" id="{E07F4039-DE0C-82C6-58AB-AA91CD1173A9}"/>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4" name="Freeform 1208">
                  <a:extLst>
                    <a:ext uri="{FF2B5EF4-FFF2-40B4-BE49-F238E27FC236}">
                      <a16:creationId xmlns:a16="http://schemas.microsoft.com/office/drawing/2014/main" id="{2ACB6D44-A49A-0FAD-FF70-67BA2EF4F6EF}"/>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5" name="Freeform 1209">
                  <a:extLst>
                    <a:ext uri="{FF2B5EF4-FFF2-40B4-BE49-F238E27FC236}">
                      <a16:creationId xmlns:a16="http://schemas.microsoft.com/office/drawing/2014/main" id="{60CB5FE0-2C14-7474-0BFC-17D6D6174518}"/>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6" name="Freeform 1210">
                  <a:extLst>
                    <a:ext uri="{FF2B5EF4-FFF2-40B4-BE49-F238E27FC236}">
                      <a16:creationId xmlns:a16="http://schemas.microsoft.com/office/drawing/2014/main" id="{77223FA5-64D8-5CA7-6040-129A9C00AF66}"/>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7" name="Freeform 1211">
                  <a:extLst>
                    <a:ext uri="{FF2B5EF4-FFF2-40B4-BE49-F238E27FC236}">
                      <a16:creationId xmlns:a16="http://schemas.microsoft.com/office/drawing/2014/main" id="{73FC6791-28B5-CD87-F80A-DBE9BF60E4E7}"/>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8" name="Freeform 1212">
                  <a:extLst>
                    <a:ext uri="{FF2B5EF4-FFF2-40B4-BE49-F238E27FC236}">
                      <a16:creationId xmlns:a16="http://schemas.microsoft.com/office/drawing/2014/main" id="{B177102C-673C-4C4A-D678-70E60A69B200}"/>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9" name="Freeform 1213">
                  <a:extLst>
                    <a:ext uri="{FF2B5EF4-FFF2-40B4-BE49-F238E27FC236}">
                      <a16:creationId xmlns:a16="http://schemas.microsoft.com/office/drawing/2014/main" id="{889A50EB-6B91-CFDD-B5BA-FB035D8A5A38}"/>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0" name="Freeform 1214">
                  <a:extLst>
                    <a:ext uri="{FF2B5EF4-FFF2-40B4-BE49-F238E27FC236}">
                      <a16:creationId xmlns:a16="http://schemas.microsoft.com/office/drawing/2014/main" id="{B96CAD02-A8E9-4B4F-F05C-9FB1C23F07CF}"/>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1" name="Freeform 1215">
                  <a:extLst>
                    <a:ext uri="{FF2B5EF4-FFF2-40B4-BE49-F238E27FC236}">
                      <a16:creationId xmlns:a16="http://schemas.microsoft.com/office/drawing/2014/main" id="{76035D70-FED7-B18F-3872-BD0DD7C19831}"/>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2" name="Freeform 1249">
                  <a:extLst>
                    <a:ext uri="{FF2B5EF4-FFF2-40B4-BE49-F238E27FC236}">
                      <a16:creationId xmlns:a16="http://schemas.microsoft.com/office/drawing/2014/main" id="{57B135C5-CAC3-63AD-A04A-43606837ADC5}"/>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3" name="Freeform 1250">
                  <a:extLst>
                    <a:ext uri="{FF2B5EF4-FFF2-40B4-BE49-F238E27FC236}">
                      <a16:creationId xmlns:a16="http://schemas.microsoft.com/office/drawing/2014/main" id="{4F74A2A4-E1D1-6BE1-23AB-E5CA219B2556}"/>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4" name="Freeform 1251">
                  <a:extLst>
                    <a:ext uri="{FF2B5EF4-FFF2-40B4-BE49-F238E27FC236}">
                      <a16:creationId xmlns:a16="http://schemas.microsoft.com/office/drawing/2014/main" id="{7FD4D70B-8CAD-61B0-A7A7-044956CEDFC8}"/>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5" name="Freeform 1252">
                  <a:extLst>
                    <a:ext uri="{FF2B5EF4-FFF2-40B4-BE49-F238E27FC236}">
                      <a16:creationId xmlns:a16="http://schemas.microsoft.com/office/drawing/2014/main" id="{E8D78382-761E-FE85-1D47-C1374264843D}"/>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 name="Freeform 1253">
                  <a:extLst>
                    <a:ext uri="{FF2B5EF4-FFF2-40B4-BE49-F238E27FC236}">
                      <a16:creationId xmlns:a16="http://schemas.microsoft.com/office/drawing/2014/main" id="{7A4438B0-C0C8-4132-979F-6311C1763D73}"/>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 name="Freeform 1254">
                  <a:extLst>
                    <a:ext uri="{FF2B5EF4-FFF2-40B4-BE49-F238E27FC236}">
                      <a16:creationId xmlns:a16="http://schemas.microsoft.com/office/drawing/2014/main" id="{A2DF82B8-5E0A-0D61-5BC9-6C2794BE754B}"/>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8" name="Freeform 1255">
                  <a:extLst>
                    <a:ext uri="{FF2B5EF4-FFF2-40B4-BE49-F238E27FC236}">
                      <a16:creationId xmlns:a16="http://schemas.microsoft.com/office/drawing/2014/main" id="{C2D07AE1-EC06-3D13-3677-D84F1AC7BF80}"/>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21" name="Group 167">
                <a:extLst>
                  <a:ext uri="{FF2B5EF4-FFF2-40B4-BE49-F238E27FC236}">
                    <a16:creationId xmlns:a16="http://schemas.microsoft.com/office/drawing/2014/main" id="{9E5A2E05-BACF-E7DA-2792-FA1C44142DE7}"/>
                  </a:ext>
                </a:extLst>
              </p:cNvPr>
              <p:cNvGrpSpPr>
                <a:grpSpLocks/>
              </p:cNvGrpSpPr>
              <p:nvPr/>
            </p:nvGrpSpPr>
            <p:grpSpPr bwMode="auto">
              <a:xfrm rot="8817630">
                <a:off x="2387" y="1099"/>
                <a:ext cx="61" cy="83"/>
                <a:chOff x="2926287" y="3892056"/>
                <a:chExt cx="163513" cy="203201"/>
              </a:xfrm>
            </p:grpSpPr>
            <p:sp>
              <p:nvSpPr>
                <p:cNvPr id="3607" name="Freeform 1197">
                  <a:extLst>
                    <a:ext uri="{FF2B5EF4-FFF2-40B4-BE49-F238E27FC236}">
                      <a16:creationId xmlns:a16="http://schemas.microsoft.com/office/drawing/2014/main" id="{57AEE235-443D-0827-7F64-5A25A8C39808}"/>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8" name="Freeform 1198">
                  <a:extLst>
                    <a:ext uri="{FF2B5EF4-FFF2-40B4-BE49-F238E27FC236}">
                      <a16:creationId xmlns:a16="http://schemas.microsoft.com/office/drawing/2014/main" id="{46668C92-03F5-41BD-2345-EA47C1D6FA1B}"/>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9" name="Freeform 1199">
                  <a:extLst>
                    <a:ext uri="{FF2B5EF4-FFF2-40B4-BE49-F238E27FC236}">
                      <a16:creationId xmlns:a16="http://schemas.microsoft.com/office/drawing/2014/main" id="{2ECFBAC9-9BE9-EA7C-6F35-54CCF88B524D}"/>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0" name="Freeform 1200">
                  <a:extLst>
                    <a:ext uri="{FF2B5EF4-FFF2-40B4-BE49-F238E27FC236}">
                      <a16:creationId xmlns:a16="http://schemas.microsoft.com/office/drawing/2014/main" id="{30E822FA-09CC-60D8-BE2A-3FAFA56D587B}"/>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 name="Freeform 1201">
                  <a:extLst>
                    <a:ext uri="{FF2B5EF4-FFF2-40B4-BE49-F238E27FC236}">
                      <a16:creationId xmlns:a16="http://schemas.microsoft.com/office/drawing/2014/main" id="{D48086D0-0DAB-B31B-54B6-ECE4E79288A1}"/>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2" name="Freeform 1202">
                  <a:extLst>
                    <a:ext uri="{FF2B5EF4-FFF2-40B4-BE49-F238E27FC236}">
                      <a16:creationId xmlns:a16="http://schemas.microsoft.com/office/drawing/2014/main" id="{25BFB734-6503-0E92-DED6-684C5195E6CB}"/>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3" name="Freeform 1203">
                  <a:extLst>
                    <a:ext uri="{FF2B5EF4-FFF2-40B4-BE49-F238E27FC236}">
                      <a16:creationId xmlns:a16="http://schemas.microsoft.com/office/drawing/2014/main" id="{FE8318DC-36A8-F6F2-21D0-253C0F4974AB}"/>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4" name="Freeform 1204">
                  <a:extLst>
                    <a:ext uri="{FF2B5EF4-FFF2-40B4-BE49-F238E27FC236}">
                      <a16:creationId xmlns:a16="http://schemas.microsoft.com/office/drawing/2014/main" id="{BF63E5EC-00FF-03E1-EBBE-8BE34789BCED}"/>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5" name="Freeform 1205">
                  <a:extLst>
                    <a:ext uri="{FF2B5EF4-FFF2-40B4-BE49-F238E27FC236}">
                      <a16:creationId xmlns:a16="http://schemas.microsoft.com/office/drawing/2014/main" id="{853D7051-00DB-17D3-B760-065E5A82005C}"/>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6" name="Freeform 1206">
                  <a:extLst>
                    <a:ext uri="{FF2B5EF4-FFF2-40B4-BE49-F238E27FC236}">
                      <a16:creationId xmlns:a16="http://schemas.microsoft.com/office/drawing/2014/main" id="{5DC69AC5-6E2A-6052-EF3E-97230BB3AFDC}"/>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 name="Freeform 1207">
                  <a:extLst>
                    <a:ext uri="{FF2B5EF4-FFF2-40B4-BE49-F238E27FC236}">
                      <a16:creationId xmlns:a16="http://schemas.microsoft.com/office/drawing/2014/main" id="{01EE4A67-58DB-07F4-DC11-1B59233D38C5}"/>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 name="Freeform 1208">
                  <a:extLst>
                    <a:ext uri="{FF2B5EF4-FFF2-40B4-BE49-F238E27FC236}">
                      <a16:creationId xmlns:a16="http://schemas.microsoft.com/office/drawing/2014/main" id="{CF6F66CA-CD68-4D7A-5812-5D4B3B7DA7E2}"/>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9" name="Freeform 1209">
                  <a:extLst>
                    <a:ext uri="{FF2B5EF4-FFF2-40B4-BE49-F238E27FC236}">
                      <a16:creationId xmlns:a16="http://schemas.microsoft.com/office/drawing/2014/main" id="{B0DE6FB2-B624-C27C-BB46-068441C36B4C}"/>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0" name="Freeform 1210">
                  <a:extLst>
                    <a:ext uri="{FF2B5EF4-FFF2-40B4-BE49-F238E27FC236}">
                      <a16:creationId xmlns:a16="http://schemas.microsoft.com/office/drawing/2014/main" id="{1EE07DED-EA72-6F16-02B8-4F67B393F59E}"/>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1" name="Freeform 1211">
                  <a:extLst>
                    <a:ext uri="{FF2B5EF4-FFF2-40B4-BE49-F238E27FC236}">
                      <a16:creationId xmlns:a16="http://schemas.microsoft.com/office/drawing/2014/main" id="{6C9D4571-7C29-84CB-E964-12B69734AB4E}"/>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2" name="Freeform 1212">
                  <a:extLst>
                    <a:ext uri="{FF2B5EF4-FFF2-40B4-BE49-F238E27FC236}">
                      <a16:creationId xmlns:a16="http://schemas.microsoft.com/office/drawing/2014/main" id="{A798D12A-FC0F-543E-0CED-1D563910FDC1}"/>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3" name="Freeform 1213">
                  <a:extLst>
                    <a:ext uri="{FF2B5EF4-FFF2-40B4-BE49-F238E27FC236}">
                      <a16:creationId xmlns:a16="http://schemas.microsoft.com/office/drawing/2014/main" id="{638D3144-375E-30D0-565A-57B50154DD67}"/>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4" name="Freeform 1214">
                  <a:extLst>
                    <a:ext uri="{FF2B5EF4-FFF2-40B4-BE49-F238E27FC236}">
                      <a16:creationId xmlns:a16="http://schemas.microsoft.com/office/drawing/2014/main" id="{D152A8EF-1452-2C62-8F60-BB00C88658F8}"/>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5" name="Freeform 1215">
                  <a:extLst>
                    <a:ext uri="{FF2B5EF4-FFF2-40B4-BE49-F238E27FC236}">
                      <a16:creationId xmlns:a16="http://schemas.microsoft.com/office/drawing/2014/main" id="{D59C7245-093B-18BF-9856-6F64FD587E71}"/>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6" name="Freeform 1249">
                  <a:extLst>
                    <a:ext uri="{FF2B5EF4-FFF2-40B4-BE49-F238E27FC236}">
                      <a16:creationId xmlns:a16="http://schemas.microsoft.com/office/drawing/2014/main" id="{A3154EC9-057D-CC96-2ED4-3AA003980036}"/>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7" name="Freeform 1250">
                  <a:extLst>
                    <a:ext uri="{FF2B5EF4-FFF2-40B4-BE49-F238E27FC236}">
                      <a16:creationId xmlns:a16="http://schemas.microsoft.com/office/drawing/2014/main" id="{6FDE192E-E12D-A7BA-A46F-CFFEA6DCA066}"/>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8" name="Freeform 1251">
                  <a:extLst>
                    <a:ext uri="{FF2B5EF4-FFF2-40B4-BE49-F238E27FC236}">
                      <a16:creationId xmlns:a16="http://schemas.microsoft.com/office/drawing/2014/main" id="{AB19C411-0278-00AD-0EAA-475D70C01929}"/>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9" name="Freeform 1252">
                  <a:extLst>
                    <a:ext uri="{FF2B5EF4-FFF2-40B4-BE49-F238E27FC236}">
                      <a16:creationId xmlns:a16="http://schemas.microsoft.com/office/drawing/2014/main" id="{3C84EB04-8BEA-C8A3-ECF4-7FED6ACAFC0D}"/>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0" name="Freeform 1253">
                  <a:extLst>
                    <a:ext uri="{FF2B5EF4-FFF2-40B4-BE49-F238E27FC236}">
                      <a16:creationId xmlns:a16="http://schemas.microsoft.com/office/drawing/2014/main" id="{74B71E85-088E-FDA1-AAE6-FC956B400BD0}"/>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1" name="Freeform 1254">
                  <a:extLst>
                    <a:ext uri="{FF2B5EF4-FFF2-40B4-BE49-F238E27FC236}">
                      <a16:creationId xmlns:a16="http://schemas.microsoft.com/office/drawing/2014/main" id="{CDDA474E-3E49-2EF4-E41A-34647F9B7AC2}"/>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2" name="Freeform 1255">
                  <a:extLst>
                    <a:ext uri="{FF2B5EF4-FFF2-40B4-BE49-F238E27FC236}">
                      <a16:creationId xmlns:a16="http://schemas.microsoft.com/office/drawing/2014/main" id="{03D0DAC6-C1F7-105E-A9D3-2A5F0467D1C3}"/>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22" name="Group 194">
                <a:extLst>
                  <a:ext uri="{FF2B5EF4-FFF2-40B4-BE49-F238E27FC236}">
                    <a16:creationId xmlns:a16="http://schemas.microsoft.com/office/drawing/2014/main" id="{AE74E42E-87DA-35E8-A639-55354BCFD318}"/>
                  </a:ext>
                </a:extLst>
              </p:cNvPr>
              <p:cNvGrpSpPr>
                <a:grpSpLocks/>
              </p:cNvGrpSpPr>
              <p:nvPr/>
            </p:nvGrpSpPr>
            <p:grpSpPr bwMode="auto">
              <a:xfrm rot="1560037">
                <a:off x="1961" y="1145"/>
                <a:ext cx="61" cy="82"/>
                <a:chOff x="2926287" y="3892056"/>
                <a:chExt cx="163513" cy="203201"/>
              </a:xfrm>
            </p:grpSpPr>
            <p:sp>
              <p:nvSpPr>
                <p:cNvPr id="3581" name="Freeform 1197">
                  <a:extLst>
                    <a:ext uri="{FF2B5EF4-FFF2-40B4-BE49-F238E27FC236}">
                      <a16:creationId xmlns:a16="http://schemas.microsoft.com/office/drawing/2014/main" id="{5B9355D6-C745-FF16-FA75-6CBA0174E846}"/>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2" name="Freeform 1198">
                  <a:extLst>
                    <a:ext uri="{FF2B5EF4-FFF2-40B4-BE49-F238E27FC236}">
                      <a16:creationId xmlns:a16="http://schemas.microsoft.com/office/drawing/2014/main" id="{0CC28DAF-7853-BF3E-7640-04BAEBA4AB6E}"/>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3" name="Freeform 1199">
                  <a:extLst>
                    <a:ext uri="{FF2B5EF4-FFF2-40B4-BE49-F238E27FC236}">
                      <a16:creationId xmlns:a16="http://schemas.microsoft.com/office/drawing/2014/main" id="{17E00FC8-CF2C-40D2-9C5D-C5A07F48EA43}"/>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 name="Freeform 1200">
                  <a:extLst>
                    <a:ext uri="{FF2B5EF4-FFF2-40B4-BE49-F238E27FC236}">
                      <a16:creationId xmlns:a16="http://schemas.microsoft.com/office/drawing/2014/main" id="{E70FA756-5AB6-7A98-1828-B3D8C79DF4F9}"/>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 name="Freeform 1201">
                  <a:extLst>
                    <a:ext uri="{FF2B5EF4-FFF2-40B4-BE49-F238E27FC236}">
                      <a16:creationId xmlns:a16="http://schemas.microsoft.com/office/drawing/2014/main" id="{48554DE0-5FBC-364D-002D-2AF0C8C08AED}"/>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 name="Freeform 1202">
                  <a:extLst>
                    <a:ext uri="{FF2B5EF4-FFF2-40B4-BE49-F238E27FC236}">
                      <a16:creationId xmlns:a16="http://schemas.microsoft.com/office/drawing/2014/main" id="{075A6FC5-C994-EBF4-C347-3749CD2D0E2A}"/>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 name="Freeform 1203">
                  <a:extLst>
                    <a:ext uri="{FF2B5EF4-FFF2-40B4-BE49-F238E27FC236}">
                      <a16:creationId xmlns:a16="http://schemas.microsoft.com/office/drawing/2014/main" id="{5900A77D-2E0D-3D23-940F-987CBED69A77}"/>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 name="Freeform 1204">
                  <a:extLst>
                    <a:ext uri="{FF2B5EF4-FFF2-40B4-BE49-F238E27FC236}">
                      <a16:creationId xmlns:a16="http://schemas.microsoft.com/office/drawing/2014/main" id="{EA6602BA-A2D6-83CD-07A6-9E6980C878F0}"/>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 name="Freeform 1205">
                  <a:extLst>
                    <a:ext uri="{FF2B5EF4-FFF2-40B4-BE49-F238E27FC236}">
                      <a16:creationId xmlns:a16="http://schemas.microsoft.com/office/drawing/2014/main" id="{4BEDA0C3-8A44-20A1-1F95-E92B91DF0AC1}"/>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 name="Freeform 1206">
                  <a:extLst>
                    <a:ext uri="{FF2B5EF4-FFF2-40B4-BE49-F238E27FC236}">
                      <a16:creationId xmlns:a16="http://schemas.microsoft.com/office/drawing/2014/main" id="{7346B588-612B-6830-1EA6-798EBB7629ED}"/>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 name="Freeform 1207">
                  <a:extLst>
                    <a:ext uri="{FF2B5EF4-FFF2-40B4-BE49-F238E27FC236}">
                      <a16:creationId xmlns:a16="http://schemas.microsoft.com/office/drawing/2014/main" id="{5BE57AD8-4B9D-C3EE-DADE-8A7291BADD96}"/>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 name="Freeform 1208">
                  <a:extLst>
                    <a:ext uri="{FF2B5EF4-FFF2-40B4-BE49-F238E27FC236}">
                      <a16:creationId xmlns:a16="http://schemas.microsoft.com/office/drawing/2014/main" id="{9350C5A2-0B2B-15FF-B05C-3C4E496BC786}"/>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 name="Freeform 1209">
                  <a:extLst>
                    <a:ext uri="{FF2B5EF4-FFF2-40B4-BE49-F238E27FC236}">
                      <a16:creationId xmlns:a16="http://schemas.microsoft.com/office/drawing/2014/main" id="{E45BBD36-CE24-5368-0A44-1E59838CECDD}"/>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 name="Freeform 1210">
                  <a:extLst>
                    <a:ext uri="{FF2B5EF4-FFF2-40B4-BE49-F238E27FC236}">
                      <a16:creationId xmlns:a16="http://schemas.microsoft.com/office/drawing/2014/main" id="{476DE1BD-279C-1434-9B50-EDB4FCF4FCBF}"/>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 name="Freeform 1211">
                  <a:extLst>
                    <a:ext uri="{FF2B5EF4-FFF2-40B4-BE49-F238E27FC236}">
                      <a16:creationId xmlns:a16="http://schemas.microsoft.com/office/drawing/2014/main" id="{6454FE6D-5A82-671D-AB69-6E16A98EA2AD}"/>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6" name="Freeform 1212">
                  <a:extLst>
                    <a:ext uri="{FF2B5EF4-FFF2-40B4-BE49-F238E27FC236}">
                      <a16:creationId xmlns:a16="http://schemas.microsoft.com/office/drawing/2014/main" id="{EF04461D-968A-5B2B-A458-6C7B0CC5D00B}"/>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7" name="Freeform 1213">
                  <a:extLst>
                    <a:ext uri="{FF2B5EF4-FFF2-40B4-BE49-F238E27FC236}">
                      <a16:creationId xmlns:a16="http://schemas.microsoft.com/office/drawing/2014/main" id="{9B423C6E-D3E5-36B5-A4C1-8B4535EF11DB}"/>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8" name="Freeform 1214">
                  <a:extLst>
                    <a:ext uri="{FF2B5EF4-FFF2-40B4-BE49-F238E27FC236}">
                      <a16:creationId xmlns:a16="http://schemas.microsoft.com/office/drawing/2014/main" id="{A84F559A-A4B0-8AD9-0033-F75192CA67AC}"/>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9" name="Freeform 1215">
                  <a:extLst>
                    <a:ext uri="{FF2B5EF4-FFF2-40B4-BE49-F238E27FC236}">
                      <a16:creationId xmlns:a16="http://schemas.microsoft.com/office/drawing/2014/main" id="{A1F149F4-D485-C1C6-C04B-F27923883295}"/>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0" name="Freeform 1249">
                  <a:extLst>
                    <a:ext uri="{FF2B5EF4-FFF2-40B4-BE49-F238E27FC236}">
                      <a16:creationId xmlns:a16="http://schemas.microsoft.com/office/drawing/2014/main" id="{FF9B7FFF-98C1-21DD-4A7B-FF7B666B22DA}"/>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 name="Freeform 1250">
                  <a:extLst>
                    <a:ext uri="{FF2B5EF4-FFF2-40B4-BE49-F238E27FC236}">
                      <a16:creationId xmlns:a16="http://schemas.microsoft.com/office/drawing/2014/main" id="{C857D063-0FD5-666C-3007-BA3D9E7BF454}"/>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 name="Freeform 1251">
                  <a:extLst>
                    <a:ext uri="{FF2B5EF4-FFF2-40B4-BE49-F238E27FC236}">
                      <a16:creationId xmlns:a16="http://schemas.microsoft.com/office/drawing/2014/main" id="{5D23AC7D-FEE3-AB39-F72A-6EF57CA419C0}"/>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 name="Freeform 1252">
                  <a:extLst>
                    <a:ext uri="{FF2B5EF4-FFF2-40B4-BE49-F238E27FC236}">
                      <a16:creationId xmlns:a16="http://schemas.microsoft.com/office/drawing/2014/main" id="{783850FC-4D73-36BA-3821-0999F39187FC}"/>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4" name="Freeform 1253">
                  <a:extLst>
                    <a:ext uri="{FF2B5EF4-FFF2-40B4-BE49-F238E27FC236}">
                      <a16:creationId xmlns:a16="http://schemas.microsoft.com/office/drawing/2014/main" id="{FF8C71A5-0D94-BA50-F045-7DFDED64AB35}"/>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5" name="Freeform 1254">
                  <a:extLst>
                    <a:ext uri="{FF2B5EF4-FFF2-40B4-BE49-F238E27FC236}">
                      <a16:creationId xmlns:a16="http://schemas.microsoft.com/office/drawing/2014/main" id="{4612DCCA-6CFB-8C6C-00A0-082C373CE5DB}"/>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6" name="Freeform 1255">
                  <a:extLst>
                    <a:ext uri="{FF2B5EF4-FFF2-40B4-BE49-F238E27FC236}">
                      <a16:creationId xmlns:a16="http://schemas.microsoft.com/office/drawing/2014/main" id="{4E249737-1945-2648-5411-A9DDB0D6DBBB}"/>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23" name="Group 221">
                <a:extLst>
                  <a:ext uri="{FF2B5EF4-FFF2-40B4-BE49-F238E27FC236}">
                    <a16:creationId xmlns:a16="http://schemas.microsoft.com/office/drawing/2014/main" id="{7888844F-3F18-7119-570A-3999A0720930}"/>
                  </a:ext>
                </a:extLst>
              </p:cNvPr>
              <p:cNvGrpSpPr>
                <a:grpSpLocks/>
              </p:cNvGrpSpPr>
              <p:nvPr/>
            </p:nvGrpSpPr>
            <p:grpSpPr bwMode="auto">
              <a:xfrm rot="6557132">
                <a:off x="2170" y="1085"/>
                <a:ext cx="67" cy="76"/>
                <a:chOff x="2926287" y="3892056"/>
                <a:chExt cx="163513" cy="203201"/>
              </a:xfrm>
            </p:grpSpPr>
            <p:sp>
              <p:nvSpPr>
                <p:cNvPr id="3555" name="Freeform 1197">
                  <a:extLst>
                    <a:ext uri="{FF2B5EF4-FFF2-40B4-BE49-F238E27FC236}">
                      <a16:creationId xmlns:a16="http://schemas.microsoft.com/office/drawing/2014/main" id="{2013E0B0-8DEB-77E5-B7AD-D3463A62A0CE}"/>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6" name="Freeform 1198">
                  <a:extLst>
                    <a:ext uri="{FF2B5EF4-FFF2-40B4-BE49-F238E27FC236}">
                      <a16:creationId xmlns:a16="http://schemas.microsoft.com/office/drawing/2014/main" id="{92A01B4C-9CA9-2939-DC7D-12A11B45E6D4}"/>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7" name="Freeform 1199">
                  <a:extLst>
                    <a:ext uri="{FF2B5EF4-FFF2-40B4-BE49-F238E27FC236}">
                      <a16:creationId xmlns:a16="http://schemas.microsoft.com/office/drawing/2014/main" id="{F3FE040D-A88E-C372-033E-E07122837B42}"/>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8" name="Freeform 1200">
                  <a:extLst>
                    <a:ext uri="{FF2B5EF4-FFF2-40B4-BE49-F238E27FC236}">
                      <a16:creationId xmlns:a16="http://schemas.microsoft.com/office/drawing/2014/main" id="{63547EEC-F5E3-F442-B208-161E3B65A0C8}"/>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9" name="Freeform 1201">
                  <a:extLst>
                    <a:ext uri="{FF2B5EF4-FFF2-40B4-BE49-F238E27FC236}">
                      <a16:creationId xmlns:a16="http://schemas.microsoft.com/office/drawing/2014/main" id="{DE8DE94F-BF90-98EA-F919-91DD710D2F6B}"/>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0" name="Freeform 1202">
                  <a:extLst>
                    <a:ext uri="{FF2B5EF4-FFF2-40B4-BE49-F238E27FC236}">
                      <a16:creationId xmlns:a16="http://schemas.microsoft.com/office/drawing/2014/main" id="{E9A1D618-3E45-E3F8-C9CD-FC9AF78BBA2C}"/>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1" name="Freeform 1203">
                  <a:extLst>
                    <a:ext uri="{FF2B5EF4-FFF2-40B4-BE49-F238E27FC236}">
                      <a16:creationId xmlns:a16="http://schemas.microsoft.com/office/drawing/2014/main" id="{D1DAE100-1AEE-9C22-06CB-77F558C215D9}"/>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2" name="Freeform 1204">
                  <a:extLst>
                    <a:ext uri="{FF2B5EF4-FFF2-40B4-BE49-F238E27FC236}">
                      <a16:creationId xmlns:a16="http://schemas.microsoft.com/office/drawing/2014/main" id="{CCF626ED-F0C7-C654-8933-B5C44BDC1956}"/>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 name="Freeform 1205">
                  <a:extLst>
                    <a:ext uri="{FF2B5EF4-FFF2-40B4-BE49-F238E27FC236}">
                      <a16:creationId xmlns:a16="http://schemas.microsoft.com/office/drawing/2014/main" id="{43B4905F-E6DD-4E4D-ACFF-169647D0F064}"/>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4" name="Freeform 1206">
                  <a:extLst>
                    <a:ext uri="{FF2B5EF4-FFF2-40B4-BE49-F238E27FC236}">
                      <a16:creationId xmlns:a16="http://schemas.microsoft.com/office/drawing/2014/main" id="{B2E1A181-DF43-22CE-412A-F29094E8E9F1}"/>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5" name="Freeform 1207">
                  <a:extLst>
                    <a:ext uri="{FF2B5EF4-FFF2-40B4-BE49-F238E27FC236}">
                      <a16:creationId xmlns:a16="http://schemas.microsoft.com/office/drawing/2014/main" id="{BA427351-3469-4E1D-5E17-FF31498E25B9}"/>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6" name="Freeform 1208">
                  <a:extLst>
                    <a:ext uri="{FF2B5EF4-FFF2-40B4-BE49-F238E27FC236}">
                      <a16:creationId xmlns:a16="http://schemas.microsoft.com/office/drawing/2014/main" id="{828B2AA1-030F-DC54-7473-ECC5337D2B0B}"/>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7" name="Freeform 1209">
                  <a:extLst>
                    <a:ext uri="{FF2B5EF4-FFF2-40B4-BE49-F238E27FC236}">
                      <a16:creationId xmlns:a16="http://schemas.microsoft.com/office/drawing/2014/main" id="{AC025D1B-12FA-1ABF-41AA-096FE6F1CB0A}"/>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8" name="Freeform 1210">
                  <a:extLst>
                    <a:ext uri="{FF2B5EF4-FFF2-40B4-BE49-F238E27FC236}">
                      <a16:creationId xmlns:a16="http://schemas.microsoft.com/office/drawing/2014/main" id="{CFF33C92-68D0-2EF3-69C1-DC76D3D15BDB}"/>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9" name="Freeform 1211">
                  <a:extLst>
                    <a:ext uri="{FF2B5EF4-FFF2-40B4-BE49-F238E27FC236}">
                      <a16:creationId xmlns:a16="http://schemas.microsoft.com/office/drawing/2014/main" id="{A9FDBCE9-E026-5B21-C08A-723BAE92BFE8}"/>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0" name="Freeform 1212">
                  <a:extLst>
                    <a:ext uri="{FF2B5EF4-FFF2-40B4-BE49-F238E27FC236}">
                      <a16:creationId xmlns:a16="http://schemas.microsoft.com/office/drawing/2014/main" id="{C7B36F1F-0E08-BFAB-8AAA-37BBEA86D5AB}"/>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1" name="Freeform 1213">
                  <a:extLst>
                    <a:ext uri="{FF2B5EF4-FFF2-40B4-BE49-F238E27FC236}">
                      <a16:creationId xmlns:a16="http://schemas.microsoft.com/office/drawing/2014/main" id="{AB02D95F-28FA-8F37-564A-3D0F6748E55C}"/>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2" name="Freeform 1214">
                  <a:extLst>
                    <a:ext uri="{FF2B5EF4-FFF2-40B4-BE49-F238E27FC236}">
                      <a16:creationId xmlns:a16="http://schemas.microsoft.com/office/drawing/2014/main" id="{91E57EBA-7BC4-A5CD-4323-CEC66D47F5D2}"/>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3" name="Freeform 1215">
                  <a:extLst>
                    <a:ext uri="{FF2B5EF4-FFF2-40B4-BE49-F238E27FC236}">
                      <a16:creationId xmlns:a16="http://schemas.microsoft.com/office/drawing/2014/main" id="{F0F0E2FF-5116-FD6C-A4D5-792800B9CDAC}"/>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4" name="Freeform 1249">
                  <a:extLst>
                    <a:ext uri="{FF2B5EF4-FFF2-40B4-BE49-F238E27FC236}">
                      <a16:creationId xmlns:a16="http://schemas.microsoft.com/office/drawing/2014/main" id="{A9F70619-F4DA-B459-718E-CA961467070D}"/>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5" name="Freeform 1250">
                  <a:extLst>
                    <a:ext uri="{FF2B5EF4-FFF2-40B4-BE49-F238E27FC236}">
                      <a16:creationId xmlns:a16="http://schemas.microsoft.com/office/drawing/2014/main" id="{C8BE2699-05E2-63EE-0CDF-DBC2D385144E}"/>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6" name="Freeform 1251">
                  <a:extLst>
                    <a:ext uri="{FF2B5EF4-FFF2-40B4-BE49-F238E27FC236}">
                      <a16:creationId xmlns:a16="http://schemas.microsoft.com/office/drawing/2014/main" id="{B7C00BF1-6C04-791C-FCE0-5F41A3034DB9}"/>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7" name="Freeform 1252">
                  <a:extLst>
                    <a:ext uri="{FF2B5EF4-FFF2-40B4-BE49-F238E27FC236}">
                      <a16:creationId xmlns:a16="http://schemas.microsoft.com/office/drawing/2014/main" id="{DED1E0C6-35B1-4CF2-7688-D9A63047E4EB}"/>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8" name="Freeform 1253">
                  <a:extLst>
                    <a:ext uri="{FF2B5EF4-FFF2-40B4-BE49-F238E27FC236}">
                      <a16:creationId xmlns:a16="http://schemas.microsoft.com/office/drawing/2014/main" id="{7706C64C-3B94-BE51-3E79-82FA74997D6A}"/>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9" name="Freeform 1254">
                  <a:extLst>
                    <a:ext uri="{FF2B5EF4-FFF2-40B4-BE49-F238E27FC236}">
                      <a16:creationId xmlns:a16="http://schemas.microsoft.com/office/drawing/2014/main" id="{A3F3CF57-15D2-35FD-2DD1-C5D138270758}"/>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0" name="Freeform 1255">
                  <a:extLst>
                    <a:ext uri="{FF2B5EF4-FFF2-40B4-BE49-F238E27FC236}">
                      <a16:creationId xmlns:a16="http://schemas.microsoft.com/office/drawing/2014/main" id="{37ABD52A-06B8-1B3B-CFB2-5368BD92E44D}"/>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3224" name="Straight Connector 3223">
                <a:extLst>
                  <a:ext uri="{FF2B5EF4-FFF2-40B4-BE49-F238E27FC236}">
                    <a16:creationId xmlns:a16="http://schemas.microsoft.com/office/drawing/2014/main" id="{809F412D-A60D-8237-07C9-985CF0980AC4}"/>
                  </a:ext>
                </a:extLst>
              </p:cNvPr>
              <p:cNvCxnSpPr/>
              <p:nvPr/>
            </p:nvCxnSpPr>
            <p:spPr bwMode="auto">
              <a:xfrm rot="20528149" flipH="1">
                <a:off x="2185" y="1129"/>
                <a:ext cx="28" cy="74"/>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225" name="Straight Connector 3224">
                <a:extLst>
                  <a:ext uri="{FF2B5EF4-FFF2-40B4-BE49-F238E27FC236}">
                    <a16:creationId xmlns:a16="http://schemas.microsoft.com/office/drawing/2014/main" id="{953D40B3-C0D8-0F56-1D2C-48CD84D86C34}"/>
                  </a:ext>
                </a:extLst>
              </p:cNvPr>
              <p:cNvCxnSpPr/>
              <p:nvPr/>
            </p:nvCxnSpPr>
            <p:spPr bwMode="auto">
              <a:xfrm rot="1070038" flipH="1">
                <a:off x="2370" y="1140"/>
                <a:ext cx="28" cy="68"/>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226" name="Straight Connector 3225">
                <a:extLst>
                  <a:ext uri="{FF2B5EF4-FFF2-40B4-BE49-F238E27FC236}">
                    <a16:creationId xmlns:a16="http://schemas.microsoft.com/office/drawing/2014/main" id="{A0BE5FBD-D1B8-417E-D26C-8E6C3B375715}"/>
                  </a:ext>
                </a:extLst>
              </p:cNvPr>
              <p:cNvCxnSpPr/>
              <p:nvPr/>
            </p:nvCxnSpPr>
            <p:spPr bwMode="auto">
              <a:xfrm rot="10485454" flipH="1">
                <a:off x="2346" y="1338"/>
                <a:ext cx="28" cy="73"/>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227" name="Straight Connector 3226">
                <a:extLst>
                  <a:ext uri="{FF2B5EF4-FFF2-40B4-BE49-F238E27FC236}">
                    <a16:creationId xmlns:a16="http://schemas.microsoft.com/office/drawing/2014/main" id="{72A7A043-B3AE-0F7A-8144-2BECB789CD22}"/>
                  </a:ext>
                </a:extLst>
              </p:cNvPr>
              <p:cNvCxnSpPr/>
              <p:nvPr/>
            </p:nvCxnSpPr>
            <p:spPr bwMode="auto">
              <a:xfrm rot="15949865" flipH="1">
                <a:off x="2010" y="1159"/>
                <a:ext cx="30" cy="68"/>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3228" name="Group 809">
                <a:extLst>
                  <a:ext uri="{FF2B5EF4-FFF2-40B4-BE49-F238E27FC236}">
                    <a16:creationId xmlns:a16="http://schemas.microsoft.com/office/drawing/2014/main" id="{FF827FBD-5FE5-D937-81F1-37C65E9DD3D9}"/>
                  </a:ext>
                </a:extLst>
              </p:cNvPr>
              <p:cNvGrpSpPr>
                <a:grpSpLocks/>
              </p:cNvGrpSpPr>
              <p:nvPr/>
            </p:nvGrpSpPr>
            <p:grpSpPr bwMode="auto">
              <a:xfrm>
                <a:off x="1784" y="1286"/>
                <a:ext cx="620" cy="526"/>
                <a:chOff x="599" y="1237"/>
                <a:chExt cx="715" cy="691"/>
              </a:xfrm>
            </p:grpSpPr>
            <p:sp>
              <p:nvSpPr>
                <p:cNvPr id="3545" name="Freeform 799">
                  <a:extLst>
                    <a:ext uri="{FF2B5EF4-FFF2-40B4-BE49-F238E27FC236}">
                      <a16:creationId xmlns:a16="http://schemas.microsoft.com/office/drawing/2014/main" id="{1D9E8568-8CD7-7CEC-84D2-CF9187731A6B}"/>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6" name="Freeform 800">
                  <a:extLst>
                    <a:ext uri="{FF2B5EF4-FFF2-40B4-BE49-F238E27FC236}">
                      <a16:creationId xmlns:a16="http://schemas.microsoft.com/office/drawing/2014/main" id="{BFB50355-B41E-F3C4-1B19-5B8042D8FEB6}"/>
                    </a:ext>
                  </a:extLst>
                </p:cNvPr>
                <p:cNvSpPr>
                  <a:spLocks/>
                </p:cNvSpPr>
                <p:nvPr/>
              </p:nvSpPr>
              <p:spPr bwMode="auto">
                <a:xfrm>
                  <a:off x="771" y="1264"/>
                  <a:ext cx="533" cy="62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7" name="Freeform 801">
                  <a:extLst>
                    <a:ext uri="{FF2B5EF4-FFF2-40B4-BE49-F238E27FC236}">
                      <a16:creationId xmlns:a16="http://schemas.microsoft.com/office/drawing/2014/main" id="{9AAB7310-92BC-D784-8507-19B89CFEEC63}"/>
                    </a:ext>
                  </a:extLst>
                </p:cNvPr>
                <p:cNvSpPr>
                  <a:spLocks/>
                </p:cNvSpPr>
                <p:nvPr/>
              </p:nvSpPr>
              <p:spPr bwMode="auto">
                <a:xfrm>
                  <a:off x="621" y="1339"/>
                  <a:ext cx="340" cy="525"/>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8" name="Freeform 802">
                  <a:extLst>
                    <a:ext uri="{FF2B5EF4-FFF2-40B4-BE49-F238E27FC236}">
                      <a16:creationId xmlns:a16="http://schemas.microsoft.com/office/drawing/2014/main" id="{F0FF00C9-5027-4905-ECD6-A3E5D37780C8}"/>
                    </a:ext>
                  </a:extLst>
                </p:cNvPr>
                <p:cNvSpPr>
                  <a:spLocks/>
                </p:cNvSpPr>
                <p:nvPr/>
              </p:nvSpPr>
              <p:spPr bwMode="auto">
                <a:xfrm>
                  <a:off x="726" y="1392"/>
                  <a:ext cx="448" cy="405"/>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9" name="Freeform 803">
                  <a:extLst>
                    <a:ext uri="{FF2B5EF4-FFF2-40B4-BE49-F238E27FC236}">
                      <a16:creationId xmlns:a16="http://schemas.microsoft.com/office/drawing/2014/main" id="{A035C17B-270F-E595-567C-39DDD35BD11C}"/>
                    </a:ext>
                  </a:extLst>
                </p:cNvPr>
                <p:cNvSpPr>
                  <a:spLocks/>
                </p:cNvSpPr>
                <p:nvPr/>
              </p:nvSpPr>
              <p:spPr bwMode="auto">
                <a:xfrm>
                  <a:off x="734" y="1421"/>
                  <a:ext cx="385" cy="37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0" name="Freeform 804">
                  <a:extLst>
                    <a:ext uri="{FF2B5EF4-FFF2-40B4-BE49-F238E27FC236}">
                      <a16:creationId xmlns:a16="http://schemas.microsoft.com/office/drawing/2014/main" id="{95EC26F4-D9A1-86D1-437D-658C1BA00E3B}"/>
                    </a:ext>
                  </a:extLst>
                </p:cNvPr>
                <p:cNvSpPr>
                  <a:spLocks/>
                </p:cNvSpPr>
                <p:nvPr/>
              </p:nvSpPr>
              <p:spPr bwMode="auto">
                <a:xfrm>
                  <a:off x="911" y="1416"/>
                  <a:ext cx="213" cy="235"/>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1" name="Freeform 805">
                  <a:extLst>
                    <a:ext uri="{FF2B5EF4-FFF2-40B4-BE49-F238E27FC236}">
                      <a16:creationId xmlns:a16="http://schemas.microsoft.com/office/drawing/2014/main" id="{DC296D65-BE66-2F51-6DAB-1D19489F0158}"/>
                    </a:ext>
                  </a:extLst>
                </p:cNvPr>
                <p:cNvSpPr>
                  <a:spLocks/>
                </p:cNvSpPr>
                <p:nvPr/>
              </p:nvSpPr>
              <p:spPr bwMode="auto">
                <a:xfrm>
                  <a:off x="961" y="1435"/>
                  <a:ext cx="180" cy="224"/>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2" name="Freeform 806">
                  <a:extLst>
                    <a:ext uri="{FF2B5EF4-FFF2-40B4-BE49-F238E27FC236}">
                      <a16:creationId xmlns:a16="http://schemas.microsoft.com/office/drawing/2014/main" id="{4BE630B7-3333-1637-83D1-03E538DFD995}"/>
                    </a:ext>
                  </a:extLst>
                </p:cNvPr>
                <p:cNvSpPr>
                  <a:spLocks/>
                </p:cNvSpPr>
                <p:nvPr/>
              </p:nvSpPr>
              <p:spPr bwMode="auto">
                <a:xfrm>
                  <a:off x="771" y="1579"/>
                  <a:ext cx="255" cy="181"/>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3" name="Freeform 807">
                  <a:extLst>
                    <a:ext uri="{FF2B5EF4-FFF2-40B4-BE49-F238E27FC236}">
                      <a16:creationId xmlns:a16="http://schemas.microsoft.com/office/drawing/2014/main" id="{409BA1E2-0642-E6DB-622E-581EE2EFE17E}"/>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4" name="Freeform 808">
                  <a:extLst>
                    <a:ext uri="{FF2B5EF4-FFF2-40B4-BE49-F238E27FC236}">
                      <a16:creationId xmlns:a16="http://schemas.microsoft.com/office/drawing/2014/main" id="{CB5D19C4-9914-2B40-F2A5-5A324575DDEC}"/>
                    </a:ext>
                  </a:extLst>
                </p:cNvPr>
                <p:cNvSpPr>
                  <a:spLocks/>
                </p:cNvSpPr>
                <p:nvPr/>
              </p:nvSpPr>
              <p:spPr bwMode="auto">
                <a:xfrm>
                  <a:off x="739" y="1403"/>
                  <a:ext cx="377" cy="349"/>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229" name="Group 129">
                <a:extLst>
                  <a:ext uri="{FF2B5EF4-FFF2-40B4-BE49-F238E27FC236}">
                    <a16:creationId xmlns:a16="http://schemas.microsoft.com/office/drawing/2014/main" id="{970D7B90-6112-CE0C-03C4-7F3DEDAC5D74}"/>
                  </a:ext>
                </a:extLst>
              </p:cNvPr>
              <p:cNvGrpSpPr>
                <a:grpSpLocks/>
              </p:cNvGrpSpPr>
              <p:nvPr/>
            </p:nvGrpSpPr>
            <p:grpSpPr bwMode="auto">
              <a:xfrm rot="-3846623">
                <a:off x="2084" y="1696"/>
                <a:ext cx="66" cy="77"/>
                <a:chOff x="2926287" y="3892056"/>
                <a:chExt cx="163513" cy="203201"/>
              </a:xfrm>
            </p:grpSpPr>
            <p:sp>
              <p:nvSpPr>
                <p:cNvPr id="3519" name="Freeform 1197">
                  <a:extLst>
                    <a:ext uri="{FF2B5EF4-FFF2-40B4-BE49-F238E27FC236}">
                      <a16:creationId xmlns:a16="http://schemas.microsoft.com/office/drawing/2014/main" id="{364E7C26-4A46-B341-6C9B-B94EFE308D84}"/>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0" name="Freeform 1198">
                  <a:extLst>
                    <a:ext uri="{FF2B5EF4-FFF2-40B4-BE49-F238E27FC236}">
                      <a16:creationId xmlns:a16="http://schemas.microsoft.com/office/drawing/2014/main" id="{FD8ECA18-13DB-8F11-7028-9E1E86617741}"/>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1" name="Freeform 1199">
                  <a:extLst>
                    <a:ext uri="{FF2B5EF4-FFF2-40B4-BE49-F238E27FC236}">
                      <a16:creationId xmlns:a16="http://schemas.microsoft.com/office/drawing/2014/main" id="{7C612392-8D8C-2368-4375-18079E9A29E8}"/>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2" name="Freeform 1200">
                  <a:extLst>
                    <a:ext uri="{FF2B5EF4-FFF2-40B4-BE49-F238E27FC236}">
                      <a16:creationId xmlns:a16="http://schemas.microsoft.com/office/drawing/2014/main" id="{5C662727-CEB5-5538-3E2C-132B40B4A509}"/>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3" name="Freeform 1201">
                  <a:extLst>
                    <a:ext uri="{FF2B5EF4-FFF2-40B4-BE49-F238E27FC236}">
                      <a16:creationId xmlns:a16="http://schemas.microsoft.com/office/drawing/2014/main" id="{40F70504-3928-B57E-CDAA-CD6CAA081D88}"/>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4" name="Freeform 1202">
                  <a:extLst>
                    <a:ext uri="{FF2B5EF4-FFF2-40B4-BE49-F238E27FC236}">
                      <a16:creationId xmlns:a16="http://schemas.microsoft.com/office/drawing/2014/main" id="{D06C9B34-7EF8-2F40-4C34-9031CD98CB2A}"/>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5" name="Freeform 1203">
                  <a:extLst>
                    <a:ext uri="{FF2B5EF4-FFF2-40B4-BE49-F238E27FC236}">
                      <a16:creationId xmlns:a16="http://schemas.microsoft.com/office/drawing/2014/main" id="{2EDD78EB-B223-E0EF-1636-8BFD373A9ED1}"/>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6" name="Freeform 1204">
                  <a:extLst>
                    <a:ext uri="{FF2B5EF4-FFF2-40B4-BE49-F238E27FC236}">
                      <a16:creationId xmlns:a16="http://schemas.microsoft.com/office/drawing/2014/main" id="{7AA385D4-BEE7-88B9-7BDF-EBC230F59778}"/>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7" name="Freeform 1205">
                  <a:extLst>
                    <a:ext uri="{FF2B5EF4-FFF2-40B4-BE49-F238E27FC236}">
                      <a16:creationId xmlns:a16="http://schemas.microsoft.com/office/drawing/2014/main" id="{B6E8E84D-D036-BD04-416A-9572D3462773}"/>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8" name="Freeform 1206">
                  <a:extLst>
                    <a:ext uri="{FF2B5EF4-FFF2-40B4-BE49-F238E27FC236}">
                      <a16:creationId xmlns:a16="http://schemas.microsoft.com/office/drawing/2014/main" id="{0D0D10F9-5B59-142E-DC26-1A36E3C9AC43}"/>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9" name="Freeform 1207">
                  <a:extLst>
                    <a:ext uri="{FF2B5EF4-FFF2-40B4-BE49-F238E27FC236}">
                      <a16:creationId xmlns:a16="http://schemas.microsoft.com/office/drawing/2014/main" id="{F99ED0B2-F4B0-9E79-A187-2E7B52D21BB3}"/>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0" name="Freeform 1208">
                  <a:extLst>
                    <a:ext uri="{FF2B5EF4-FFF2-40B4-BE49-F238E27FC236}">
                      <a16:creationId xmlns:a16="http://schemas.microsoft.com/office/drawing/2014/main" id="{B02C2B03-490A-C371-0E7F-759D0220A1B7}"/>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1" name="Freeform 1209">
                  <a:extLst>
                    <a:ext uri="{FF2B5EF4-FFF2-40B4-BE49-F238E27FC236}">
                      <a16:creationId xmlns:a16="http://schemas.microsoft.com/office/drawing/2014/main" id="{F3E80352-5BC3-1FC4-BFBE-4E0AA695D609}"/>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2" name="Freeform 1210">
                  <a:extLst>
                    <a:ext uri="{FF2B5EF4-FFF2-40B4-BE49-F238E27FC236}">
                      <a16:creationId xmlns:a16="http://schemas.microsoft.com/office/drawing/2014/main" id="{FAE76C91-3904-76B4-D8D5-2454F0D1EDDC}"/>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3" name="Freeform 1211">
                  <a:extLst>
                    <a:ext uri="{FF2B5EF4-FFF2-40B4-BE49-F238E27FC236}">
                      <a16:creationId xmlns:a16="http://schemas.microsoft.com/office/drawing/2014/main" id="{7DCF5767-8891-67CE-649D-8300864B409B}"/>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4" name="Freeform 1212">
                  <a:extLst>
                    <a:ext uri="{FF2B5EF4-FFF2-40B4-BE49-F238E27FC236}">
                      <a16:creationId xmlns:a16="http://schemas.microsoft.com/office/drawing/2014/main" id="{5B60226C-FC6E-95D0-480F-E14A73C03226}"/>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5" name="Freeform 1213">
                  <a:extLst>
                    <a:ext uri="{FF2B5EF4-FFF2-40B4-BE49-F238E27FC236}">
                      <a16:creationId xmlns:a16="http://schemas.microsoft.com/office/drawing/2014/main" id="{80D4A934-2481-1376-C2C1-C8952D51B0BD}"/>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6" name="Freeform 1214">
                  <a:extLst>
                    <a:ext uri="{FF2B5EF4-FFF2-40B4-BE49-F238E27FC236}">
                      <a16:creationId xmlns:a16="http://schemas.microsoft.com/office/drawing/2014/main" id="{91882408-453C-1805-EE35-B6F8827539E3}"/>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7" name="Freeform 1215">
                  <a:extLst>
                    <a:ext uri="{FF2B5EF4-FFF2-40B4-BE49-F238E27FC236}">
                      <a16:creationId xmlns:a16="http://schemas.microsoft.com/office/drawing/2014/main" id="{570AFCBC-0273-CB2F-F780-B1413922A26A}"/>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8" name="Freeform 1249">
                  <a:extLst>
                    <a:ext uri="{FF2B5EF4-FFF2-40B4-BE49-F238E27FC236}">
                      <a16:creationId xmlns:a16="http://schemas.microsoft.com/office/drawing/2014/main" id="{76A2C5B4-8D50-8ED8-E550-BB9AC3792685}"/>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9" name="Freeform 1250">
                  <a:extLst>
                    <a:ext uri="{FF2B5EF4-FFF2-40B4-BE49-F238E27FC236}">
                      <a16:creationId xmlns:a16="http://schemas.microsoft.com/office/drawing/2014/main" id="{A6EF7A40-93BC-5A62-BBDB-5B20F74A5740}"/>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0" name="Freeform 1251">
                  <a:extLst>
                    <a:ext uri="{FF2B5EF4-FFF2-40B4-BE49-F238E27FC236}">
                      <a16:creationId xmlns:a16="http://schemas.microsoft.com/office/drawing/2014/main" id="{B17ED5E9-60CE-5C2A-1120-DCCC3106E9EC}"/>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1" name="Freeform 1252">
                  <a:extLst>
                    <a:ext uri="{FF2B5EF4-FFF2-40B4-BE49-F238E27FC236}">
                      <a16:creationId xmlns:a16="http://schemas.microsoft.com/office/drawing/2014/main" id="{EBC52B8F-48E6-6FF2-8B72-6CEE6F5AF425}"/>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2" name="Freeform 1253">
                  <a:extLst>
                    <a:ext uri="{FF2B5EF4-FFF2-40B4-BE49-F238E27FC236}">
                      <a16:creationId xmlns:a16="http://schemas.microsoft.com/office/drawing/2014/main" id="{B8611296-DC98-86EB-E32E-0BAFBA48218B}"/>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3" name="Freeform 1254">
                  <a:extLst>
                    <a:ext uri="{FF2B5EF4-FFF2-40B4-BE49-F238E27FC236}">
                      <a16:creationId xmlns:a16="http://schemas.microsoft.com/office/drawing/2014/main" id="{767971E4-BF37-5C32-2E38-572AF6E475B0}"/>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4" name="Freeform 1255">
                  <a:extLst>
                    <a:ext uri="{FF2B5EF4-FFF2-40B4-BE49-F238E27FC236}">
                      <a16:creationId xmlns:a16="http://schemas.microsoft.com/office/drawing/2014/main" id="{2B74A26E-9E0E-C5D5-E97A-3097B728E811}"/>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30" name="Group 167">
                <a:extLst>
                  <a:ext uri="{FF2B5EF4-FFF2-40B4-BE49-F238E27FC236}">
                    <a16:creationId xmlns:a16="http://schemas.microsoft.com/office/drawing/2014/main" id="{10E90070-016A-BD5F-2471-AB478021EA52}"/>
                  </a:ext>
                </a:extLst>
              </p:cNvPr>
              <p:cNvGrpSpPr>
                <a:grpSpLocks/>
              </p:cNvGrpSpPr>
              <p:nvPr/>
            </p:nvGrpSpPr>
            <p:grpSpPr bwMode="auto">
              <a:xfrm rot="9889481">
                <a:off x="2238" y="1448"/>
                <a:ext cx="61" cy="83"/>
                <a:chOff x="2926287" y="3892056"/>
                <a:chExt cx="163513" cy="203201"/>
              </a:xfrm>
            </p:grpSpPr>
            <p:sp>
              <p:nvSpPr>
                <p:cNvPr id="3493" name="Freeform 1197">
                  <a:extLst>
                    <a:ext uri="{FF2B5EF4-FFF2-40B4-BE49-F238E27FC236}">
                      <a16:creationId xmlns:a16="http://schemas.microsoft.com/office/drawing/2014/main" id="{A3F92D07-D560-3508-7E7B-EA69971D0FAB}"/>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 name="Freeform 1198">
                  <a:extLst>
                    <a:ext uri="{FF2B5EF4-FFF2-40B4-BE49-F238E27FC236}">
                      <a16:creationId xmlns:a16="http://schemas.microsoft.com/office/drawing/2014/main" id="{ABBF7B4D-97FB-3A08-EF95-9BDABCDBE97A}"/>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 name="Freeform 1199">
                  <a:extLst>
                    <a:ext uri="{FF2B5EF4-FFF2-40B4-BE49-F238E27FC236}">
                      <a16:creationId xmlns:a16="http://schemas.microsoft.com/office/drawing/2014/main" id="{9C3899EE-7257-65B3-AB7C-134C457D97DA}"/>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 name="Freeform 1200">
                  <a:extLst>
                    <a:ext uri="{FF2B5EF4-FFF2-40B4-BE49-F238E27FC236}">
                      <a16:creationId xmlns:a16="http://schemas.microsoft.com/office/drawing/2014/main" id="{7353CC78-2A0C-7336-9110-B40112EE0630}"/>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 name="Freeform 1201">
                  <a:extLst>
                    <a:ext uri="{FF2B5EF4-FFF2-40B4-BE49-F238E27FC236}">
                      <a16:creationId xmlns:a16="http://schemas.microsoft.com/office/drawing/2014/main" id="{E47CF0E1-292E-40FA-E01E-FB9EB44DB4DB}"/>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 name="Freeform 1202">
                  <a:extLst>
                    <a:ext uri="{FF2B5EF4-FFF2-40B4-BE49-F238E27FC236}">
                      <a16:creationId xmlns:a16="http://schemas.microsoft.com/office/drawing/2014/main" id="{6D5B1F34-7B5E-337C-B144-FBC803FE463C}"/>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 name="Freeform 1203">
                  <a:extLst>
                    <a:ext uri="{FF2B5EF4-FFF2-40B4-BE49-F238E27FC236}">
                      <a16:creationId xmlns:a16="http://schemas.microsoft.com/office/drawing/2014/main" id="{57E94627-6055-9915-0B6C-FFFF2BBAEAB0}"/>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 name="Freeform 1204">
                  <a:extLst>
                    <a:ext uri="{FF2B5EF4-FFF2-40B4-BE49-F238E27FC236}">
                      <a16:creationId xmlns:a16="http://schemas.microsoft.com/office/drawing/2014/main" id="{F8E77ADE-89E7-155A-CD2C-8C1F89A7DE88}"/>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 name="Freeform 1205">
                  <a:extLst>
                    <a:ext uri="{FF2B5EF4-FFF2-40B4-BE49-F238E27FC236}">
                      <a16:creationId xmlns:a16="http://schemas.microsoft.com/office/drawing/2014/main" id="{7A52DE6D-0329-97C6-C68F-7A658B6948EC}"/>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 name="Freeform 1206">
                  <a:extLst>
                    <a:ext uri="{FF2B5EF4-FFF2-40B4-BE49-F238E27FC236}">
                      <a16:creationId xmlns:a16="http://schemas.microsoft.com/office/drawing/2014/main" id="{5F2960EA-A254-2AB2-16AC-3EB19127B63C}"/>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 name="Freeform 1207">
                  <a:extLst>
                    <a:ext uri="{FF2B5EF4-FFF2-40B4-BE49-F238E27FC236}">
                      <a16:creationId xmlns:a16="http://schemas.microsoft.com/office/drawing/2014/main" id="{76665648-9606-88CF-51E4-B882239FEB53}"/>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4" name="Freeform 1208">
                  <a:extLst>
                    <a:ext uri="{FF2B5EF4-FFF2-40B4-BE49-F238E27FC236}">
                      <a16:creationId xmlns:a16="http://schemas.microsoft.com/office/drawing/2014/main" id="{55952B31-4F42-6093-F1F7-CFA81F9A23DD}"/>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5" name="Freeform 1209">
                  <a:extLst>
                    <a:ext uri="{FF2B5EF4-FFF2-40B4-BE49-F238E27FC236}">
                      <a16:creationId xmlns:a16="http://schemas.microsoft.com/office/drawing/2014/main" id="{FC163884-3E80-B9FA-D31C-8CD2A1CAF1BF}"/>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6" name="Freeform 1210">
                  <a:extLst>
                    <a:ext uri="{FF2B5EF4-FFF2-40B4-BE49-F238E27FC236}">
                      <a16:creationId xmlns:a16="http://schemas.microsoft.com/office/drawing/2014/main" id="{F69162C6-5DDA-E09F-9898-590365F86D33}"/>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7" name="Freeform 1211">
                  <a:extLst>
                    <a:ext uri="{FF2B5EF4-FFF2-40B4-BE49-F238E27FC236}">
                      <a16:creationId xmlns:a16="http://schemas.microsoft.com/office/drawing/2014/main" id="{F834B380-ED7B-1A53-2855-511262FA7CD4}"/>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8" name="Freeform 1212">
                  <a:extLst>
                    <a:ext uri="{FF2B5EF4-FFF2-40B4-BE49-F238E27FC236}">
                      <a16:creationId xmlns:a16="http://schemas.microsoft.com/office/drawing/2014/main" id="{C3F1F751-B47A-4A9E-8C28-5F08C0E1F17C}"/>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9" name="Freeform 1213">
                  <a:extLst>
                    <a:ext uri="{FF2B5EF4-FFF2-40B4-BE49-F238E27FC236}">
                      <a16:creationId xmlns:a16="http://schemas.microsoft.com/office/drawing/2014/main" id="{19BC1CEC-6BE9-ADC0-FECC-4DB4088C42E2}"/>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0" name="Freeform 1214">
                  <a:extLst>
                    <a:ext uri="{FF2B5EF4-FFF2-40B4-BE49-F238E27FC236}">
                      <a16:creationId xmlns:a16="http://schemas.microsoft.com/office/drawing/2014/main" id="{7C6A00FB-C89E-0B36-0375-4F89DC60D125}"/>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1" name="Freeform 1215">
                  <a:extLst>
                    <a:ext uri="{FF2B5EF4-FFF2-40B4-BE49-F238E27FC236}">
                      <a16:creationId xmlns:a16="http://schemas.microsoft.com/office/drawing/2014/main" id="{37CB3444-0817-65B1-E73C-B58CF44F6DB3}"/>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2" name="Freeform 1249">
                  <a:extLst>
                    <a:ext uri="{FF2B5EF4-FFF2-40B4-BE49-F238E27FC236}">
                      <a16:creationId xmlns:a16="http://schemas.microsoft.com/office/drawing/2014/main" id="{1F82C714-8EC7-D14E-78E3-4AEC9C311E0A}"/>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3" name="Freeform 1250">
                  <a:extLst>
                    <a:ext uri="{FF2B5EF4-FFF2-40B4-BE49-F238E27FC236}">
                      <a16:creationId xmlns:a16="http://schemas.microsoft.com/office/drawing/2014/main" id="{7F099DA3-CDAD-3434-578D-A36113F8F497}"/>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4" name="Freeform 1251">
                  <a:extLst>
                    <a:ext uri="{FF2B5EF4-FFF2-40B4-BE49-F238E27FC236}">
                      <a16:creationId xmlns:a16="http://schemas.microsoft.com/office/drawing/2014/main" id="{D7DD0D82-FBE9-DCF8-2E47-A13ABE2E1A72}"/>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5" name="Freeform 1252">
                  <a:extLst>
                    <a:ext uri="{FF2B5EF4-FFF2-40B4-BE49-F238E27FC236}">
                      <a16:creationId xmlns:a16="http://schemas.microsoft.com/office/drawing/2014/main" id="{85029299-6A13-2F41-D7A7-E369DB549BF1}"/>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6" name="Freeform 1253">
                  <a:extLst>
                    <a:ext uri="{FF2B5EF4-FFF2-40B4-BE49-F238E27FC236}">
                      <a16:creationId xmlns:a16="http://schemas.microsoft.com/office/drawing/2014/main" id="{FF689E4C-C935-0BF1-568D-97CB765B67C5}"/>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7" name="Freeform 1254">
                  <a:extLst>
                    <a:ext uri="{FF2B5EF4-FFF2-40B4-BE49-F238E27FC236}">
                      <a16:creationId xmlns:a16="http://schemas.microsoft.com/office/drawing/2014/main" id="{E439CBB6-E819-5333-6AC6-B7DEAA46F75E}"/>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8" name="Freeform 1255">
                  <a:extLst>
                    <a:ext uri="{FF2B5EF4-FFF2-40B4-BE49-F238E27FC236}">
                      <a16:creationId xmlns:a16="http://schemas.microsoft.com/office/drawing/2014/main" id="{F96417CB-7FA4-28F3-194D-738D5F9475F5}"/>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31" name="Group 194">
                <a:extLst>
                  <a:ext uri="{FF2B5EF4-FFF2-40B4-BE49-F238E27FC236}">
                    <a16:creationId xmlns:a16="http://schemas.microsoft.com/office/drawing/2014/main" id="{49611665-CFBE-3FE1-2D81-69476994A6C8}"/>
                  </a:ext>
                </a:extLst>
              </p:cNvPr>
              <p:cNvGrpSpPr>
                <a:grpSpLocks/>
              </p:cNvGrpSpPr>
              <p:nvPr/>
            </p:nvGrpSpPr>
            <p:grpSpPr bwMode="auto">
              <a:xfrm rot="2631888">
                <a:off x="1818" y="1361"/>
                <a:ext cx="62" cy="83"/>
                <a:chOff x="2926287" y="3892056"/>
                <a:chExt cx="163513" cy="203201"/>
              </a:xfrm>
            </p:grpSpPr>
            <p:sp>
              <p:nvSpPr>
                <p:cNvPr id="3467" name="Freeform 1197">
                  <a:extLst>
                    <a:ext uri="{FF2B5EF4-FFF2-40B4-BE49-F238E27FC236}">
                      <a16:creationId xmlns:a16="http://schemas.microsoft.com/office/drawing/2014/main" id="{A35EE0DA-421D-1C19-4E2E-4A41FB6B04C2}"/>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8" name="Freeform 1198">
                  <a:extLst>
                    <a:ext uri="{FF2B5EF4-FFF2-40B4-BE49-F238E27FC236}">
                      <a16:creationId xmlns:a16="http://schemas.microsoft.com/office/drawing/2014/main" id="{097A41BD-A8CA-52AD-59B1-DDB8E0214899}"/>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9" name="Freeform 1199">
                  <a:extLst>
                    <a:ext uri="{FF2B5EF4-FFF2-40B4-BE49-F238E27FC236}">
                      <a16:creationId xmlns:a16="http://schemas.microsoft.com/office/drawing/2014/main" id="{BA47042C-91EA-0412-7B3E-80535703200E}"/>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0" name="Freeform 1200">
                  <a:extLst>
                    <a:ext uri="{FF2B5EF4-FFF2-40B4-BE49-F238E27FC236}">
                      <a16:creationId xmlns:a16="http://schemas.microsoft.com/office/drawing/2014/main" id="{A2896C70-2959-6A2F-314B-1448EC47C39F}"/>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1" name="Freeform 1201">
                  <a:extLst>
                    <a:ext uri="{FF2B5EF4-FFF2-40B4-BE49-F238E27FC236}">
                      <a16:creationId xmlns:a16="http://schemas.microsoft.com/office/drawing/2014/main" id="{2CE8739E-6983-8FB3-144F-CAD8A6E1E794}"/>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2" name="Freeform 1202">
                  <a:extLst>
                    <a:ext uri="{FF2B5EF4-FFF2-40B4-BE49-F238E27FC236}">
                      <a16:creationId xmlns:a16="http://schemas.microsoft.com/office/drawing/2014/main" id="{31FEE623-7E8D-19FB-6E58-04AC51A6C7D0}"/>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3" name="Freeform 1203">
                  <a:extLst>
                    <a:ext uri="{FF2B5EF4-FFF2-40B4-BE49-F238E27FC236}">
                      <a16:creationId xmlns:a16="http://schemas.microsoft.com/office/drawing/2014/main" id="{9327EBF2-1CF9-8B33-33A6-3B99AE19C4F4}"/>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4" name="Freeform 1204">
                  <a:extLst>
                    <a:ext uri="{FF2B5EF4-FFF2-40B4-BE49-F238E27FC236}">
                      <a16:creationId xmlns:a16="http://schemas.microsoft.com/office/drawing/2014/main" id="{4570FBBB-F49C-6D3E-C90C-2706EB8DB641}"/>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5" name="Freeform 1205">
                  <a:extLst>
                    <a:ext uri="{FF2B5EF4-FFF2-40B4-BE49-F238E27FC236}">
                      <a16:creationId xmlns:a16="http://schemas.microsoft.com/office/drawing/2014/main" id="{81EC9A00-1F64-4F12-1C0A-BD4658287AFE}"/>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6" name="Freeform 1206">
                  <a:extLst>
                    <a:ext uri="{FF2B5EF4-FFF2-40B4-BE49-F238E27FC236}">
                      <a16:creationId xmlns:a16="http://schemas.microsoft.com/office/drawing/2014/main" id="{2754D2A4-A063-E5C4-CEBF-78385E4D5672}"/>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7" name="Freeform 1207">
                  <a:extLst>
                    <a:ext uri="{FF2B5EF4-FFF2-40B4-BE49-F238E27FC236}">
                      <a16:creationId xmlns:a16="http://schemas.microsoft.com/office/drawing/2014/main" id="{A434BD00-B03B-FAE1-23E0-9FA9E3F0ACD4}"/>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8" name="Freeform 1208">
                  <a:extLst>
                    <a:ext uri="{FF2B5EF4-FFF2-40B4-BE49-F238E27FC236}">
                      <a16:creationId xmlns:a16="http://schemas.microsoft.com/office/drawing/2014/main" id="{27448FE6-F43B-E6E3-E7EE-CCA7E082F474}"/>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9" name="Freeform 1209">
                  <a:extLst>
                    <a:ext uri="{FF2B5EF4-FFF2-40B4-BE49-F238E27FC236}">
                      <a16:creationId xmlns:a16="http://schemas.microsoft.com/office/drawing/2014/main" id="{98D061A1-F0A9-6FAB-E23C-DD7140EDFE0E}"/>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0" name="Freeform 1210">
                  <a:extLst>
                    <a:ext uri="{FF2B5EF4-FFF2-40B4-BE49-F238E27FC236}">
                      <a16:creationId xmlns:a16="http://schemas.microsoft.com/office/drawing/2014/main" id="{2AF9EB24-1F55-EE60-7473-BED7422E53E6}"/>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1" name="Freeform 1211">
                  <a:extLst>
                    <a:ext uri="{FF2B5EF4-FFF2-40B4-BE49-F238E27FC236}">
                      <a16:creationId xmlns:a16="http://schemas.microsoft.com/office/drawing/2014/main" id="{0B3A2CAA-6A93-910C-61EF-57E8CB1BCCF6}"/>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 name="Freeform 1212">
                  <a:extLst>
                    <a:ext uri="{FF2B5EF4-FFF2-40B4-BE49-F238E27FC236}">
                      <a16:creationId xmlns:a16="http://schemas.microsoft.com/office/drawing/2014/main" id="{F2A86E55-8C43-C891-DC85-1BC15E2F98E6}"/>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 name="Freeform 1213">
                  <a:extLst>
                    <a:ext uri="{FF2B5EF4-FFF2-40B4-BE49-F238E27FC236}">
                      <a16:creationId xmlns:a16="http://schemas.microsoft.com/office/drawing/2014/main" id="{F3FE43AE-2750-54FD-0E0B-DA9F65710343}"/>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 name="Freeform 1214">
                  <a:extLst>
                    <a:ext uri="{FF2B5EF4-FFF2-40B4-BE49-F238E27FC236}">
                      <a16:creationId xmlns:a16="http://schemas.microsoft.com/office/drawing/2014/main" id="{01B3D06E-3A01-B85E-74ED-18FDF2A33C80}"/>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 name="Freeform 1215">
                  <a:extLst>
                    <a:ext uri="{FF2B5EF4-FFF2-40B4-BE49-F238E27FC236}">
                      <a16:creationId xmlns:a16="http://schemas.microsoft.com/office/drawing/2014/main" id="{DD5CF06B-949A-926B-5D25-D4F60EDE1EAB}"/>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 name="Freeform 1249">
                  <a:extLst>
                    <a:ext uri="{FF2B5EF4-FFF2-40B4-BE49-F238E27FC236}">
                      <a16:creationId xmlns:a16="http://schemas.microsoft.com/office/drawing/2014/main" id="{656E8BF1-D6D9-CAAB-D418-248E952BF7EA}"/>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 name="Freeform 1250">
                  <a:extLst>
                    <a:ext uri="{FF2B5EF4-FFF2-40B4-BE49-F238E27FC236}">
                      <a16:creationId xmlns:a16="http://schemas.microsoft.com/office/drawing/2014/main" id="{CB806EF5-9C52-2DFF-91A9-91F2429FCA5C}"/>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 name="Freeform 1251">
                  <a:extLst>
                    <a:ext uri="{FF2B5EF4-FFF2-40B4-BE49-F238E27FC236}">
                      <a16:creationId xmlns:a16="http://schemas.microsoft.com/office/drawing/2014/main" id="{B3712223-D35B-C5FC-AC69-31E40C532EBC}"/>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 name="Freeform 1252">
                  <a:extLst>
                    <a:ext uri="{FF2B5EF4-FFF2-40B4-BE49-F238E27FC236}">
                      <a16:creationId xmlns:a16="http://schemas.microsoft.com/office/drawing/2014/main" id="{F450F4A9-964B-C3C5-FD7C-6F24AC5B7EBA}"/>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0" name="Freeform 1253">
                  <a:extLst>
                    <a:ext uri="{FF2B5EF4-FFF2-40B4-BE49-F238E27FC236}">
                      <a16:creationId xmlns:a16="http://schemas.microsoft.com/office/drawing/2014/main" id="{1EA8A34F-27B8-108D-7B9A-AD1101C83726}"/>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1" name="Freeform 1254">
                  <a:extLst>
                    <a:ext uri="{FF2B5EF4-FFF2-40B4-BE49-F238E27FC236}">
                      <a16:creationId xmlns:a16="http://schemas.microsoft.com/office/drawing/2014/main" id="{8136CB94-562D-2EFB-43D7-554CE747DCB4}"/>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 name="Freeform 1255">
                  <a:extLst>
                    <a:ext uri="{FF2B5EF4-FFF2-40B4-BE49-F238E27FC236}">
                      <a16:creationId xmlns:a16="http://schemas.microsoft.com/office/drawing/2014/main" id="{3B4A3377-FB3D-4C45-FAE8-B1B64C475206}"/>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32" name="Group 221">
                <a:extLst>
                  <a:ext uri="{FF2B5EF4-FFF2-40B4-BE49-F238E27FC236}">
                    <a16:creationId xmlns:a16="http://schemas.microsoft.com/office/drawing/2014/main" id="{F477AE34-825E-F740-31D6-BD0C253C5BDD}"/>
                  </a:ext>
                </a:extLst>
              </p:cNvPr>
              <p:cNvGrpSpPr>
                <a:grpSpLocks/>
              </p:cNvGrpSpPr>
              <p:nvPr/>
            </p:nvGrpSpPr>
            <p:grpSpPr bwMode="auto">
              <a:xfrm rot="7628983">
                <a:off x="2037" y="1369"/>
                <a:ext cx="67" cy="77"/>
                <a:chOff x="2926287" y="3892056"/>
                <a:chExt cx="163513" cy="203201"/>
              </a:xfrm>
            </p:grpSpPr>
            <p:sp>
              <p:nvSpPr>
                <p:cNvPr id="3441" name="Freeform 1197">
                  <a:extLst>
                    <a:ext uri="{FF2B5EF4-FFF2-40B4-BE49-F238E27FC236}">
                      <a16:creationId xmlns:a16="http://schemas.microsoft.com/office/drawing/2014/main" id="{1AFAE092-D1D2-0C41-634C-EEF58730215E}"/>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2" name="Freeform 1198">
                  <a:extLst>
                    <a:ext uri="{FF2B5EF4-FFF2-40B4-BE49-F238E27FC236}">
                      <a16:creationId xmlns:a16="http://schemas.microsoft.com/office/drawing/2014/main" id="{D1C58811-0010-D594-EFB4-AE5647C7EB57}"/>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3" name="Freeform 1199">
                  <a:extLst>
                    <a:ext uri="{FF2B5EF4-FFF2-40B4-BE49-F238E27FC236}">
                      <a16:creationId xmlns:a16="http://schemas.microsoft.com/office/drawing/2014/main" id="{2E8019B4-91EC-5134-CB85-9DA946BE7D65}"/>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4" name="Freeform 1200">
                  <a:extLst>
                    <a:ext uri="{FF2B5EF4-FFF2-40B4-BE49-F238E27FC236}">
                      <a16:creationId xmlns:a16="http://schemas.microsoft.com/office/drawing/2014/main" id="{34316FFC-EFC7-9491-A44F-F5ED13D6CE92}"/>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5" name="Freeform 1201">
                  <a:extLst>
                    <a:ext uri="{FF2B5EF4-FFF2-40B4-BE49-F238E27FC236}">
                      <a16:creationId xmlns:a16="http://schemas.microsoft.com/office/drawing/2014/main" id="{78CE0544-104D-9572-C1F5-CD5295D3B7E2}"/>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6" name="Freeform 1202">
                  <a:extLst>
                    <a:ext uri="{FF2B5EF4-FFF2-40B4-BE49-F238E27FC236}">
                      <a16:creationId xmlns:a16="http://schemas.microsoft.com/office/drawing/2014/main" id="{BB1C3F73-B0CD-E772-D767-88E27882A32A}"/>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7" name="Freeform 1203">
                  <a:extLst>
                    <a:ext uri="{FF2B5EF4-FFF2-40B4-BE49-F238E27FC236}">
                      <a16:creationId xmlns:a16="http://schemas.microsoft.com/office/drawing/2014/main" id="{26DC80FA-116D-EB47-3683-6C942C7D4E6A}"/>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8" name="Freeform 1204">
                  <a:extLst>
                    <a:ext uri="{FF2B5EF4-FFF2-40B4-BE49-F238E27FC236}">
                      <a16:creationId xmlns:a16="http://schemas.microsoft.com/office/drawing/2014/main" id="{2D5EA666-F4C3-AB6B-13A4-598B01242F3E}"/>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9" name="Freeform 1205">
                  <a:extLst>
                    <a:ext uri="{FF2B5EF4-FFF2-40B4-BE49-F238E27FC236}">
                      <a16:creationId xmlns:a16="http://schemas.microsoft.com/office/drawing/2014/main" id="{5B7D92F4-F6A0-61B6-0413-5208A381A1DC}"/>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0" name="Freeform 1206">
                  <a:extLst>
                    <a:ext uri="{FF2B5EF4-FFF2-40B4-BE49-F238E27FC236}">
                      <a16:creationId xmlns:a16="http://schemas.microsoft.com/office/drawing/2014/main" id="{14C4DF7C-7F2A-1BCB-7CBB-4118DEFDC101}"/>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1" name="Freeform 1207">
                  <a:extLst>
                    <a:ext uri="{FF2B5EF4-FFF2-40B4-BE49-F238E27FC236}">
                      <a16:creationId xmlns:a16="http://schemas.microsoft.com/office/drawing/2014/main" id="{CF5F5084-259A-7C27-BF6E-89814460E6AC}"/>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2" name="Freeform 1208">
                  <a:extLst>
                    <a:ext uri="{FF2B5EF4-FFF2-40B4-BE49-F238E27FC236}">
                      <a16:creationId xmlns:a16="http://schemas.microsoft.com/office/drawing/2014/main" id="{CA0E94BB-94FA-B114-C9C6-F3E9260BF9E8}"/>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3" name="Freeform 1209">
                  <a:extLst>
                    <a:ext uri="{FF2B5EF4-FFF2-40B4-BE49-F238E27FC236}">
                      <a16:creationId xmlns:a16="http://schemas.microsoft.com/office/drawing/2014/main" id="{B34A44E0-C9D4-FF00-FE59-CA752DFA43A7}"/>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4" name="Freeform 1210">
                  <a:extLst>
                    <a:ext uri="{FF2B5EF4-FFF2-40B4-BE49-F238E27FC236}">
                      <a16:creationId xmlns:a16="http://schemas.microsoft.com/office/drawing/2014/main" id="{632459CF-28CA-66BB-BA54-677A42620487}"/>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5" name="Freeform 1211">
                  <a:extLst>
                    <a:ext uri="{FF2B5EF4-FFF2-40B4-BE49-F238E27FC236}">
                      <a16:creationId xmlns:a16="http://schemas.microsoft.com/office/drawing/2014/main" id="{00FC737B-BDCB-531E-A78F-699C16336058}"/>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6" name="Freeform 1212">
                  <a:extLst>
                    <a:ext uri="{FF2B5EF4-FFF2-40B4-BE49-F238E27FC236}">
                      <a16:creationId xmlns:a16="http://schemas.microsoft.com/office/drawing/2014/main" id="{EEFB77EC-032A-131F-E624-3F903064E0F9}"/>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7" name="Freeform 1213">
                  <a:extLst>
                    <a:ext uri="{FF2B5EF4-FFF2-40B4-BE49-F238E27FC236}">
                      <a16:creationId xmlns:a16="http://schemas.microsoft.com/office/drawing/2014/main" id="{32821432-2B5C-B300-94A6-A39B1024CD19}"/>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8" name="Freeform 1214">
                  <a:extLst>
                    <a:ext uri="{FF2B5EF4-FFF2-40B4-BE49-F238E27FC236}">
                      <a16:creationId xmlns:a16="http://schemas.microsoft.com/office/drawing/2014/main" id="{B292D611-AF41-4998-D677-D4DEA0E08C97}"/>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9" name="Freeform 1215">
                  <a:extLst>
                    <a:ext uri="{FF2B5EF4-FFF2-40B4-BE49-F238E27FC236}">
                      <a16:creationId xmlns:a16="http://schemas.microsoft.com/office/drawing/2014/main" id="{E1D4C8B2-3C53-CD28-06CC-580DD78B180C}"/>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0" name="Freeform 1249">
                  <a:extLst>
                    <a:ext uri="{FF2B5EF4-FFF2-40B4-BE49-F238E27FC236}">
                      <a16:creationId xmlns:a16="http://schemas.microsoft.com/office/drawing/2014/main" id="{782BA468-5F17-7101-A364-EC035A058F52}"/>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1" name="Freeform 1250">
                  <a:extLst>
                    <a:ext uri="{FF2B5EF4-FFF2-40B4-BE49-F238E27FC236}">
                      <a16:creationId xmlns:a16="http://schemas.microsoft.com/office/drawing/2014/main" id="{6628452C-73A6-7380-2246-F50685B325B8}"/>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2" name="Freeform 1251">
                  <a:extLst>
                    <a:ext uri="{FF2B5EF4-FFF2-40B4-BE49-F238E27FC236}">
                      <a16:creationId xmlns:a16="http://schemas.microsoft.com/office/drawing/2014/main" id="{20A59436-628B-7F6F-2726-AEBED14A22BC}"/>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3" name="Freeform 1252">
                  <a:extLst>
                    <a:ext uri="{FF2B5EF4-FFF2-40B4-BE49-F238E27FC236}">
                      <a16:creationId xmlns:a16="http://schemas.microsoft.com/office/drawing/2014/main" id="{1C17E71D-6614-E3B8-07B1-B20FB8B49924}"/>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4" name="Freeform 1253">
                  <a:extLst>
                    <a:ext uri="{FF2B5EF4-FFF2-40B4-BE49-F238E27FC236}">
                      <a16:creationId xmlns:a16="http://schemas.microsoft.com/office/drawing/2014/main" id="{43FFF4F6-29F2-D17A-34AA-0E2DCD647711}"/>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5" name="Freeform 1254">
                  <a:extLst>
                    <a:ext uri="{FF2B5EF4-FFF2-40B4-BE49-F238E27FC236}">
                      <a16:creationId xmlns:a16="http://schemas.microsoft.com/office/drawing/2014/main" id="{9C54531C-176C-F0BA-A90C-085770E4FE82}"/>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6" name="Freeform 1255">
                  <a:extLst>
                    <a:ext uri="{FF2B5EF4-FFF2-40B4-BE49-F238E27FC236}">
                      <a16:creationId xmlns:a16="http://schemas.microsoft.com/office/drawing/2014/main" id="{99EC3969-8AD6-72ED-82C1-6C9636C1B559}"/>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3233" name="Straight Connector 3232">
                <a:extLst>
                  <a:ext uri="{FF2B5EF4-FFF2-40B4-BE49-F238E27FC236}">
                    <a16:creationId xmlns:a16="http://schemas.microsoft.com/office/drawing/2014/main" id="{570ED641-CC2F-4680-725E-E9BC0A0CB094}"/>
                  </a:ext>
                </a:extLst>
              </p:cNvPr>
              <p:cNvCxnSpPr/>
              <p:nvPr/>
            </p:nvCxnSpPr>
            <p:spPr bwMode="auto">
              <a:xfrm flipH="1">
                <a:off x="2037" y="1413"/>
                <a:ext cx="28" cy="74"/>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234" name="Straight Connector 3233">
                <a:extLst>
                  <a:ext uri="{FF2B5EF4-FFF2-40B4-BE49-F238E27FC236}">
                    <a16:creationId xmlns:a16="http://schemas.microsoft.com/office/drawing/2014/main" id="{BD73D1BF-0328-8082-2B27-654EBEF1E485}"/>
                  </a:ext>
                </a:extLst>
              </p:cNvPr>
              <p:cNvCxnSpPr/>
              <p:nvPr/>
            </p:nvCxnSpPr>
            <p:spPr bwMode="auto">
              <a:xfrm rot="2141889" flipH="1">
                <a:off x="2214" y="1476"/>
                <a:ext cx="28" cy="68"/>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3235" name="Group 287">
                <a:extLst>
                  <a:ext uri="{FF2B5EF4-FFF2-40B4-BE49-F238E27FC236}">
                    <a16:creationId xmlns:a16="http://schemas.microsoft.com/office/drawing/2014/main" id="{7076ADEC-A49D-58DF-2823-4F7A88ECE468}"/>
                  </a:ext>
                </a:extLst>
              </p:cNvPr>
              <p:cNvGrpSpPr>
                <a:grpSpLocks/>
              </p:cNvGrpSpPr>
              <p:nvPr/>
            </p:nvGrpSpPr>
            <p:grpSpPr bwMode="auto">
              <a:xfrm rot="-8777318">
                <a:off x="2082" y="1648"/>
                <a:ext cx="28" cy="238"/>
                <a:chOff x="4374081" y="1656350"/>
                <a:chExt cx="49212" cy="391731"/>
              </a:xfrm>
            </p:grpSpPr>
            <p:cxnSp>
              <p:nvCxnSpPr>
                <p:cNvPr id="3439" name="Straight Connector 3438">
                  <a:extLst>
                    <a:ext uri="{FF2B5EF4-FFF2-40B4-BE49-F238E27FC236}">
                      <a16:creationId xmlns:a16="http://schemas.microsoft.com/office/drawing/2014/main" id="{15E3A83E-AB7B-CE3E-E37D-783C0F6A4C11}"/>
                    </a:ext>
                  </a:extLst>
                </p:cNvPr>
                <p:cNvCxnSpPr/>
                <p:nvPr/>
              </p:nvCxnSpPr>
              <p:spPr>
                <a:xfrm>
                  <a:off x="687121" y="1656350"/>
                  <a:ext cx="0" cy="260173"/>
                </a:xfrm>
                <a:prstGeom prst="line">
                  <a:avLst/>
                </a:prstGeom>
                <a:ln w="38100" cap="rnd">
                  <a:gradFill>
                    <a:gsLst>
                      <a:gs pos="0">
                        <a:schemeClr val="bg1">
                          <a:lumMod val="40000"/>
                          <a:lumOff val="60000"/>
                          <a:alpha val="0"/>
                        </a:schemeClr>
                      </a:gs>
                      <a:gs pos="100000">
                        <a:schemeClr val="bg1">
                          <a:lumMod val="40000"/>
                          <a:lumOff val="60000"/>
                        </a:schemeClr>
                      </a:gs>
                    </a:gsLst>
                    <a:lin ang="540000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40" name="Straight Connector 3439">
                  <a:extLst>
                    <a:ext uri="{FF2B5EF4-FFF2-40B4-BE49-F238E27FC236}">
                      <a16:creationId xmlns:a16="http://schemas.microsoft.com/office/drawing/2014/main" id="{7DE72D4C-3C13-2C21-3116-24B72C6D8479}"/>
                    </a:ext>
                  </a:extLst>
                </p:cNvPr>
                <p:cNvCxnSpPr/>
                <p:nvPr/>
              </p:nvCxnSpPr>
              <p:spPr>
                <a:xfrm rot="20334623" flipH="1">
                  <a:off x="4385348" y="1930364"/>
                  <a:ext cx="49212" cy="118507"/>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3236" name="Straight Connector 3235">
                <a:extLst>
                  <a:ext uri="{FF2B5EF4-FFF2-40B4-BE49-F238E27FC236}">
                    <a16:creationId xmlns:a16="http://schemas.microsoft.com/office/drawing/2014/main" id="{F96A695C-A942-BFCC-9FD0-15B1D5427B10}"/>
                  </a:ext>
                </a:extLst>
              </p:cNvPr>
              <p:cNvCxnSpPr/>
              <p:nvPr/>
            </p:nvCxnSpPr>
            <p:spPr bwMode="auto">
              <a:xfrm rot="17021716" flipH="1">
                <a:off x="1866" y="1383"/>
                <a:ext cx="30" cy="68"/>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3237" name="Freeform 799">
                <a:extLst>
                  <a:ext uri="{FF2B5EF4-FFF2-40B4-BE49-F238E27FC236}">
                    <a16:creationId xmlns:a16="http://schemas.microsoft.com/office/drawing/2014/main" id="{755C10E3-3342-AB24-A6AA-F97D931EE990}"/>
                  </a:ext>
                </a:extLst>
              </p:cNvPr>
              <p:cNvSpPr>
                <a:spLocks/>
              </p:cNvSpPr>
              <p:nvPr/>
            </p:nvSpPr>
            <p:spPr bwMode="auto">
              <a:xfrm rot="-658048">
                <a:off x="1820" y="1578"/>
                <a:ext cx="620" cy="525"/>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8" name="Freeform 800">
                <a:extLst>
                  <a:ext uri="{FF2B5EF4-FFF2-40B4-BE49-F238E27FC236}">
                    <a16:creationId xmlns:a16="http://schemas.microsoft.com/office/drawing/2014/main" id="{56675E6E-5B0E-2439-25E2-1268D02BE0C8}"/>
                  </a:ext>
                </a:extLst>
              </p:cNvPr>
              <p:cNvSpPr>
                <a:spLocks/>
              </p:cNvSpPr>
              <p:nvPr/>
            </p:nvSpPr>
            <p:spPr bwMode="auto">
              <a:xfrm rot="-658048">
                <a:off x="1967" y="1585"/>
                <a:ext cx="462" cy="472"/>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9" name="Freeform 801">
                <a:extLst>
                  <a:ext uri="{FF2B5EF4-FFF2-40B4-BE49-F238E27FC236}">
                    <a16:creationId xmlns:a16="http://schemas.microsoft.com/office/drawing/2014/main" id="{BEB3D899-4591-15F9-BA8E-4A244A566540}"/>
                  </a:ext>
                </a:extLst>
              </p:cNvPr>
              <p:cNvSpPr>
                <a:spLocks/>
              </p:cNvSpPr>
              <p:nvPr/>
            </p:nvSpPr>
            <p:spPr bwMode="auto">
              <a:xfrm rot="-658048">
                <a:off x="1844" y="1682"/>
                <a:ext cx="295" cy="400"/>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0" name="Freeform 802">
                <a:extLst>
                  <a:ext uri="{FF2B5EF4-FFF2-40B4-BE49-F238E27FC236}">
                    <a16:creationId xmlns:a16="http://schemas.microsoft.com/office/drawing/2014/main" id="{A7BDC423-4C98-F074-97F9-A0D7AC95237C}"/>
                  </a:ext>
                </a:extLst>
              </p:cNvPr>
              <p:cNvSpPr>
                <a:spLocks/>
              </p:cNvSpPr>
              <p:nvPr/>
            </p:nvSpPr>
            <p:spPr bwMode="auto">
              <a:xfrm rot="-658048">
                <a:off x="1932" y="1696"/>
                <a:ext cx="388" cy="308"/>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1" name="Freeform 803">
                <a:extLst>
                  <a:ext uri="{FF2B5EF4-FFF2-40B4-BE49-F238E27FC236}">
                    <a16:creationId xmlns:a16="http://schemas.microsoft.com/office/drawing/2014/main" id="{7B4C5EB1-9BEA-43E6-8EBF-A70DE64FCBAD}"/>
                  </a:ext>
                </a:extLst>
              </p:cNvPr>
              <p:cNvSpPr>
                <a:spLocks/>
              </p:cNvSpPr>
              <p:nvPr/>
            </p:nvSpPr>
            <p:spPr bwMode="auto">
              <a:xfrm rot="-658048">
                <a:off x="1941" y="1722"/>
                <a:ext cx="334" cy="28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2" name="Freeform 804">
                <a:extLst>
                  <a:ext uri="{FF2B5EF4-FFF2-40B4-BE49-F238E27FC236}">
                    <a16:creationId xmlns:a16="http://schemas.microsoft.com/office/drawing/2014/main" id="{24C0315A-878D-5D6E-E412-BB80E1D118FC}"/>
                  </a:ext>
                </a:extLst>
              </p:cNvPr>
              <p:cNvSpPr>
                <a:spLocks/>
              </p:cNvSpPr>
              <p:nvPr/>
            </p:nvSpPr>
            <p:spPr bwMode="auto">
              <a:xfrm rot="-658048">
                <a:off x="2082" y="1704"/>
                <a:ext cx="185" cy="179"/>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3" name="Freeform 805">
                <a:extLst>
                  <a:ext uri="{FF2B5EF4-FFF2-40B4-BE49-F238E27FC236}">
                    <a16:creationId xmlns:a16="http://schemas.microsoft.com/office/drawing/2014/main" id="{98AEAB8A-54C9-6093-03EA-F27FE1084154}"/>
                  </a:ext>
                </a:extLst>
              </p:cNvPr>
              <p:cNvSpPr>
                <a:spLocks/>
              </p:cNvSpPr>
              <p:nvPr/>
            </p:nvSpPr>
            <p:spPr bwMode="auto">
              <a:xfrm rot="-658048">
                <a:off x="2127" y="1713"/>
                <a:ext cx="156" cy="170"/>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4" name="Freeform 806">
                <a:extLst>
                  <a:ext uri="{FF2B5EF4-FFF2-40B4-BE49-F238E27FC236}">
                    <a16:creationId xmlns:a16="http://schemas.microsoft.com/office/drawing/2014/main" id="{505FB6FA-B7F8-8647-EBDB-D154C652B861}"/>
                  </a:ext>
                </a:extLst>
              </p:cNvPr>
              <p:cNvSpPr>
                <a:spLocks/>
              </p:cNvSpPr>
              <p:nvPr/>
            </p:nvSpPr>
            <p:spPr bwMode="auto">
              <a:xfrm rot="-658048">
                <a:off x="1983" y="1846"/>
                <a:ext cx="221" cy="138"/>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5" name="Freeform 807">
                <a:extLst>
                  <a:ext uri="{FF2B5EF4-FFF2-40B4-BE49-F238E27FC236}">
                    <a16:creationId xmlns:a16="http://schemas.microsoft.com/office/drawing/2014/main" id="{05A6BCB5-9C31-3DAD-55CE-71E8D17F7658}"/>
                  </a:ext>
                </a:extLst>
              </p:cNvPr>
              <p:cNvSpPr>
                <a:spLocks/>
              </p:cNvSpPr>
              <p:nvPr/>
            </p:nvSpPr>
            <p:spPr bwMode="auto">
              <a:xfrm rot="-658048">
                <a:off x="1820" y="1578"/>
                <a:ext cx="620" cy="525"/>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6" name="Freeform 808">
                <a:extLst>
                  <a:ext uri="{FF2B5EF4-FFF2-40B4-BE49-F238E27FC236}">
                    <a16:creationId xmlns:a16="http://schemas.microsoft.com/office/drawing/2014/main" id="{908C3D5A-C6F3-CFB3-6CAC-BBD59D3DB837}"/>
                  </a:ext>
                </a:extLst>
              </p:cNvPr>
              <p:cNvSpPr>
                <a:spLocks/>
              </p:cNvSpPr>
              <p:nvPr/>
            </p:nvSpPr>
            <p:spPr bwMode="auto">
              <a:xfrm rot="-658048">
                <a:off x="1941" y="1709"/>
                <a:ext cx="327" cy="265"/>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47" name="Group 809">
                <a:extLst>
                  <a:ext uri="{FF2B5EF4-FFF2-40B4-BE49-F238E27FC236}">
                    <a16:creationId xmlns:a16="http://schemas.microsoft.com/office/drawing/2014/main" id="{B221735E-106F-A8F5-2749-3F7203584ECB}"/>
                  </a:ext>
                </a:extLst>
              </p:cNvPr>
              <p:cNvGrpSpPr>
                <a:grpSpLocks/>
              </p:cNvGrpSpPr>
              <p:nvPr/>
            </p:nvGrpSpPr>
            <p:grpSpPr bwMode="auto">
              <a:xfrm rot="-1165100">
                <a:off x="2202" y="1448"/>
                <a:ext cx="620" cy="526"/>
                <a:chOff x="599" y="1237"/>
                <a:chExt cx="715" cy="691"/>
              </a:xfrm>
            </p:grpSpPr>
            <p:sp>
              <p:nvSpPr>
                <p:cNvPr id="3429" name="Freeform 799">
                  <a:extLst>
                    <a:ext uri="{FF2B5EF4-FFF2-40B4-BE49-F238E27FC236}">
                      <a16:creationId xmlns:a16="http://schemas.microsoft.com/office/drawing/2014/main" id="{4527AD97-E331-38BC-7C52-FC642957FC81}"/>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 name="Freeform 800">
                  <a:extLst>
                    <a:ext uri="{FF2B5EF4-FFF2-40B4-BE49-F238E27FC236}">
                      <a16:creationId xmlns:a16="http://schemas.microsoft.com/office/drawing/2014/main" id="{75C85E59-7576-07A0-1AD6-5A12D4AB06E5}"/>
                    </a:ext>
                  </a:extLst>
                </p:cNvPr>
                <p:cNvSpPr>
                  <a:spLocks/>
                </p:cNvSpPr>
                <p:nvPr/>
              </p:nvSpPr>
              <p:spPr bwMode="auto">
                <a:xfrm>
                  <a:off x="771" y="1264"/>
                  <a:ext cx="533" cy="62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 name="Freeform 801">
                  <a:extLst>
                    <a:ext uri="{FF2B5EF4-FFF2-40B4-BE49-F238E27FC236}">
                      <a16:creationId xmlns:a16="http://schemas.microsoft.com/office/drawing/2014/main" id="{FBB1057D-0157-E21C-0BDD-298963E04F41}"/>
                    </a:ext>
                  </a:extLst>
                </p:cNvPr>
                <p:cNvSpPr>
                  <a:spLocks/>
                </p:cNvSpPr>
                <p:nvPr/>
              </p:nvSpPr>
              <p:spPr bwMode="auto">
                <a:xfrm>
                  <a:off x="621" y="1339"/>
                  <a:ext cx="340" cy="525"/>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 name="Freeform 802">
                  <a:extLst>
                    <a:ext uri="{FF2B5EF4-FFF2-40B4-BE49-F238E27FC236}">
                      <a16:creationId xmlns:a16="http://schemas.microsoft.com/office/drawing/2014/main" id="{FEC63E70-A8A2-A245-DB0D-241C941DCC8D}"/>
                    </a:ext>
                  </a:extLst>
                </p:cNvPr>
                <p:cNvSpPr>
                  <a:spLocks/>
                </p:cNvSpPr>
                <p:nvPr/>
              </p:nvSpPr>
              <p:spPr bwMode="auto">
                <a:xfrm>
                  <a:off x="726" y="1392"/>
                  <a:ext cx="448" cy="405"/>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 name="Freeform 803">
                  <a:extLst>
                    <a:ext uri="{FF2B5EF4-FFF2-40B4-BE49-F238E27FC236}">
                      <a16:creationId xmlns:a16="http://schemas.microsoft.com/office/drawing/2014/main" id="{6FC4BAAF-D21D-68D2-6478-82765C762462}"/>
                    </a:ext>
                  </a:extLst>
                </p:cNvPr>
                <p:cNvSpPr>
                  <a:spLocks/>
                </p:cNvSpPr>
                <p:nvPr/>
              </p:nvSpPr>
              <p:spPr bwMode="auto">
                <a:xfrm>
                  <a:off x="734" y="1421"/>
                  <a:ext cx="385" cy="37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4" name="Freeform 804">
                  <a:extLst>
                    <a:ext uri="{FF2B5EF4-FFF2-40B4-BE49-F238E27FC236}">
                      <a16:creationId xmlns:a16="http://schemas.microsoft.com/office/drawing/2014/main" id="{05F62605-4B4C-431D-55C1-07C6A0D5C970}"/>
                    </a:ext>
                  </a:extLst>
                </p:cNvPr>
                <p:cNvSpPr>
                  <a:spLocks/>
                </p:cNvSpPr>
                <p:nvPr/>
              </p:nvSpPr>
              <p:spPr bwMode="auto">
                <a:xfrm>
                  <a:off x="911" y="1416"/>
                  <a:ext cx="213" cy="235"/>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5" name="Freeform 805">
                  <a:extLst>
                    <a:ext uri="{FF2B5EF4-FFF2-40B4-BE49-F238E27FC236}">
                      <a16:creationId xmlns:a16="http://schemas.microsoft.com/office/drawing/2014/main" id="{2AA086C8-7D2A-5225-0001-5AFC15C70849}"/>
                    </a:ext>
                  </a:extLst>
                </p:cNvPr>
                <p:cNvSpPr>
                  <a:spLocks/>
                </p:cNvSpPr>
                <p:nvPr/>
              </p:nvSpPr>
              <p:spPr bwMode="auto">
                <a:xfrm>
                  <a:off x="961" y="1435"/>
                  <a:ext cx="180" cy="224"/>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6" name="Freeform 806">
                  <a:extLst>
                    <a:ext uri="{FF2B5EF4-FFF2-40B4-BE49-F238E27FC236}">
                      <a16:creationId xmlns:a16="http://schemas.microsoft.com/office/drawing/2014/main" id="{C80B6E98-BEB3-D274-E6F1-9D137BE138B2}"/>
                    </a:ext>
                  </a:extLst>
                </p:cNvPr>
                <p:cNvSpPr>
                  <a:spLocks/>
                </p:cNvSpPr>
                <p:nvPr/>
              </p:nvSpPr>
              <p:spPr bwMode="auto">
                <a:xfrm>
                  <a:off x="771" y="1579"/>
                  <a:ext cx="255" cy="181"/>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7" name="Freeform 807">
                  <a:extLst>
                    <a:ext uri="{FF2B5EF4-FFF2-40B4-BE49-F238E27FC236}">
                      <a16:creationId xmlns:a16="http://schemas.microsoft.com/office/drawing/2014/main" id="{C0223F9F-C678-D000-1AAE-41DB5FE6AB99}"/>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8" name="Freeform 808">
                  <a:extLst>
                    <a:ext uri="{FF2B5EF4-FFF2-40B4-BE49-F238E27FC236}">
                      <a16:creationId xmlns:a16="http://schemas.microsoft.com/office/drawing/2014/main" id="{EC6B8F01-B9FC-8174-290A-B5EBBEF7F266}"/>
                    </a:ext>
                  </a:extLst>
                </p:cNvPr>
                <p:cNvSpPr>
                  <a:spLocks/>
                </p:cNvSpPr>
                <p:nvPr/>
              </p:nvSpPr>
              <p:spPr bwMode="auto">
                <a:xfrm>
                  <a:off x="739" y="1403"/>
                  <a:ext cx="377" cy="349"/>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248" name="Group 129">
                <a:extLst>
                  <a:ext uri="{FF2B5EF4-FFF2-40B4-BE49-F238E27FC236}">
                    <a16:creationId xmlns:a16="http://schemas.microsoft.com/office/drawing/2014/main" id="{147857C2-F086-C31E-D51D-EF9B62500E56}"/>
                  </a:ext>
                </a:extLst>
              </p:cNvPr>
              <p:cNvGrpSpPr>
                <a:grpSpLocks/>
              </p:cNvGrpSpPr>
              <p:nvPr/>
            </p:nvGrpSpPr>
            <p:grpSpPr bwMode="auto">
              <a:xfrm rot="-5011723">
                <a:off x="2562" y="1841"/>
                <a:ext cx="66" cy="76"/>
                <a:chOff x="2926287" y="3892056"/>
                <a:chExt cx="163513" cy="203201"/>
              </a:xfrm>
            </p:grpSpPr>
            <p:sp>
              <p:nvSpPr>
                <p:cNvPr id="3403" name="Freeform 1197">
                  <a:extLst>
                    <a:ext uri="{FF2B5EF4-FFF2-40B4-BE49-F238E27FC236}">
                      <a16:creationId xmlns:a16="http://schemas.microsoft.com/office/drawing/2014/main" id="{CD5AAED8-DC91-E499-163A-7B73FF4CCA10}"/>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4" name="Freeform 1198">
                  <a:extLst>
                    <a:ext uri="{FF2B5EF4-FFF2-40B4-BE49-F238E27FC236}">
                      <a16:creationId xmlns:a16="http://schemas.microsoft.com/office/drawing/2014/main" id="{BB257822-0081-3BBB-4B08-15A17D675387}"/>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 name="Freeform 1199">
                  <a:extLst>
                    <a:ext uri="{FF2B5EF4-FFF2-40B4-BE49-F238E27FC236}">
                      <a16:creationId xmlns:a16="http://schemas.microsoft.com/office/drawing/2014/main" id="{D0764D2E-2FBF-13A3-694F-A44D148BD4F4}"/>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 name="Freeform 1200">
                  <a:extLst>
                    <a:ext uri="{FF2B5EF4-FFF2-40B4-BE49-F238E27FC236}">
                      <a16:creationId xmlns:a16="http://schemas.microsoft.com/office/drawing/2014/main" id="{AE0020B8-8D40-DEC2-9284-3D0B08FF3477}"/>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 name="Freeform 1201">
                  <a:extLst>
                    <a:ext uri="{FF2B5EF4-FFF2-40B4-BE49-F238E27FC236}">
                      <a16:creationId xmlns:a16="http://schemas.microsoft.com/office/drawing/2014/main" id="{722CF1DD-FFFA-E868-0D08-9863EF68D1C4}"/>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 name="Freeform 1202">
                  <a:extLst>
                    <a:ext uri="{FF2B5EF4-FFF2-40B4-BE49-F238E27FC236}">
                      <a16:creationId xmlns:a16="http://schemas.microsoft.com/office/drawing/2014/main" id="{1FA7046D-0290-E048-F69B-F6929BA3BF7B}"/>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 name="Freeform 1203">
                  <a:extLst>
                    <a:ext uri="{FF2B5EF4-FFF2-40B4-BE49-F238E27FC236}">
                      <a16:creationId xmlns:a16="http://schemas.microsoft.com/office/drawing/2014/main" id="{B6D7A3CD-357F-C93A-9A6D-8B369037D72B}"/>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 name="Freeform 1204">
                  <a:extLst>
                    <a:ext uri="{FF2B5EF4-FFF2-40B4-BE49-F238E27FC236}">
                      <a16:creationId xmlns:a16="http://schemas.microsoft.com/office/drawing/2014/main" id="{05F55510-EF93-5921-AAB2-46CE24339D83}"/>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 name="Freeform 1205">
                  <a:extLst>
                    <a:ext uri="{FF2B5EF4-FFF2-40B4-BE49-F238E27FC236}">
                      <a16:creationId xmlns:a16="http://schemas.microsoft.com/office/drawing/2014/main" id="{A4CDF219-BDFB-3AC4-D891-6FD30E9EAF91}"/>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 name="Freeform 1206">
                  <a:extLst>
                    <a:ext uri="{FF2B5EF4-FFF2-40B4-BE49-F238E27FC236}">
                      <a16:creationId xmlns:a16="http://schemas.microsoft.com/office/drawing/2014/main" id="{6FA8D2CC-7CBB-079C-6A77-7BD461BF423E}"/>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 name="Freeform 1207">
                  <a:extLst>
                    <a:ext uri="{FF2B5EF4-FFF2-40B4-BE49-F238E27FC236}">
                      <a16:creationId xmlns:a16="http://schemas.microsoft.com/office/drawing/2014/main" id="{F18BE090-9B83-ADF7-459D-200F795F1432}"/>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 name="Freeform 1208">
                  <a:extLst>
                    <a:ext uri="{FF2B5EF4-FFF2-40B4-BE49-F238E27FC236}">
                      <a16:creationId xmlns:a16="http://schemas.microsoft.com/office/drawing/2014/main" id="{BE37BD41-CBDA-0C4C-5544-E71E61613EE1}"/>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 name="Freeform 1209">
                  <a:extLst>
                    <a:ext uri="{FF2B5EF4-FFF2-40B4-BE49-F238E27FC236}">
                      <a16:creationId xmlns:a16="http://schemas.microsoft.com/office/drawing/2014/main" id="{89A7258A-254F-FD98-47BE-696987257CCF}"/>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 name="Freeform 1210">
                  <a:extLst>
                    <a:ext uri="{FF2B5EF4-FFF2-40B4-BE49-F238E27FC236}">
                      <a16:creationId xmlns:a16="http://schemas.microsoft.com/office/drawing/2014/main" id="{06F92F3F-BAB2-81A8-8914-92A8F9F7D8E1}"/>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 name="Freeform 1211">
                  <a:extLst>
                    <a:ext uri="{FF2B5EF4-FFF2-40B4-BE49-F238E27FC236}">
                      <a16:creationId xmlns:a16="http://schemas.microsoft.com/office/drawing/2014/main" id="{DF9D83EE-A9B7-B791-C3D3-31E4DA69BB09}"/>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8" name="Freeform 1212">
                  <a:extLst>
                    <a:ext uri="{FF2B5EF4-FFF2-40B4-BE49-F238E27FC236}">
                      <a16:creationId xmlns:a16="http://schemas.microsoft.com/office/drawing/2014/main" id="{42EE7653-0F85-4F1B-272B-E12A7F19AB0E}"/>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9" name="Freeform 1213">
                  <a:extLst>
                    <a:ext uri="{FF2B5EF4-FFF2-40B4-BE49-F238E27FC236}">
                      <a16:creationId xmlns:a16="http://schemas.microsoft.com/office/drawing/2014/main" id="{15C133A7-69BB-B259-0780-30EA5BDACD0E}"/>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0" name="Freeform 1214">
                  <a:extLst>
                    <a:ext uri="{FF2B5EF4-FFF2-40B4-BE49-F238E27FC236}">
                      <a16:creationId xmlns:a16="http://schemas.microsoft.com/office/drawing/2014/main" id="{F02D6B33-F98C-6E36-85D4-69C0D0A02E31}"/>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1" name="Freeform 1215">
                  <a:extLst>
                    <a:ext uri="{FF2B5EF4-FFF2-40B4-BE49-F238E27FC236}">
                      <a16:creationId xmlns:a16="http://schemas.microsoft.com/office/drawing/2014/main" id="{41C81FEC-635A-CC79-1E09-F91907D357D1}"/>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2" name="Freeform 1249">
                  <a:extLst>
                    <a:ext uri="{FF2B5EF4-FFF2-40B4-BE49-F238E27FC236}">
                      <a16:creationId xmlns:a16="http://schemas.microsoft.com/office/drawing/2014/main" id="{A80890B8-0F45-82E9-B1A0-790FE3CAD1FF}"/>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 name="Freeform 1250">
                  <a:extLst>
                    <a:ext uri="{FF2B5EF4-FFF2-40B4-BE49-F238E27FC236}">
                      <a16:creationId xmlns:a16="http://schemas.microsoft.com/office/drawing/2014/main" id="{39A71309-E30E-6B7E-7FE8-2766293D4B43}"/>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 name="Freeform 1251">
                  <a:extLst>
                    <a:ext uri="{FF2B5EF4-FFF2-40B4-BE49-F238E27FC236}">
                      <a16:creationId xmlns:a16="http://schemas.microsoft.com/office/drawing/2014/main" id="{CB63DF35-42A9-42EE-EE05-9848B98A5A9C}"/>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 name="Freeform 1252">
                  <a:extLst>
                    <a:ext uri="{FF2B5EF4-FFF2-40B4-BE49-F238E27FC236}">
                      <a16:creationId xmlns:a16="http://schemas.microsoft.com/office/drawing/2014/main" id="{BD7B0458-CA51-E8D6-5A02-BCAACC59318A}"/>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6" name="Freeform 1253">
                  <a:extLst>
                    <a:ext uri="{FF2B5EF4-FFF2-40B4-BE49-F238E27FC236}">
                      <a16:creationId xmlns:a16="http://schemas.microsoft.com/office/drawing/2014/main" id="{ADA38663-CEDA-2FBF-E8D4-78453B5447CB}"/>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7" name="Freeform 1254">
                  <a:extLst>
                    <a:ext uri="{FF2B5EF4-FFF2-40B4-BE49-F238E27FC236}">
                      <a16:creationId xmlns:a16="http://schemas.microsoft.com/office/drawing/2014/main" id="{B3456679-76B3-740F-3DD3-1BA6348A4BC4}"/>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8" name="Freeform 1255">
                  <a:extLst>
                    <a:ext uri="{FF2B5EF4-FFF2-40B4-BE49-F238E27FC236}">
                      <a16:creationId xmlns:a16="http://schemas.microsoft.com/office/drawing/2014/main" id="{58BD4131-1FE2-7129-F87F-C6ACBFD96C5D}"/>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49" name="Group 167">
                <a:extLst>
                  <a:ext uri="{FF2B5EF4-FFF2-40B4-BE49-F238E27FC236}">
                    <a16:creationId xmlns:a16="http://schemas.microsoft.com/office/drawing/2014/main" id="{F0F1ED20-9EC1-CBAF-0FF4-B1B149D05604}"/>
                  </a:ext>
                </a:extLst>
              </p:cNvPr>
              <p:cNvGrpSpPr>
                <a:grpSpLocks/>
              </p:cNvGrpSpPr>
              <p:nvPr/>
            </p:nvGrpSpPr>
            <p:grpSpPr bwMode="auto">
              <a:xfrm rot="8724381">
                <a:off x="2626" y="1556"/>
                <a:ext cx="62" cy="82"/>
                <a:chOff x="2926287" y="3892056"/>
                <a:chExt cx="163513" cy="203201"/>
              </a:xfrm>
            </p:grpSpPr>
            <p:sp>
              <p:nvSpPr>
                <p:cNvPr id="3377" name="Freeform 1197">
                  <a:extLst>
                    <a:ext uri="{FF2B5EF4-FFF2-40B4-BE49-F238E27FC236}">
                      <a16:creationId xmlns:a16="http://schemas.microsoft.com/office/drawing/2014/main" id="{A485A316-75AF-87D7-39FD-801C4228F736}"/>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8" name="Freeform 1198">
                  <a:extLst>
                    <a:ext uri="{FF2B5EF4-FFF2-40B4-BE49-F238E27FC236}">
                      <a16:creationId xmlns:a16="http://schemas.microsoft.com/office/drawing/2014/main" id="{E757DA1C-03C7-9C44-F3A0-0A91D6FB9039}"/>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 name="Freeform 1199">
                  <a:extLst>
                    <a:ext uri="{FF2B5EF4-FFF2-40B4-BE49-F238E27FC236}">
                      <a16:creationId xmlns:a16="http://schemas.microsoft.com/office/drawing/2014/main" id="{E59944FE-A86E-F824-BE12-F10B12F28039}"/>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 name="Freeform 1200">
                  <a:extLst>
                    <a:ext uri="{FF2B5EF4-FFF2-40B4-BE49-F238E27FC236}">
                      <a16:creationId xmlns:a16="http://schemas.microsoft.com/office/drawing/2014/main" id="{0AAD069D-C133-EAAC-A48B-9991C37E8011}"/>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 name="Freeform 1201">
                  <a:extLst>
                    <a:ext uri="{FF2B5EF4-FFF2-40B4-BE49-F238E27FC236}">
                      <a16:creationId xmlns:a16="http://schemas.microsoft.com/office/drawing/2014/main" id="{22B1E37C-DB89-EE80-A718-DF3C0A505945}"/>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 name="Freeform 1202">
                  <a:extLst>
                    <a:ext uri="{FF2B5EF4-FFF2-40B4-BE49-F238E27FC236}">
                      <a16:creationId xmlns:a16="http://schemas.microsoft.com/office/drawing/2014/main" id="{A139B39E-EDC6-F40A-52BE-7AC475830F46}"/>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 name="Freeform 1203">
                  <a:extLst>
                    <a:ext uri="{FF2B5EF4-FFF2-40B4-BE49-F238E27FC236}">
                      <a16:creationId xmlns:a16="http://schemas.microsoft.com/office/drawing/2014/main" id="{F7194BD5-EE35-0636-1FA9-6528B5AEEE23}"/>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 name="Freeform 1204">
                  <a:extLst>
                    <a:ext uri="{FF2B5EF4-FFF2-40B4-BE49-F238E27FC236}">
                      <a16:creationId xmlns:a16="http://schemas.microsoft.com/office/drawing/2014/main" id="{6DE66A08-8A48-DCAF-B6F0-1672CE4F492F}"/>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 name="Freeform 1205">
                  <a:extLst>
                    <a:ext uri="{FF2B5EF4-FFF2-40B4-BE49-F238E27FC236}">
                      <a16:creationId xmlns:a16="http://schemas.microsoft.com/office/drawing/2014/main" id="{90EFBD68-B5C6-010A-F5D1-073841564908}"/>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 name="Freeform 1206">
                  <a:extLst>
                    <a:ext uri="{FF2B5EF4-FFF2-40B4-BE49-F238E27FC236}">
                      <a16:creationId xmlns:a16="http://schemas.microsoft.com/office/drawing/2014/main" id="{FE181717-E3D6-13E9-89F2-7A171EFDF316}"/>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 name="Freeform 1207">
                  <a:extLst>
                    <a:ext uri="{FF2B5EF4-FFF2-40B4-BE49-F238E27FC236}">
                      <a16:creationId xmlns:a16="http://schemas.microsoft.com/office/drawing/2014/main" id="{2D029CA6-CC63-E16B-F5E8-AFA9409D6E46}"/>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 name="Freeform 1208">
                  <a:extLst>
                    <a:ext uri="{FF2B5EF4-FFF2-40B4-BE49-F238E27FC236}">
                      <a16:creationId xmlns:a16="http://schemas.microsoft.com/office/drawing/2014/main" id="{260074B8-4BE6-CB40-D51E-85E9E0EE6056}"/>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 name="Freeform 1209">
                  <a:extLst>
                    <a:ext uri="{FF2B5EF4-FFF2-40B4-BE49-F238E27FC236}">
                      <a16:creationId xmlns:a16="http://schemas.microsoft.com/office/drawing/2014/main" id="{BB715106-A3CC-0BBD-4C05-076C010009DB}"/>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 name="Freeform 1210">
                  <a:extLst>
                    <a:ext uri="{FF2B5EF4-FFF2-40B4-BE49-F238E27FC236}">
                      <a16:creationId xmlns:a16="http://schemas.microsoft.com/office/drawing/2014/main" id="{96C8B9A2-2767-5E58-B4CE-9F6C1EC3E4E3}"/>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 name="Freeform 1211">
                  <a:extLst>
                    <a:ext uri="{FF2B5EF4-FFF2-40B4-BE49-F238E27FC236}">
                      <a16:creationId xmlns:a16="http://schemas.microsoft.com/office/drawing/2014/main" id="{42E19308-D333-9F31-8B23-7434B3950D35}"/>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2" name="Freeform 1212">
                  <a:extLst>
                    <a:ext uri="{FF2B5EF4-FFF2-40B4-BE49-F238E27FC236}">
                      <a16:creationId xmlns:a16="http://schemas.microsoft.com/office/drawing/2014/main" id="{49257CC5-35C3-8075-9BCD-221C4997C3B4}"/>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3" name="Freeform 1213">
                  <a:extLst>
                    <a:ext uri="{FF2B5EF4-FFF2-40B4-BE49-F238E27FC236}">
                      <a16:creationId xmlns:a16="http://schemas.microsoft.com/office/drawing/2014/main" id="{40A50F82-056A-CD2B-4483-E07AC14C525E}"/>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4" name="Freeform 1214">
                  <a:extLst>
                    <a:ext uri="{FF2B5EF4-FFF2-40B4-BE49-F238E27FC236}">
                      <a16:creationId xmlns:a16="http://schemas.microsoft.com/office/drawing/2014/main" id="{BBE95A9C-C1E5-D573-74DA-D2FD027F6D80}"/>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5" name="Freeform 1215">
                  <a:extLst>
                    <a:ext uri="{FF2B5EF4-FFF2-40B4-BE49-F238E27FC236}">
                      <a16:creationId xmlns:a16="http://schemas.microsoft.com/office/drawing/2014/main" id="{E6FABF9A-1A3F-AA50-C379-614BDF5289A3}"/>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6" name="Freeform 1249">
                  <a:extLst>
                    <a:ext uri="{FF2B5EF4-FFF2-40B4-BE49-F238E27FC236}">
                      <a16:creationId xmlns:a16="http://schemas.microsoft.com/office/drawing/2014/main" id="{CF12B08D-AC69-C5E6-5DF0-94BE533B0883}"/>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 name="Freeform 1250">
                  <a:extLst>
                    <a:ext uri="{FF2B5EF4-FFF2-40B4-BE49-F238E27FC236}">
                      <a16:creationId xmlns:a16="http://schemas.microsoft.com/office/drawing/2014/main" id="{42DECDDD-0897-161A-DE0E-E908C70D2AC3}"/>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 name="Freeform 1251">
                  <a:extLst>
                    <a:ext uri="{FF2B5EF4-FFF2-40B4-BE49-F238E27FC236}">
                      <a16:creationId xmlns:a16="http://schemas.microsoft.com/office/drawing/2014/main" id="{495F2C88-7853-C18C-7FF4-337D3CAD831A}"/>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 name="Freeform 1252">
                  <a:extLst>
                    <a:ext uri="{FF2B5EF4-FFF2-40B4-BE49-F238E27FC236}">
                      <a16:creationId xmlns:a16="http://schemas.microsoft.com/office/drawing/2014/main" id="{2687548A-E428-7BDD-0EED-D4515B5F9625}"/>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0" name="Freeform 1253">
                  <a:extLst>
                    <a:ext uri="{FF2B5EF4-FFF2-40B4-BE49-F238E27FC236}">
                      <a16:creationId xmlns:a16="http://schemas.microsoft.com/office/drawing/2014/main" id="{5A5B2410-97EE-0F06-555F-C66195765129}"/>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1" name="Freeform 1254">
                  <a:extLst>
                    <a:ext uri="{FF2B5EF4-FFF2-40B4-BE49-F238E27FC236}">
                      <a16:creationId xmlns:a16="http://schemas.microsoft.com/office/drawing/2014/main" id="{DA056D1A-3EE7-61B6-E266-3EFA8B7B8940}"/>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2" name="Freeform 1255">
                  <a:extLst>
                    <a:ext uri="{FF2B5EF4-FFF2-40B4-BE49-F238E27FC236}">
                      <a16:creationId xmlns:a16="http://schemas.microsoft.com/office/drawing/2014/main" id="{FA55AC9E-8D25-AAAD-57D7-4EEC786047CF}"/>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50" name="Group 194">
                <a:extLst>
                  <a:ext uri="{FF2B5EF4-FFF2-40B4-BE49-F238E27FC236}">
                    <a16:creationId xmlns:a16="http://schemas.microsoft.com/office/drawing/2014/main" id="{09F8FFA3-B460-7FF7-C323-3E6B4A29724E}"/>
                  </a:ext>
                </a:extLst>
              </p:cNvPr>
              <p:cNvGrpSpPr>
                <a:grpSpLocks/>
              </p:cNvGrpSpPr>
              <p:nvPr/>
            </p:nvGrpSpPr>
            <p:grpSpPr bwMode="auto">
              <a:xfrm rot="1466788">
                <a:off x="2201" y="1613"/>
                <a:ext cx="62" cy="83"/>
                <a:chOff x="2926287" y="3892056"/>
                <a:chExt cx="163513" cy="203201"/>
              </a:xfrm>
            </p:grpSpPr>
            <p:sp>
              <p:nvSpPr>
                <p:cNvPr id="3351" name="Freeform 1197">
                  <a:extLst>
                    <a:ext uri="{FF2B5EF4-FFF2-40B4-BE49-F238E27FC236}">
                      <a16:creationId xmlns:a16="http://schemas.microsoft.com/office/drawing/2014/main" id="{67B153CD-1D4E-11EE-3B2B-3E18A176CF88}"/>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2" name="Freeform 1198">
                  <a:extLst>
                    <a:ext uri="{FF2B5EF4-FFF2-40B4-BE49-F238E27FC236}">
                      <a16:creationId xmlns:a16="http://schemas.microsoft.com/office/drawing/2014/main" id="{2D4FED50-7C0F-79D0-C52D-D5E66C6813FF}"/>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3" name="Freeform 1199">
                  <a:extLst>
                    <a:ext uri="{FF2B5EF4-FFF2-40B4-BE49-F238E27FC236}">
                      <a16:creationId xmlns:a16="http://schemas.microsoft.com/office/drawing/2014/main" id="{5AC1CF41-9A6F-1B6B-07B7-B3F6C5D2DE81}"/>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4" name="Freeform 1200">
                  <a:extLst>
                    <a:ext uri="{FF2B5EF4-FFF2-40B4-BE49-F238E27FC236}">
                      <a16:creationId xmlns:a16="http://schemas.microsoft.com/office/drawing/2014/main" id="{7E851945-66E6-E696-7394-7F95AE07751A}"/>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5" name="Freeform 1201">
                  <a:extLst>
                    <a:ext uri="{FF2B5EF4-FFF2-40B4-BE49-F238E27FC236}">
                      <a16:creationId xmlns:a16="http://schemas.microsoft.com/office/drawing/2014/main" id="{EB2C452C-F649-C9CF-7CCD-86D61F54641F}"/>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6" name="Freeform 1202">
                  <a:extLst>
                    <a:ext uri="{FF2B5EF4-FFF2-40B4-BE49-F238E27FC236}">
                      <a16:creationId xmlns:a16="http://schemas.microsoft.com/office/drawing/2014/main" id="{A49F9717-BBEF-3EB1-F064-D4E40B6D42C9}"/>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7" name="Freeform 1203">
                  <a:extLst>
                    <a:ext uri="{FF2B5EF4-FFF2-40B4-BE49-F238E27FC236}">
                      <a16:creationId xmlns:a16="http://schemas.microsoft.com/office/drawing/2014/main" id="{FF3D94A7-A1B2-A76B-0BAE-B36C9199FBE3}"/>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8" name="Freeform 1204">
                  <a:extLst>
                    <a:ext uri="{FF2B5EF4-FFF2-40B4-BE49-F238E27FC236}">
                      <a16:creationId xmlns:a16="http://schemas.microsoft.com/office/drawing/2014/main" id="{D89AE23A-123D-9D7B-9B17-BBE838621B5E}"/>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9" name="Freeform 1205">
                  <a:extLst>
                    <a:ext uri="{FF2B5EF4-FFF2-40B4-BE49-F238E27FC236}">
                      <a16:creationId xmlns:a16="http://schemas.microsoft.com/office/drawing/2014/main" id="{E05CA411-8C54-7001-74FD-640A21E730EB}"/>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0" name="Freeform 1206">
                  <a:extLst>
                    <a:ext uri="{FF2B5EF4-FFF2-40B4-BE49-F238E27FC236}">
                      <a16:creationId xmlns:a16="http://schemas.microsoft.com/office/drawing/2014/main" id="{4D19F693-06EB-80A2-A9D5-11725DBDA724}"/>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1" name="Freeform 1207">
                  <a:extLst>
                    <a:ext uri="{FF2B5EF4-FFF2-40B4-BE49-F238E27FC236}">
                      <a16:creationId xmlns:a16="http://schemas.microsoft.com/office/drawing/2014/main" id="{C1E6F876-1DAE-FFD0-68FC-37C8200F62C8}"/>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2" name="Freeform 1208">
                  <a:extLst>
                    <a:ext uri="{FF2B5EF4-FFF2-40B4-BE49-F238E27FC236}">
                      <a16:creationId xmlns:a16="http://schemas.microsoft.com/office/drawing/2014/main" id="{6CA8BCAA-B01F-939B-5160-A1742FEE3BEA}"/>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3" name="Freeform 1209">
                  <a:extLst>
                    <a:ext uri="{FF2B5EF4-FFF2-40B4-BE49-F238E27FC236}">
                      <a16:creationId xmlns:a16="http://schemas.microsoft.com/office/drawing/2014/main" id="{2E99B8B8-5ED3-4B9F-0B97-3D90BA2DDA10}"/>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4" name="Freeform 1210">
                  <a:extLst>
                    <a:ext uri="{FF2B5EF4-FFF2-40B4-BE49-F238E27FC236}">
                      <a16:creationId xmlns:a16="http://schemas.microsoft.com/office/drawing/2014/main" id="{2337C778-AE4A-BBCF-63D2-91764F0AC500}"/>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5" name="Freeform 1211">
                  <a:extLst>
                    <a:ext uri="{FF2B5EF4-FFF2-40B4-BE49-F238E27FC236}">
                      <a16:creationId xmlns:a16="http://schemas.microsoft.com/office/drawing/2014/main" id="{B79F7772-8394-A4BC-DC22-CFF97087136F}"/>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6" name="Freeform 1212">
                  <a:extLst>
                    <a:ext uri="{FF2B5EF4-FFF2-40B4-BE49-F238E27FC236}">
                      <a16:creationId xmlns:a16="http://schemas.microsoft.com/office/drawing/2014/main" id="{CB921A1C-732C-16BE-5D2D-3F58CE8BA955}"/>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7" name="Freeform 1213">
                  <a:extLst>
                    <a:ext uri="{FF2B5EF4-FFF2-40B4-BE49-F238E27FC236}">
                      <a16:creationId xmlns:a16="http://schemas.microsoft.com/office/drawing/2014/main" id="{F01EF4B7-CEA5-2BB3-C625-92557961B6F6}"/>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8" name="Freeform 1214">
                  <a:extLst>
                    <a:ext uri="{FF2B5EF4-FFF2-40B4-BE49-F238E27FC236}">
                      <a16:creationId xmlns:a16="http://schemas.microsoft.com/office/drawing/2014/main" id="{08ED63E1-E445-2A32-00A5-0DE401384268}"/>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 name="Freeform 1215">
                  <a:extLst>
                    <a:ext uri="{FF2B5EF4-FFF2-40B4-BE49-F238E27FC236}">
                      <a16:creationId xmlns:a16="http://schemas.microsoft.com/office/drawing/2014/main" id="{D1446AF7-BCF6-C045-3904-E5540015C5E2}"/>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0" name="Freeform 1249">
                  <a:extLst>
                    <a:ext uri="{FF2B5EF4-FFF2-40B4-BE49-F238E27FC236}">
                      <a16:creationId xmlns:a16="http://schemas.microsoft.com/office/drawing/2014/main" id="{19E8063E-0FA0-E87B-2171-51B1E1447DC2}"/>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 name="Freeform 1250">
                  <a:extLst>
                    <a:ext uri="{FF2B5EF4-FFF2-40B4-BE49-F238E27FC236}">
                      <a16:creationId xmlns:a16="http://schemas.microsoft.com/office/drawing/2014/main" id="{B1C9541A-1E23-02C7-2E60-E5ABEEA7B6B8}"/>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 name="Freeform 1251">
                  <a:extLst>
                    <a:ext uri="{FF2B5EF4-FFF2-40B4-BE49-F238E27FC236}">
                      <a16:creationId xmlns:a16="http://schemas.microsoft.com/office/drawing/2014/main" id="{A447BD61-F144-7F98-A074-DEEB9B6DE476}"/>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 name="Freeform 1252">
                  <a:extLst>
                    <a:ext uri="{FF2B5EF4-FFF2-40B4-BE49-F238E27FC236}">
                      <a16:creationId xmlns:a16="http://schemas.microsoft.com/office/drawing/2014/main" id="{FB8BDEEF-27D1-0153-2D40-B5097A051FFA}"/>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4" name="Freeform 1253">
                  <a:extLst>
                    <a:ext uri="{FF2B5EF4-FFF2-40B4-BE49-F238E27FC236}">
                      <a16:creationId xmlns:a16="http://schemas.microsoft.com/office/drawing/2014/main" id="{E04D82BB-910D-A5CB-D10F-B01EAF936627}"/>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5" name="Freeform 1254">
                  <a:extLst>
                    <a:ext uri="{FF2B5EF4-FFF2-40B4-BE49-F238E27FC236}">
                      <a16:creationId xmlns:a16="http://schemas.microsoft.com/office/drawing/2014/main" id="{D64E40FC-4F15-C482-175C-349E543E3B89}"/>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6" name="Freeform 1255">
                  <a:extLst>
                    <a:ext uri="{FF2B5EF4-FFF2-40B4-BE49-F238E27FC236}">
                      <a16:creationId xmlns:a16="http://schemas.microsoft.com/office/drawing/2014/main" id="{50414A52-165F-A212-57F4-9111E51BB851}"/>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51" name="Group 221">
                <a:extLst>
                  <a:ext uri="{FF2B5EF4-FFF2-40B4-BE49-F238E27FC236}">
                    <a16:creationId xmlns:a16="http://schemas.microsoft.com/office/drawing/2014/main" id="{60AB5E6C-ED18-D6D1-A04D-87EC2A705D4F}"/>
                  </a:ext>
                </a:extLst>
              </p:cNvPr>
              <p:cNvGrpSpPr>
                <a:grpSpLocks/>
              </p:cNvGrpSpPr>
              <p:nvPr/>
            </p:nvGrpSpPr>
            <p:grpSpPr bwMode="auto">
              <a:xfrm rot="6463883">
                <a:off x="2409" y="1548"/>
                <a:ext cx="67" cy="76"/>
                <a:chOff x="2926287" y="3892056"/>
                <a:chExt cx="163513" cy="203201"/>
              </a:xfrm>
            </p:grpSpPr>
            <p:sp>
              <p:nvSpPr>
                <p:cNvPr id="3325" name="Freeform 1197">
                  <a:extLst>
                    <a:ext uri="{FF2B5EF4-FFF2-40B4-BE49-F238E27FC236}">
                      <a16:creationId xmlns:a16="http://schemas.microsoft.com/office/drawing/2014/main" id="{E7876E15-20EB-E1AF-D8BF-65B5260C72E4}"/>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solidFill>
                  <a:srgbClr val="D9E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6" name="Freeform 1198">
                  <a:extLst>
                    <a:ext uri="{FF2B5EF4-FFF2-40B4-BE49-F238E27FC236}">
                      <a16:creationId xmlns:a16="http://schemas.microsoft.com/office/drawing/2014/main" id="{5B003AB5-B1A8-6F6E-3607-F9D3D3C8E5F2}"/>
                    </a:ext>
                  </a:extLst>
                </p:cNvPr>
                <p:cNvSpPr>
                  <a:spLocks/>
                </p:cNvSpPr>
                <p:nvPr/>
              </p:nvSpPr>
              <p:spPr bwMode="auto">
                <a:xfrm>
                  <a:off x="2938987" y="3917456"/>
                  <a:ext cx="26988" cy="69850"/>
                </a:xfrm>
                <a:custGeom>
                  <a:avLst/>
                  <a:gdLst>
                    <a:gd name="T0" fmla="*/ 2147483646 w 10"/>
                    <a:gd name="T1" fmla="*/ 2147483646 h 25"/>
                    <a:gd name="T2" fmla="*/ 0 w 10"/>
                    <a:gd name="T3" fmla="*/ 2147483646 h 25"/>
                    <a:gd name="T4" fmla="*/ 2147483646 w 10"/>
                    <a:gd name="T5" fmla="*/ 2147483646 h 25"/>
                    <a:gd name="T6" fmla="*/ 2147483646 w 10"/>
                    <a:gd name="T7" fmla="*/ 2147483646 h 25"/>
                    <a:gd name="T8" fmla="*/ 2147483646 w 10"/>
                    <a:gd name="T9" fmla="*/ 2147483646 h 25"/>
                    <a:gd name="T10" fmla="*/ 2147483646 w 10"/>
                    <a:gd name="T11" fmla="*/ 2147483646 h 25"/>
                    <a:gd name="T12" fmla="*/ 2147483646 w 10"/>
                    <a:gd name="T13" fmla="*/ 0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8" y="3"/>
                      </a:moveTo>
                      <a:cubicBezTo>
                        <a:pt x="4" y="6"/>
                        <a:pt x="0" y="10"/>
                        <a:pt x="0" y="15"/>
                      </a:cubicBezTo>
                      <a:cubicBezTo>
                        <a:pt x="0" y="19"/>
                        <a:pt x="6" y="22"/>
                        <a:pt x="6" y="25"/>
                      </a:cubicBezTo>
                      <a:cubicBezTo>
                        <a:pt x="6" y="24"/>
                        <a:pt x="7" y="21"/>
                        <a:pt x="7" y="19"/>
                      </a:cubicBezTo>
                      <a:cubicBezTo>
                        <a:pt x="6" y="18"/>
                        <a:pt x="4" y="18"/>
                        <a:pt x="4" y="16"/>
                      </a:cubicBezTo>
                      <a:cubicBezTo>
                        <a:pt x="3" y="11"/>
                        <a:pt x="8" y="11"/>
                        <a:pt x="9" y="8"/>
                      </a:cubicBezTo>
                      <a:cubicBezTo>
                        <a:pt x="10" y="5"/>
                        <a:pt x="8" y="3"/>
                        <a:pt x="1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7" name="Freeform 1199">
                  <a:extLst>
                    <a:ext uri="{FF2B5EF4-FFF2-40B4-BE49-F238E27FC236}">
                      <a16:creationId xmlns:a16="http://schemas.microsoft.com/office/drawing/2014/main" id="{F1FA6A18-DEBA-8925-431E-9A3BB9B37283}"/>
                    </a:ext>
                  </a:extLst>
                </p:cNvPr>
                <p:cNvSpPr>
                  <a:spLocks/>
                </p:cNvSpPr>
                <p:nvPr/>
              </p:nvSpPr>
              <p:spPr bwMode="auto">
                <a:xfrm>
                  <a:off x="2953275" y="4001594"/>
                  <a:ext cx="39688" cy="50800"/>
                </a:xfrm>
                <a:custGeom>
                  <a:avLst/>
                  <a:gdLst>
                    <a:gd name="T0" fmla="*/ 2147483646 w 15"/>
                    <a:gd name="T1" fmla="*/ 0 h 18"/>
                    <a:gd name="T2" fmla="*/ 2147483646 w 15"/>
                    <a:gd name="T3" fmla="*/ 2147483646 h 18"/>
                    <a:gd name="T4" fmla="*/ 2147483646 w 15"/>
                    <a:gd name="T5" fmla="*/ 2147483646 h 18"/>
                    <a:gd name="T6" fmla="*/ 2147483646 w 15"/>
                    <a:gd name="T7" fmla="*/ 2147483646 h 18"/>
                    <a:gd name="T8" fmla="*/ 2147483646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0"/>
                      </a:moveTo>
                      <a:cubicBezTo>
                        <a:pt x="0" y="3"/>
                        <a:pt x="4" y="10"/>
                        <a:pt x="7" y="12"/>
                      </a:cubicBezTo>
                      <a:cubicBezTo>
                        <a:pt x="11" y="14"/>
                        <a:pt x="13" y="13"/>
                        <a:pt x="15" y="18"/>
                      </a:cubicBezTo>
                      <a:cubicBezTo>
                        <a:pt x="15" y="15"/>
                        <a:pt x="14" y="12"/>
                        <a:pt x="12" y="10"/>
                      </a:cubicBezTo>
                      <a:cubicBezTo>
                        <a:pt x="9" y="8"/>
                        <a:pt x="1" y="4"/>
                        <a:pt x="3"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8" name="Freeform 1200">
                  <a:extLst>
                    <a:ext uri="{FF2B5EF4-FFF2-40B4-BE49-F238E27FC236}">
                      <a16:creationId xmlns:a16="http://schemas.microsoft.com/office/drawing/2014/main" id="{3683995A-3A7B-9FE7-11CB-D47E3316AFE2}"/>
                    </a:ext>
                  </a:extLst>
                </p:cNvPr>
                <p:cNvSpPr>
                  <a:spLocks/>
                </p:cNvSpPr>
                <p:nvPr/>
              </p:nvSpPr>
              <p:spPr bwMode="auto">
                <a:xfrm>
                  <a:off x="2977087" y="3979369"/>
                  <a:ext cx="20638" cy="44450"/>
                </a:xfrm>
                <a:custGeom>
                  <a:avLst/>
                  <a:gdLst>
                    <a:gd name="T0" fmla="*/ 2147483646 w 8"/>
                    <a:gd name="T1" fmla="*/ 2147483646 h 16"/>
                    <a:gd name="T2" fmla="*/ 2147483646 w 8"/>
                    <a:gd name="T3" fmla="*/ 2147483646 h 16"/>
                    <a:gd name="T4" fmla="*/ 2147483646 w 8"/>
                    <a:gd name="T5" fmla="*/ 2147483646 h 16"/>
                    <a:gd name="T6" fmla="*/ 2147483646 w 8"/>
                    <a:gd name="T7" fmla="*/ 2147483646 h 16"/>
                    <a:gd name="T8" fmla="*/ 0 w 8"/>
                    <a:gd name="T9" fmla="*/ 2147483646 h 16"/>
                    <a:gd name="T10" fmla="*/ 2147483646 w 8"/>
                    <a:gd name="T11" fmla="*/ 2147483646 h 16"/>
                    <a:gd name="T12" fmla="*/ 2147483646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3"/>
                      </a:moveTo>
                      <a:cubicBezTo>
                        <a:pt x="3" y="5"/>
                        <a:pt x="2" y="6"/>
                        <a:pt x="2" y="7"/>
                      </a:cubicBezTo>
                      <a:cubicBezTo>
                        <a:pt x="2" y="8"/>
                        <a:pt x="2" y="9"/>
                        <a:pt x="3" y="10"/>
                      </a:cubicBezTo>
                      <a:cubicBezTo>
                        <a:pt x="4" y="13"/>
                        <a:pt x="5" y="15"/>
                        <a:pt x="8" y="16"/>
                      </a:cubicBezTo>
                      <a:cubicBezTo>
                        <a:pt x="4" y="14"/>
                        <a:pt x="0" y="14"/>
                        <a:pt x="0" y="8"/>
                      </a:cubicBezTo>
                      <a:cubicBezTo>
                        <a:pt x="0" y="7"/>
                        <a:pt x="0" y="5"/>
                        <a:pt x="1" y="3"/>
                      </a:cubicBezTo>
                      <a:cubicBezTo>
                        <a:pt x="2" y="2"/>
                        <a:pt x="3" y="1"/>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9" name="Freeform 1201">
                  <a:extLst>
                    <a:ext uri="{FF2B5EF4-FFF2-40B4-BE49-F238E27FC236}">
                      <a16:creationId xmlns:a16="http://schemas.microsoft.com/office/drawing/2014/main" id="{FDEE0889-23DE-DE45-6119-234CC902940D}"/>
                    </a:ext>
                  </a:extLst>
                </p:cNvPr>
                <p:cNvSpPr>
                  <a:spLocks/>
                </p:cNvSpPr>
                <p:nvPr/>
              </p:nvSpPr>
              <p:spPr bwMode="auto">
                <a:xfrm>
                  <a:off x="2994550" y="4058744"/>
                  <a:ext cx="50800" cy="36513"/>
                </a:xfrm>
                <a:custGeom>
                  <a:avLst/>
                  <a:gdLst>
                    <a:gd name="T0" fmla="*/ 0 w 19"/>
                    <a:gd name="T1" fmla="*/ 2147483646 h 13"/>
                    <a:gd name="T2" fmla="*/ 2147483646 w 19"/>
                    <a:gd name="T3" fmla="*/ 2147483646 h 13"/>
                    <a:gd name="T4" fmla="*/ 2147483646 w 19"/>
                    <a:gd name="T5" fmla="*/ 2147483646 h 13"/>
                    <a:gd name="T6" fmla="*/ 2147483646 w 19"/>
                    <a:gd name="T7" fmla="*/ 2147483646 h 13"/>
                    <a:gd name="T8" fmla="*/ 2147483646 w 19"/>
                    <a:gd name="T9" fmla="*/ 2147483646 h 13"/>
                    <a:gd name="T10" fmla="*/ 2147483646 w 19"/>
                    <a:gd name="T11" fmla="*/ 2147483646 h 13"/>
                    <a:gd name="T12" fmla="*/ 2147483646 w 19"/>
                    <a:gd name="T13" fmla="*/ 2147483646 h 13"/>
                    <a:gd name="T14" fmla="*/ 2147483646 w 19"/>
                    <a:gd name="T15" fmla="*/ 2147483646 h 13"/>
                    <a:gd name="T16" fmla="*/ 0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0" y="1"/>
                      </a:moveTo>
                      <a:cubicBezTo>
                        <a:pt x="2" y="3"/>
                        <a:pt x="2" y="5"/>
                        <a:pt x="4" y="6"/>
                      </a:cubicBezTo>
                      <a:cubicBezTo>
                        <a:pt x="5" y="7"/>
                        <a:pt x="6" y="6"/>
                        <a:pt x="8" y="7"/>
                      </a:cubicBezTo>
                      <a:cubicBezTo>
                        <a:pt x="8" y="8"/>
                        <a:pt x="9" y="8"/>
                        <a:pt x="10" y="9"/>
                      </a:cubicBezTo>
                      <a:cubicBezTo>
                        <a:pt x="14" y="13"/>
                        <a:pt x="16" y="7"/>
                        <a:pt x="19" y="6"/>
                      </a:cubicBezTo>
                      <a:cubicBezTo>
                        <a:pt x="18" y="5"/>
                        <a:pt x="17" y="5"/>
                        <a:pt x="16" y="5"/>
                      </a:cubicBezTo>
                      <a:cubicBezTo>
                        <a:pt x="13" y="6"/>
                        <a:pt x="13" y="6"/>
                        <a:pt x="10" y="4"/>
                      </a:cubicBezTo>
                      <a:cubicBezTo>
                        <a:pt x="8" y="2"/>
                        <a:pt x="8" y="3"/>
                        <a:pt x="5" y="3"/>
                      </a:cubicBezTo>
                      <a:cubicBezTo>
                        <a:pt x="3" y="3"/>
                        <a:pt x="1" y="2"/>
                        <a:pt x="0"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0" name="Freeform 1202">
                  <a:extLst>
                    <a:ext uri="{FF2B5EF4-FFF2-40B4-BE49-F238E27FC236}">
                      <a16:creationId xmlns:a16="http://schemas.microsoft.com/office/drawing/2014/main" id="{613095D3-0DFA-E999-B905-0B5F75FE5106}"/>
                    </a:ext>
                  </a:extLst>
                </p:cNvPr>
                <p:cNvSpPr>
                  <a:spLocks/>
                </p:cNvSpPr>
                <p:nvPr/>
              </p:nvSpPr>
              <p:spPr bwMode="auto">
                <a:xfrm>
                  <a:off x="3040587" y="4058744"/>
                  <a:ext cx="39688" cy="22225"/>
                </a:xfrm>
                <a:custGeom>
                  <a:avLst/>
                  <a:gdLst>
                    <a:gd name="T0" fmla="*/ 2147483646 w 15"/>
                    <a:gd name="T1" fmla="*/ 2147483646 h 8"/>
                    <a:gd name="T2" fmla="*/ 2147483646 w 15"/>
                    <a:gd name="T3" fmla="*/ 2147483646 h 8"/>
                    <a:gd name="T4" fmla="*/ 0 w 15"/>
                    <a:gd name="T5" fmla="*/ 2147483646 h 8"/>
                    <a:gd name="T6" fmla="*/ 2147483646 w 15"/>
                    <a:gd name="T7" fmla="*/ 2147483646 h 8"/>
                    <a:gd name="T8" fmla="*/ 2147483646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2"/>
                      </a:moveTo>
                      <a:cubicBezTo>
                        <a:pt x="13" y="4"/>
                        <a:pt x="12" y="8"/>
                        <a:pt x="9" y="8"/>
                      </a:cubicBezTo>
                      <a:cubicBezTo>
                        <a:pt x="6" y="8"/>
                        <a:pt x="3" y="4"/>
                        <a:pt x="0" y="3"/>
                      </a:cubicBezTo>
                      <a:cubicBezTo>
                        <a:pt x="3" y="5"/>
                        <a:pt x="8" y="6"/>
                        <a:pt x="11" y="4"/>
                      </a:cubicBezTo>
                      <a:cubicBezTo>
                        <a:pt x="11" y="3"/>
                        <a:pt x="14" y="1"/>
                        <a:pt x="1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1" name="Freeform 1203">
                  <a:extLst>
                    <a:ext uri="{FF2B5EF4-FFF2-40B4-BE49-F238E27FC236}">
                      <a16:creationId xmlns:a16="http://schemas.microsoft.com/office/drawing/2014/main" id="{83CD0495-9AAA-0D88-60A0-83166426EA44}"/>
                    </a:ext>
                  </a:extLst>
                </p:cNvPr>
                <p:cNvSpPr>
                  <a:spLocks/>
                </p:cNvSpPr>
                <p:nvPr/>
              </p:nvSpPr>
              <p:spPr bwMode="auto">
                <a:xfrm>
                  <a:off x="3029475" y="3979369"/>
                  <a:ext cx="12700" cy="22225"/>
                </a:xfrm>
                <a:custGeom>
                  <a:avLst/>
                  <a:gdLst>
                    <a:gd name="T0" fmla="*/ 2147483646 w 5"/>
                    <a:gd name="T1" fmla="*/ 0 h 8"/>
                    <a:gd name="T2" fmla="*/ 2147483646 w 5"/>
                    <a:gd name="T3" fmla="*/ 2147483646 h 8"/>
                    <a:gd name="T4" fmla="*/ 2147483646 w 5"/>
                    <a:gd name="T5" fmla="*/ 2147483646 h 8"/>
                    <a:gd name="T6" fmla="*/ 2147483646 w 5"/>
                    <a:gd name="T7" fmla="*/ 2147483646 h 8"/>
                    <a:gd name="T8" fmla="*/ 2147483646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cubicBezTo>
                        <a:pt x="3" y="0"/>
                        <a:pt x="5" y="2"/>
                        <a:pt x="5" y="4"/>
                      </a:cubicBezTo>
                      <a:cubicBezTo>
                        <a:pt x="5" y="5"/>
                        <a:pt x="4" y="6"/>
                        <a:pt x="3" y="8"/>
                      </a:cubicBezTo>
                      <a:cubicBezTo>
                        <a:pt x="4" y="6"/>
                        <a:pt x="1" y="6"/>
                        <a:pt x="1" y="4"/>
                      </a:cubicBezTo>
                      <a:cubicBezTo>
                        <a:pt x="0" y="3"/>
                        <a:pt x="2" y="2"/>
                        <a:pt x="1"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2" name="Freeform 1204">
                  <a:extLst>
                    <a:ext uri="{FF2B5EF4-FFF2-40B4-BE49-F238E27FC236}">
                      <a16:creationId xmlns:a16="http://schemas.microsoft.com/office/drawing/2014/main" id="{56C6BE3A-A74C-E918-6194-AF02C7C77309}"/>
                    </a:ext>
                  </a:extLst>
                </p:cNvPr>
                <p:cNvSpPr>
                  <a:spLocks/>
                </p:cNvSpPr>
                <p:nvPr/>
              </p:nvSpPr>
              <p:spPr bwMode="auto">
                <a:xfrm>
                  <a:off x="3024712" y="3899994"/>
                  <a:ext cx="20638" cy="17463"/>
                </a:xfrm>
                <a:custGeom>
                  <a:avLst/>
                  <a:gdLst>
                    <a:gd name="T0" fmla="*/ 2147483646 w 8"/>
                    <a:gd name="T1" fmla="*/ 0 h 6"/>
                    <a:gd name="T2" fmla="*/ 0 w 8"/>
                    <a:gd name="T3" fmla="*/ 2147483646 h 6"/>
                    <a:gd name="T4" fmla="*/ 2147483646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6" y="0"/>
                      </a:moveTo>
                      <a:cubicBezTo>
                        <a:pt x="8" y="3"/>
                        <a:pt x="2" y="6"/>
                        <a:pt x="0" y="6"/>
                      </a:cubicBezTo>
                      <a:cubicBezTo>
                        <a:pt x="2" y="5"/>
                        <a:pt x="6" y="3"/>
                        <a:pt x="4"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3" name="Freeform 1205">
                  <a:extLst>
                    <a:ext uri="{FF2B5EF4-FFF2-40B4-BE49-F238E27FC236}">
                      <a16:creationId xmlns:a16="http://schemas.microsoft.com/office/drawing/2014/main" id="{36008A71-FB03-7A60-5677-47D095361EF4}"/>
                    </a:ext>
                  </a:extLst>
                </p:cNvPr>
                <p:cNvSpPr>
                  <a:spLocks/>
                </p:cNvSpPr>
                <p:nvPr/>
              </p:nvSpPr>
              <p:spPr bwMode="auto">
                <a:xfrm>
                  <a:off x="2937400" y="3947619"/>
                  <a:ext cx="20638" cy="34925"/>
                </a:xfrm>
                <a:custGeom>
                  <a:avLst/>
                  <a:gdLst>
                    <a:gd name="T0" fmla="*/ 2147483646 w 8"/>
                    <a:gd name="T1" fmla="*/ 0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2" y="0"/>
                      </a:moveTo>
                      <a:cubicBezTo>
                        <a:pt x="1" y="2"/>
                        <a:pt x="0" y="5"/>
                        <a:pt x="2" y="7"/>
                      </a:cubicBezTo>
                      <a:cubicBezTo>
                        <a:pt x="3" y="9"/>
                        <a:pt x="6" y="10"/>
                        <a:pt x="7" y="12"/>
                      </a:cubicBezTo>
                      <a:cubicBezTo>
                        <a:pt x="6" y="10"/>
                        <a:pt x="8" y="8"/>
                        <a:pt x="6" y="7"/>
                      </a:cubicBezTo>
                      <a:cubicBezTo>
                        <a:pt x="4" y="6"/>
                        <a:pt x="4" y="7"/>
                        <a:pt x="3" y="5"/>
                      </a:cubicBezTo>
                      <a:cubicBezTo>
                        <a:pt x="2" y="4"/>
                        <a:pt x="2" y="2"/>
                        <a:pt x="2" y="1"/>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4" name="Freeform 1206">
                  <a:extLst>
                    <a:ext uri="{FF2B5EF4-FFF2-40B4-BE49-F238E27FC236}">
                      <a16:creationId xmlns:a16="http://schemas.microsoft.com/office/drawing/2014/main" id="{04793673-31DC-78DE-E477-A71591C73EEF}"/>
                    </a:ext>
                  </a:extLst>
                </p:cNvPr>
                <p:cNvSpPr>
                  <a:spLocks/>
                </p:cNvSpPr>
                <p:nvPr/>
              </p:nvSpPr>
              <p:spPr bwMode="auto">
                <a:xfrm>
                  <a:off x="3002487" y="4069856"/>
                  <a:ext cx="42863" cy="17463"/>
                </a:xfrm>
                <a:custGeom>
                  <a:avLst/>
                  <a:gdLst>
                    <a:gd name="T0" fmla="*/ 0 w 16"/>
                    <a:gd name="T1" fmla="*/ 2147483646 h 6"/>
                    <a:gd name="T2" fmla="*/ 2147483646 w 16"/>
                    <a:gd name="T3" fmla="*/ 2147483646 h 6"/>
                    <a:gd name="T4" fmla="*/ 2147483646 w 16"/>
                    <a:gd name="T5" fmla="*/ 2147483646 h 6"/>
                    <a:gd name="T6" fmla="*/ 2147483646 w 16"/>
                    <a:gd name="T7" fmla="*/ 2147483646 h 6"/>
                    <a:gd name="T8" fmla="*/ 2147483646 w 16"/>
                    <a:gd name="T9" fmla="*/ 2147483646 h 6"/>
                    <a:gd name="T10" fmla="*/ 2147483646 w 16"/>
                    <a:gd name="T11" fmla="*/ 2147483646 h 6"/>
                    <a:gd name="T12" fmla="*/ 2147483646 w 16"/>
                    <a:gd name="T13" fmla="*/ 214748364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2"/>
                      </a:moveTo>
                      <a:cubicBezTo>
                        <a:pt x="5" y="1"/>
                        <a:pt x="6" y="5"/>
                        <a:pt x="9" y="6"/>
                      </a:cubicBezTo>
                      <a:cubicBezTo>
                        <a:pt x="12" y="6"/>
                        <a:pt x="14" y="3"/>
                        <a:pt x="16" y="2"/>
                      </a:cubicBezTo>
                      <a:cubicBezTo>
                        <a:pt x="14" y="0"/>
                        <a:pt x="13" y="3"/>
                        <a:pt x="11" y="3"/>
                      </a:cubicBezTo>
                      <a:cubicBezTo>
                        <a:pt x="9" y="4"/>
                        <a:pt x="8" y="3"/>
                        <a:pt x="7" y="2"/>
                      </a:cubicBezTo>
                      <a:cubicBezTo>
                        <a:pt x="6" y="2"/>
                        <a:pt x="5" y="1"/>
                        <a:pt x="4" y="1"/>
                      </a:cubicBezTo>
                      <a:cubicBezTo>
                        <a:pt x="3" y="1"/>
                        <a:pt x="2" y="2"/>
                        <a:pt x="1"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5" name="Freeform 1207">
                  <a:extLst>
                    <a:ext uri="{FF2B5EF4-FFF2-40B4-BE49-F238E27FC236}">
                      <a16:creationId xmlns:a16="http://schemas.microsoft.com/office/drawing/2014/main" id="{9C8C46FC-8FE9-D424-9296-F657869D8D56}"/>
                    </a:ext>
                  </a:extLst>
                </p:cNvPr>
                <p:cNvSpPr>
                  <a:spLocks/>
                </p:cNvSpPr>
                <p:nvPr/>
              </p:nvSpPr>
              <p:spPr bwMode="auto">
                <a:xfrm>
                  <a:off x="3056462" y="4069856"/>
                  <a:ext cx="20638" cy="11113"/>
                </a:xfrm>
                <a:custGeom>
                  <a:avLst/>
                  <a:gdLst>
                    <a:gd name="T0" fmla="*/ 2147483646 w 8"/>
                    <a:gd name="T1" fmla="*/ 0 h 4"/>
                    <a:gd name="T2" fmla="*/ 2147483646 w 8"/>
                    <a:gd name="T3" fmla="*/ 2147483646 h 4"/>
                    <a:gd name="T4" fmla="*/ 0 w 8"/>
                    <a:gd name="T5" fmla="*/ 2147483646 h 4"/>
                    <a:gd name="T6" fmla="*/ 2147483646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7" y="0"/>
                      </a:moveTo>
                      <a:cubicBezTo>
                        <a:pt x="6" y="1"/>
                        <a:pt x="6" y="2"/>
                        <a:pt x="5" y="3"/>
                      </a:cubicBezTo>
                      <a:cubicBezTo>
                        <a:pt x="3" y="4"/>
                        <a:pt x="1" y="4"/>
                        <a:pt x="0" y="3"/>
                      </a:cubicBezTo>
                      <a:cubicBezTo>
                        <a:pt x="3" y="4"/>
                        <a:pt x="5" y="1"/>
                        <a:pt x="8"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6" name="Freeform 1208">
                  <a:extLst>
                    <a:ext uri="{FF2B5EF4-FFF2-40B4-BE49-F238E27FC236}">
                      <a16:creationId xmlns:a16="http://schemas.microsoft.com/office/drawing/2014/main" id="{EF1443E3-B9D2-F1F9-9CC2-77191B164FC1}"/>
                    </a:ext>
                  </a:extLst>
                </p:cNvPr>
                <p:cNvSpPr>
                  <a:spLocks/>
                </p:cNvSpPr>
                <p:nvPr/>
              </p:nvSpPr>
              <p:spPr bwMode="auto">
                <a:xfrm>
                  <a:off x="2961212" y="4023819"/>
                  <a:ext cx="28575" cy="25400"/>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0 w 11"/>
                    <a:gd name="T9" fmla="*/ 0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2" y="2"/>
                      </a:moveTo>
                      <a:cubicBezTo>
                        <a:pt x="5" y="5"/>
                        <a:pt x="9" y="5"/>
                        <a:pt x="11" y="9"/>
                      </a:cubicBezTo>
                      <a:cubicBezTo>
                        <a:pt x="11" y="7"/>
                        <a:pt x="9" y="5"/>
                        <a:pt x="8" y="4"/>
                      </a:cubicBezTo>
                      <a:cubicBezTo>
                        <a:pt x="6" y="3"/>
                        <a:pt x="5" y="3"/>
                        <a:pt x="3" y="2"/>
                      </a:cubicBezTo>
                      <a:cubicBezTo>
                        <a:pt x="2" y="2"/>
                        <a:pt x="2" y="1"/>
                        <a:pt x="0" y="0"/>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7" name="Freeform 1209">
                  <a:extLst>
                    <a:ext uri="{FF2B5EF4-FFF2-40B4-BE49-F238E27FC236}">
                      <a16:creationId xmlns:a16="http://schemas.microsoft.com/office/drawing/2014/main" id="{321A20E1-C949-D00E-DA05-2AB4ED38ED59}"/>
                    </a:ext>
                  </a:extLst>
                </p:cNvPr>
                <p:cNvSpPr>
                  <a:spLocks/>
                </p:cNvSpPr>
                <p:nvPr/>
              </p:nvSpPr>
              <p:spPr bwMode="auto">
                <a:xfrm>
                  <a:off x="3018362" y="3922219"/>
                  <a:ext cx="26988" cy="36513"/>
                </a:xfrm>
                <a:custGeom>
                  <a:avLst/>
                  <a:gdLst>
                    <a:gd name="T0" fmla="*/ 2147483646 w 10"/>
                    <a:gd name="T1" fmla="*/ 0 h 13"/>
                    <a:gd name="T2" fmla="*/ 2147483646 w 10"/>
                    <a:gd name="T3" fmla="*/ 2147483646 h 13"/>
                    <a:gd name="T4" fmla="*/ 2147483646 w 10"/>
                    <a:gd name="T5" fmla="*/ 2147483646 h 13"/>
                    <a:gd name="T6" fmla="*/ 2147483646 w 10"/>
                    <a:gd name="T7" fmla="*/ 2147483646 h 13"/>
                    <a:gd name="T8" fmla="*/ 2147483646 w 10"/>
                    <a:gd name="T9" fmla="*/ 2147483646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0"/>
                      </a:moveTo>
                      <a:cubicBezTo>
                        <a:pt x="0" y="5"/>
                        <a:pt x="10" y="7"/>
                        <a:pt x="5" y="13"/>
                      </a:cubicBezTo>
                      <a:cubicBezTo>
                        <a:pt x="6" y="11"/>
                        <a:pt x="6" y="9"/>
                        <a:pt x="5" y="8"/>
                      </a:cubicBezTo>
                      <a:cubicBezTo>
                        <a:pt x="4" y="8"/>
                        <a:pt x="3" y="8"/>
                        <a:pt x="3" y="7"/>
                      </a:cubicBezTo>
                      <a:cubicBezTo>
                        <a:pt x="2" y="6"/>
                        <a:pt x="2" y="5"/>
                        <a:pt x="2"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8" name="Freeform 1210">
                  <a:extLst>
                    <a:ext uri="{FF2B5EF4-FFF2-40B4-BE49-F238E27FC236}">
                      <a16:creationId xmlns:a16="http://schemas.microsoft.com/office/drawing/2014/main" id="{520DD507-1595-0216-E7B1-9B66C58C900E}"/>
                    </a:ext>
                  </a:extLst>
                </p:cNvPr>
                <p:cNvSpPr>
                  <a:spLocks/>
                </p:cNvSpPr>
                <p:nvPr/>
              </p:nvSpPr>
              <p:spPr bwMode="auto">
                <a:xfrm>
                  <a:off x="2978675" y="3899994"/>
                  <a:ext cx="30163" cy="17463"/>
                </a:xfrm>
                <a:custGeom>
                  <a:avLst/>
                  <a:gdLst>
                    <a:gd name="T0" fmla="*/ 2147483646 w 11"/>
                    <a:gd name="T1" fmla="*/ 2147483646 h 6"/>
                    <a:gd name="T2" fmla="*/ 0 w 11"/>
                    <a:gd name="T3" fmla="*/ 2147483646 h 6"/>
                    <a:gd name="T4" fmla="*/ 2147483646 w 11"/>
                    <a:gd name="T5" fmla="*/ 2147483646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4"/>
                      </a:moveTo>
                      <a:cubicBezTo>
                        <a:pt x="7" y="2"/>
                        <a:pt x="2" y="0"/>
                        <a:pt x="0" y="6"/>
                      </a:cubicBezTo>
                      <a:cubicBezTo>
                        <a:pt x="1" y="5"/>
                        <a:pt x="3" y="4"/>
                        <a:pt x="5" y="3"/>
                      </a:cubicBezTo>
                      <a:cubicBezTo>
                        <a:pt x="7" y="3"/>
                        <a:pt x="8" y="4"/>
                        <a:pt x="10" y="4"/>
                      </a:cubicBezTo>
                      <a:cubicBezTo>
                        <a:pt x="10" y="4"/>
                        <a:pt x="10" y="4"/>
                        <a:pt x="10" y="4"/>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9" name="Freeform 1211">
                  <a:extLst>
                    <a:ext uri="{FF2B5EF4-FFF2-40B4-BE49-F238E27FC236}">
                      <a16:creationId xmlns:a16="http://schemas.microsoft.com/office/drawing/2014/main" id="{5F1E194D-9662-246A-FE40-DE6C0C4FE696}"/>
                    </a:ext>
                  </a:extLst>
                </p:cNvPr>
                <p:cNvSpPr>
                  <a:spLocks/>
                </p:cNvSpPr>
                <p:nvPr/>
              </p:nvSpPr>
              <p:spPr bwMode="auto">
                <a:xfrm>
                  <a:off x="2926287" y="3892056"/>
                  <a:ext cx="163513" cy="200025"/>
                </a:xfrm>
                <a:custGeom>
                  <a:avLst/>
                  <a:gdLst>
                    <a:gd name="T0" fmla="*/ 2147483646 w 62"/>
                    <a:gd name="T1" fmla="*/ 2147483646 h 71"/>
                    <a:gd name="T2" fmla="*/ 2147483646 w 62"/>
                    <a:gd name="T3" fmla="*/ 2147483646 h 71"/>
                    <a:gd name="T4" fmla="*/ 2147483646 w 62"/>
                    <a:gd name="T5" fmla="*/ 2147483646 h 71"/>
                    <a:gd name="T6" fmla="*/ 2147483646 w 62"/>
                    <a:gd name="T7" fmla="*/ 2147483646 h 71"/>
                    <a:gd name="T8" fmla="*/ 2147483646 w 62"/>
                    <a:gd name="T9" fmla="*/ 2147483646 h 71"/>
                    <a:gd name="T10" fmla="*/ 2147483646 w 62"/>
                    <a:gd name="T11" fmla="*/ 2147483646 h 71"/>
                    <a:gd name="T12" fmla="*/ 2147483646 w 62"/>
                    <a:gd name="T13" fmla="*/ 2147483646 h 71"/>
                    <a:gd name="T14" fmla="*/ 2147483646 w 62"/>
                    <a:gd name="T15" fmla="*/ 2147483646 h 71"/>
                    <a:gd name="T16" fmla="*/ 2147483646 w 62"/>
                    <a:gd name="T17" fmla="*/ 2147483646 h 71"/>
                    <a:gd name="T18" fmla="*/ 2147483646 w 62"/>
                    <a:gd name="T19" fmla="*/ 2147483646 h 71"/>
                    <a:gd name="T20" fmla="*/ 2147483646 w 62"/>
                    <a:gd name="T21" fmla="*/ 2147483646 h 71"/>
                    <a:gd name="T22" fmla="*/ 2147483646 w 62"/>
                    <a:gd name="T23" fmla="*/ 2147483646 h 71"/>
                    <a:gd name="T24" fmla="*/ 2147483646 w 62"/>
                    <a:gd name="T25" fmla="*/ 2147483646 h 71"/>
                    <a:gd name="T26" fmla="*/ 2147483646 w 62"/>
                    <a:gd name="T27" fmla="*/ 2147483646 h 71"/>
                    <a:gd name="T28" fmla="*/ 2147483646 w 62"/>
                    <a:gd name="T29" fmla="*/ 2147483646 h 71"/>
                    <a:gd name="T30" fmla="*/ 2147483646 w 62"/>
                    <a:gd name="T31" fmla="*/ 2147483646 h 71"/>
                    <a:gd name="T32" fmla="*/ 2147483646 w 62"/>
                    <a:gd name="T33" fmla="*/ 2147483646 h 71"/>
                    <a:gd name="T34" fmla="*/ 2147483646 w 62"/>
                    <a:gd name="T35" fmla="*/ 2147483646 h 71"/>
                    <a:gd name="T36" fmla="*/ 2147483646 w 62"/>
                    <a:gd name="T37" fmla="*/ 2147483646 h 71"/>
                    <a:gd name="T38" fmla="*/ 2147483646 w 62"/>
                    <a:gd name="T39" fmla="*/ 2147483646 h 71"/>
                    <a:gd name="T40" fmla="*/ 2147483646 w 62"/>
                    <a:gd name="T41" fmla="*/ 2147483646 h 71"/>
                    <a:gd name="T42" fmla="*/ 2147483646 w 62"/>
                    <a:gd name="T43" fmla="*/ 2147483646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1"/>
                    <a:gd name="T68" fmla="*/ 62 w 62"/>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1">
                      <a:moveTo>
                        <a:pt x="50" y="54"/>
                      </a:moveTo>
                      <a:cubicBezTo>
                        <a:pt x="52" y="59"/>
                        <a:pt x="62" y="56"/>
                        <a:pt x="58" y="64"/>
                      </a:cubicBezTo>
                      <a:cubicBezTo>
                        <a:pt x="56" y="66"/>
                        <a:pt x="54" y="69"/>
                        <a:pt x="52" y="69"/>
                      </a:cubicBezTo>
                      <a:cubicBezTo>
                        <a:pt x="50" y="69"/>
                        <a:pt x="48" y="66"/>
                        <a:pt x="46" y="66"/>
                      </a:cubicBezTo>
                      <a:cubicBezTo>
                        <a:pt x="43" y="66"/>
                        <a:pt x="42" y="71"/>
                        <a:pt x="39" y="71"/>
                      </a:cubicBezTo>
                      <a:cubicBezTo>
                        <a:pt x="36" y="71"/>
                        <a:pt x="34" y="67"/>
                        <a:pt x="30" y="67"/>
                      </a:cubicBezTo>
                      <a:cubicBezTo>
                        <a:pt x="27" y="67"/>
                        <a:pt x="24" y="59"/>
                        <a:pt x="23" y="56"/>
                      </a:cubicBezTo>
                      <a:cubicBezTo>
                        <a:pt x="21" y="53"/>
                        <a:pt x="18" y="54"/>
                        <a:pt x="16" y="52"/>
                      </a:cubicBezTo>
                      <a:cubicBezTo>
                        <a:pt x="13" y="51"/>
                        <a:pt x="11" y="47"/>
                        <a:pt x="10" y="45"/>
                      </a:cubicBezTo>
                      <a:cubicBezTo>
                        <a:pt x="8" y="40"/>
                        <a:pt x="11" y="38"/>
                        <a:pt x="10" y="35"/>
                      </a:cubicBezTo>
                      <a:cubicBezTo>
                        <a:pt x="10" y="31"/>
                        <a:pt x="5" y="31"/>
                        <a:pt x="3" y="27"/>
                      </a:cubicBezTo>
                      <a:cubicBezTo>
                        <a:pt x="0" y="20"/>
                        <a:pt x="8" y="13"/>
                        <a:pt x="14" y="10"/>
                      </a:cubicBezTo>
                      <a:cubicBezTo>
                        <a:pt x="17" y="8"/>
                        <a:pt x="18" y="5"/>
                        <a:pt x="21" y="3"/>
                      </a:cubicBezTo>
                      <a:cubicBezTo>
                        <a:pt x="25" y="1"/>
                        <a:pt x="28" y="5"/>
                        <a:pt x="32" y="5"/>
                      </a:cubicBezTo>
                      <a:cubicBezTo>
                        <a:pt x="37" y="6"/>
                        <a:pt x="35" y="3"/>
                        <a:pt x="39" y="2"/>
                      </a:cubicBezTo>
                      <a:cubicBezTo>
                        <a:pt x="43" y="0"/>
                        <a:pt x="46" y="3"/>
                        <a:pt x="44" y="7"/>
                      </a:cubicBezTo>
                      <a:cubicBezTo>
                        <a:pt x="43" y="9"/>
                        <a:pt x="37" y="9"/>
                        <a:pt x="37" y="12"/>
                      </a:cubicBezTo>
                      <a:cubicBezTo>
                        <a:pt x="37" y="14"/>
                        <a:pt x="42" y="16"/>
                        <a:pt x="43" y="18"/>
                      </a:cubicBezTo>
                      <a:cubicBezTo>
                        <a:pt x="45" y="22"/>
                        <a:pt x="42" y="22"/>
                        <a:pt x="41" y="26"/>
                      </a:cubicBezTo>
                      <a:cubicBezTo>
                        <a:pt x="39" y="30"/>
                        <a:pt x="42" y="30"/>
                        <a:pt x="44" y="33"/>
                      </a:cubicBezTo>
                      <a:cubicBezTo>
                        <a:pt x="45" y="36"/>
                        <a:pt x="45" y="39"/>
                        <a:pt x="44" y="42"/>
                      </a:cubicBezTo>
                      <a:cubicBezTo>
                        <a:pt x="39" y="51"/>
                        <a:pt x="49" y="48"/>
                        <a:pt x="50" y="54"/>
                      </a:cubicBez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0" name="Freeform 1212">
                  <a:extLst>
                    <a:ext uri="{FF2B5EF4-FFF2-40B4-BE49-F238E27FC236}">
                      <a16:creationId xmlns:a16="http://schemas.microsoft.com/office/drawing/2014/main" id="{DE0A1764-1F8F-0FB9-2471-573C5BAA50BB}"/>
                    </a:ext>
                  </a:extLst>
                </p:cNvPr>
                <p:cNvSpPr>
                  <a:spLocks/>
                </p:cNvSpPr>
                <p:nvPr/>
              </p:nvSpPr>
              <p:spPr bwMode="auto">
                <a:xfrm>
                  <a:off x="2953275" y="3968256"/>
                  <a:ext cx="7938" cy="30163"/>
                </a:xfrm>
                <a:custGeom>
                  <a:avLst/>
                  <a:gdLst>
                    <a:gd name="T0" fmla="*/ 0 w 3"/>
                    <a:gd name="T1" fmla="*/ 2147483646 h 11"/>
                    <a:gd name="T2" fmla="*/ 0 w 3"/>
                    <a:gd name="T3" fmla="*/ 0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0" y="11"/>
                      </a:moveTo>
                      <a:cubicBezTo>
                        <a:pt x="2" y="9"/>
                        <a:pt x="3" y="2"/>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1" name="Freeform 1213">
                  <a:extLst>
                    <a:ext uri="{FF2B5EF4-FFF2-40B4-BE49-F238E27FC236}">
                      <a16:creationId xmlns:a16="http://schemas.microsoft.com/office/drawing/2014/main" id="{B3B39F9C-5CA0-DA78-8414-45C293156A26}"/>
                    </a:ext>
                  </a:extLst>
                </p:cNvPr>
                <p:cNvSpPr>
                  <a:spLocks/>
                </p:cNvSpPr>
                <p:nvPr/>
              </p:nvSpPr>
              <p:spPr bwMode="auto">
                <a:xfrm>
                  <a:off x="3026300" y="3971431"/>
                  <a:ext cx="6350" cy="19050"/>
                </a:xfrm>
                <a:custGeom>
                  <a:avLst/>
                  <a:gdLst>
                    <a:gd name="T0" fmla="*/ 2147483646 w 2"/>
                    <a:gd name="T1" fmla="*/ 2147483646 h 7"/>
                    <a:gd name="T2" fmla="*/ 2147483646 w 2"/>
                    <a:gd name="T3" fmla="*/ 0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1" y="7"/>
                      </a:moveTo>
                      <a:cubicBezTo>
                        <a:pt x="0" y="5"/>
                        <a:pt x="2"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2" name="Freeform 1214">
                  <a:extLst>
                    <a:ext uri="{FF2B5EF4-FFF2-40B4-BE49-F238E27FC236}">
                      <a16:creationId xmlns:a16="http://schemas.microsoft.com/office/drawing/2014/main" id="{45CD235C-3E43-413B-AD72-AE96995CADFB}"/>
                    </a:ext>
                  </a:extLst>
                </p:cNvPr>
                <p:cNvSpPr>
                  <a:spLocks/>
                </p:cNvSpPr>
                <p:nvPr/>
              </p:nvSpPr>
              <p:spPr bwMode="auto">
                <a:xfrm>
                  <a:off x="2981850" y="3973019"/>
                  <a:ext cx="19050" cy="49213"/>
                </a:xfrm>
                <a:custGeom>
                  <a:avLst/>
                  <a:gdLst>
                    <a:gd name="T0" fmla="*/ 2147483646 w 7"/>
                    <a:gd name="T1" fmla="*/ 2147483646 h 17"/>
                    <a:gd name="T2" fmla="*/ 0 w 7"/>
                    <a:gd name="T3" fmla="*/ 2147483646 h 17"/>
                    <a:gd name="T4" fmla="*/ 2147483646 w 7"/>
                    <a:gd name="T5" fmla="*/ 2147483646 h 17"/>
                    <a:gd name="T6" fmla="*/ 2147483646 w 7"/>
                    <a:gd name="T7" fmla="*/ 0 h 17"/>
                    <a:gd name="T8" fmla="*/ 0 60000 65536"/>
                    <a:gd name="T9" fmla="*/ 0 60000 65536"/>
                    <a:gd name="T10" fmla="*/ 0 60000 65536"/>
                    <a:gd name="T11" fmla="*/ 0 60000 65536"/>
                    <a:gd name="T12" fmla="*/ 0 w 7"/>
                    <a:gd name="T13" fmla="*/ 0 h 17"/>
                    <a:gd name="T14" fmla="*/ 7 w 7"/>
                    <a:gd name="T15" fmla="*/ 17 h 17"/>
                  </a:gdLst>
                  <a:ahLst/>
                  <a:cxnLst>
                    <a:cxn ang="T8">
                      <a:pos x="T0" y="T1"/>
                    </a:cxn>
                    <a:cxn ang="T9">
                      <a:pos x="T2" y="T3"/>
                    </a:cxn>
                    <a:cxn ang="T10">
                      <a:pos x="T4" y="T5"/>
                    </a:cxn>
                    <a:cxn ang="T11">
                      <a:pos x="T6" y="T7"/>
                    </a:cxn>
                  </a:cxnLst>
                  <a:rect l="T12" t="T13" r="T14" b="T15"/>
                  <a:pathLst>
                    <a:path w="7" h="17">
                      <a:moveTo>
                        <a:pt x="7" y="17"/>
                      </a:moveTo>
                      <a:cubicBezTo>
                        <a:pt x="3" y="16"/>
                        <a:pt x="1" y="14"/>
                        <a:pt x="0" y="9"/>
                      </a:cubicBezTo>
                      <a:cubicBezTo>
                        <a:pt x="0" y="7"/>
                        <a:pt x="1" y="6"/>
                        <a:pt x="2" y="4"/>
                      </a:cubicBezTo>
                      <a:cubicBezTo>
                        <a:pt x="2" y="3"/>
                        <a:pt x="3" y="2"/>
                        <a:pt x="2"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3" name="Freeform 1215">
                  <a:extLst>
                    <a:ext uri="{FF2B5EF4-FFF2-40B4-BE49-F238E27FC236}">
                      <a16:creationId xmlns:a16="http://schemas.microsoft.com/office/drawing/2014/main" id="{6D9E02F3-4229-F88C-0B8C-6EDC088C8270}"/>
                    </a:ext>
                  </a:extLst>
                </p:cNvPr>
                <p:cNvSpPr>
                  <a:spLocks/>
                </p:cNvSpPr>
                <p:nvPr/>
              </p:nvSpPr>
              <p:spPr bwMode="auto">
                <a:xfrm>
                  <a:off x="3037412" y="4073031"/>
                  <a:ext cx="12700" cy="4763"/>
                </a:xfrm>
                <a:custGeom>
                  <a:avLst/>
                  <a:gdLst>
                    <a:gd name="T0" fmla="*/ 2147483646 w 5"/>
                    <a:gd name="T1" fmla="*/ 2147483646 h 2"/>
                    <a:gd name="T2" fmla="*/ 0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5" y="2"/>
                      </a:moveTo>
                      <a:cubicBezTo>
                        <a:pt x="4" y="1"/>
                        <a:pt x="1" y="0"/>
                        <a:pt x="0" y="0"/>
                      </a:cubicBez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4" name="Freeform 1249">
                  <a:extLst>
                    <a:ext uri="{FF2B5EF4-FFF2-40B4-BE49-F238E27FC236}">
                      <a16:creationId xmlns:a16="http://schemas.microsoft.com/office/drawing/2014/main" id="{C5DAD38A-C78F-2825-54C0-3D20003FBC06}"/>
                    </a:ext>
                  </a:extLst>
                </p:cNvPr>
                <p:cNvSpPr>
                  <a:spLocks/>
                </p:cNvSpPr>
                <p:nvPr/>
              </p:nvSpPr>
              <p:spPr bwMode="auto">
                <a:xfrm>
                  <a:off x="3013600" y="3990481"/>
                  <a:ext cx="47625" cy="76200"/>
                </a:xfrm>
                <a:custGeom>
                  <a:avLst/>
                  <a:gdLst>
                    <a:gd name="T0" fmla="*/ 2147483646 w 18"/>
                    <a:gd name="T1" fmla="*/ 0 h 27"/>
                    <a:gd name="T2" fmla="*/ 2147483646 w 18"/>
                    <a:gd name="T3" fmla="*/ 2147483646 h 27"/>
                    <a:gd name="T4" fmla="*/ 2147483646 w 18"/>
                    <a:gd name="T5" fmla="*/ 2147483646 h 27"/>
                    <a:gd name="T6" fmla="*/ 2147483646 w 18"/>
                    <a:gd name="T7" fmla="*/ 2147483646 h 27"/>
                    <a:gd name="T8" fmla="*/ 2147483646 w 18"/>
                    <a:gd name="T9" fmla="*/ 2147483646 h 27"/>
                    <a:gd name="T10" fmla="*/ 2147483646 w 18"/>
                    <a:gd name="T11" fmla="*/ 2147483646 h 27"/>
                    <a:gd name="T12" fmla="*/ 2147483646 w 18"/>
                    <a:gd name="T13" fmla="*/ 2147483646 h 27"/>
                    <a:gd name="T14" fmla="*/ 0 w 18"/>
                    <a:gd name="T15" fmla="*/ 2147483646 h 27"/>
                    <a:gd name="T16" fmla="*/ 2147483646 w 18"/>
                    <a:gd name="T17" fmla="*/ 2147483646 h 27"/>
                    <a:gd name="T18" fmla="*/ 2147483646 w 18"/>
                    <a:gd name="T19" fmla="*/ 2147483646 h 27"/>
                    <a:gd name="T20" fmla="*/ 2147483646 w 1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7"/>
                    <a:gd name="T35" fmla="*/ 18 w 1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7">
                      <a:moveTo>
                        <a:pt x="9" y="0"/>
                      </a:moveTo>
                      <a:cubicBezTo>
                        <a:pt x="12" y="5"/>
                        <a:pt x="4" y="11"/>
                        <a:pt x="9" y="16"/>
                      </a:cubicBezTo>
                      <a:cubicBezTo>
                        <a:pt x="9" y="17"/>
                        <a:pt x="10" y="17"/>
                        <a:pt x="12" y="17"/>
                      </a:cubicBezTo>
                      <a:cubicBezTo>
                        <a:pt x="13" y="18"/>
                        <a:pt x="14" y="19"/>
                        <a:pt x="15" y="20"/>
                      </a:cubicBezTo>
                      <a:cubicBezTo>
                        <a:pt x="15" y="22"/>
                        <a:pt x="18" y="25"/>
                        <a:pt x="17" y="27"/>
                      </a:cubicBezTo>
                      <a:cubicBezTo>
                        <a:pt x="15" y="26"/>
                        <a:pt x="16" y="24"/>
                        <a:pt x="15" y="22"/>
                      </a:cubicBezTo>
                      <a:cubicBezTo>
                        <a:pt x="13" y="21"/>
                        <a:pt x="11" y="21"/>
                        <a:pt x="9" y="21"/>
                      </a:cubicBezTo>
                      <a:cubicBezTo>
                        <a:pt x="6" y="21"/>
                        <a:pt x="0" y="17"/>
                        <a:pt x="0" y="14"/>
                      </a:cubicBezTo>
                      <a:cubicBezTo>
                        <a:pt x="0" y="10"/>
                        <a:pt x="5" y="9"/>
                        <a:pt x="6" y="6"/>
                      </a:cubicBezTo>
                      <a:cubicBezTo>
                        <a:pt x="6" y="5"/>
                        <a:pt x="6" y="3"/>
                        <a:pt x="6" y="2"/>
                      </a:cubicBezTo>
                      <a:cubicBezTo>
                        <a:pt x="6" y="2"/>
                        <a:pt x="7" y="1"/>
                        <a:pt x="7" y="0"/>
                      </a:cubicBezTo>
                    </a:path>
                  </a:pathLst>
                </a:custGeom>
                <a:solidFill>
                  <a:srgbClr val="B5D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5" name="Freeform 1250">
                  <a:extLst>
                    <a:ext uri="{FF2B5EF4-FFF2-40B4-BE49-F238E27FC236}">
                      <a16:creationId xmlns:a16="http://schemas.microsoft.com/office/drawing/2014/main" id="{93A7720A-3698-ADE0-BEB0-C3DEC39D7B82}"/>
                    </a:ext>
                  </a:extLst>
                </p:cNvPr>
                <p:cNvSpPr>
                  <a:spLocks/>
                </p:cNvSpPr>
                <p:nvPr/>
              </p:nvSpPr>
              <p:spPr bwMode="auto">
                <a:xfrm>
                  <a:off x="3016775" y="4001594"/>
                  <a:ext cx="20638" cy="39688"/>
                </a:xfrm>
                <a:custGeom>
                  <a:avLst/>
                  <a:gdLst>
                    <a:gd name="T0" fmla="*/ 2147483646 w 8"/>
                    <a:gd name="T1" fmla="*/ 0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2147483646 w 8"/>
                    <a:gd name="T13" fmla="*/ 2147483646 h 14"/>
                    <a:gd name="T14" fmla="*/ 0 60000 65536"/>
                    <a:gd name="T15" fmla="*/ 0 60000 65536"/>
                    <a:gd name="T16" fmla="*/ 0 60000 65536"/>
                    <a:gd name="T17" fmla="*/ 0 60000 65536"/>
                    <a:gd name="T18" fmla="*/ 0 60000 65536"/>
                    <a:gd name="T19" fmla="*/ 0 60000 65536"/>
                    <a:gd name="T20" fmla="*/ 0 60000 65536"/>
                    <a:gd name="T21" fmla="*/ 0 w 8"/>
                    <a:gd name="T22" fmla="*/ 0 h 14"/>
                    <a:gd name="T23" fmla="*/ 8 w 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
                      <a:moveTo>
                        <a:pt x="8" y="0"/>
                      </a:moveTo>
                      <a:cubicBezTo>
                        <a:pt x="7" y="3"/>
                        <a:pt x="5" y="6"/>
                        <a:pt x="5" y="8"/>
                      </a:cubicBezTo>
                      <a:cubicBezTo>
                        <a:pt x="5" y="10"/>
                        <a:pt x="8" y="13"/>
                        <a:pt x="7" y="14"/>
                      </a:cubicBezTo>
                      <a:cubicBezTo>
                        <a:pt x="6" y="14"/>
                        <a:pt x="2" y="12"/>
                        <a:pt x="2" y="12"/>
                      </a:cubicBezTo>
                      <a:cubicBezTo>
                        <a:pt x="1" y="11"/>
                        <a:pt x="0" y="10"/>
                        <a:pt x="1" y="9"/>
                      </a:cubicBezTo>
                      <a:cubicBezTo>
                        <a:pt x="2" y="8"/>
                        <a:pt x="4" y="7"/>
                        <a:pt x="5" y="6"/>
                      </a:cubicBezTo>
                      <a:cubicBezTo>
                        <a:pt x="6" y="5"/>
                        <a:pt x="7" y="4"/>
                        <a:pt x="7" y="2"/>
                      </a:cubicBezTo>
                    </a:path>
                  </a:pathLst>
                </a:custGeom>
                <a:solidFill>
                  <a:srgbClr val="8FC9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6" name="Freeform 1251">
                  <a:extLst>
                    <a:ext uri="{FF2B5EF4-FFF2-40B4-BE49-F238E27FC236}">
                      <a16:creationId xmlns:a16="http://schemas.microsoft.com/office/drawing/2014/main" id="{99B1CAD5-866D-000E-1335-172A13BFF642}"/>
                    </a:ext>
                  </a:extLst>
                </p:cNvPr>
                <p:cNvSpPr>
                  <a:spLocks/>
                </p:cNvSpPr>
                <p:nvPr/>
              </p:nvSpPr>
              <p:spPr bwMode="auto">
                <a:xfrm>
                  <a:off x="2989787" y="3968256"/>
                  <a:ext cx="26988" cy="41275"/>
                </a:xfrm>
                <a:custGeom>
                  <a:avLst/>
                  <a:gdLst>
                    <a:gd name="T0" fmla="*/ 2147483646 w 10"/>
                    <a:gd name="T1" fmla="*/ 2147483646 h 15"/>
                    <a:gd name="T2" fmla="*/ 2147483646 w 10"/>
                    <a:gd name="T3" fmla="*/ 2147483646 h 15"/>
                    <a:gd name="T4" fmla="*/ 2147483646 w 10"/>
                    <a:gd name="T5" fmla="*/ 2147483646 h 15"/>
                    <a:gd name="T6" fmla="*/ 2147483646 w 10"/>
                    <a:gd name="T7" fmla="*/ 2147483646 h 15"/>
                    <a:gd name="T8" fmla="*/ 2147483646 w 10"/>
                    <a:gd name="T9" fmla="*/ 2147483646 h 15"/>
                    <a:gd name="T10" fmla="*/ 2147483646 w 10"/>
                    <a:gd name="T11" fmla="*/ 2147483646 h 15"/>
                    <a:gd name="T12" fmla="*/ 2147483646 w 10"/>
                    <a:gd name="T13" fmla="*/ 0 h 15"/>
                    <a:gd name="T14" fmla="*/ 0 60000 65536"/>
                    <a:gd name="T15" fmla="*/ 0 60000 65536"/>
                    <a:gd name="T16" fmla="*/ 0 60000 65536"/>
                    <a:gd name="T17" fmla="*/ 0 60000 65536"/>
                    <a:gd name="T18" fmla="*/ 0 60000 65536"/>
                    <a:gd name="T19" fmla="*/ 0 60000 65536"/>
                    <a:gd name="T20" fmla="*/ 0 60000 65536"/>
                    <a:gd name="T21" fmla="*/ 0 w 10"/>
                    <a:gd name="T22" fmla="*/ 0 h 15"/>
                    <a:gd name="T23" fmla="*/ 10 w 1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5">
                      <a:moveTo>
                        <a:pt x="3" y="1"/>
                      </a:moveTo>
                      <a:cubicBezTo>
                        <a:pt x="3" y="2"/>
                        <a:pt x="3" y="3"/>
                        <a:pt x="2" y="4"/>
                      </a:cubicBezTo>
                      <a:cubicBezTo>
                        <a:pt x="2" y="5"/>
                        <a:pt x="1" y="7"/>
                        <a:pt x="1" y="8"/>
                      </a:cubicBezTo>
                      <a:cubicBezTo>
                        <a:pt x="0" y="11"/>
                        <a:pt x="1" y="15"/>
                        <a:pt x="5" y="15"/>
                      </a:cubicBezTo>
                      <a:cubicBezTo>
                        <a:pt x="6" y="12"/>
                        <a:pt x="3" y="8"/>
                        <a:pt x="6" y="6"/>
                      </a:cubicBezTo>
                      <a:cubicBezTo>
                        <a:pt x="8" y="6"/>
                        <a:pt x="10" y="5"/>
                        <a:pt x="9" y="3"/>
                      </a:cubicBezTo>
                      <a:cubicBezTo>
                        <a:pt x="8" y="1"/>
                        <a:pt x="6" y="1"/>
                        <a:pt x="4" y="0"/>
                      </a:cubicBezTo>
                    </a:path>
                  </a:pathLst>
                </a:custGeom>
                <a:solidFill>
                  <a:srgbClr val="F9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7" name="Freeform 1252">
                  <a:extLst>
                    <a:ext uri="{FF2B5EF4-FFF2-40B4-BE49-F238E27FC236}">
                      <a16:creationId xmlns:a16="http://schemas.microsoft.com/office/drawing/2014/main" id="{F3C9462C-0775-59F3-6D42-0D503B4C9016}"/>
                    </a:ext>
                  </a:extLst>
                </p:cNvPr>
                <p:cNvSpPr>
                  <a:spLocks/>
                </p:cNvSpPr>
                <p:nvPr/>
              </p:nvSpPr>
              <p:spPr bwMode="auto">
                <a:xfrm>
                  <a:off x="2981850" y="3976194"/>
                  <a:ext cx="12700" cy="3175"/>
                </a:xfrm>
                <a:custGeom>
                  <a:avLst/>
                  <a:gdLst>
                    <a:gd name="T0" fmla="*/ 0 w 5"/>
                    <a:gd name="T1" fmla="*/ 0 h 1"/>
                    <a:gd name="T2" fmla="*/ 2147483646 w 5"/>
                    <a:gd name="T3" fmla="*/ 2147483646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5" y="1"/>
                        <a:pt x="5" y="1"/>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8" name="Freeform 1253">
                  <a:extLst>
                    <a:ext uri="{FF2B5EF4-FFF2-40B4-BE49-F238E27FC236}">
                      <a16:creationId xmlns:a16="http://schemas.microsoft.com/office/drawing/2014/main" id="{12B591DC-6FB1-603F-4A33-FC6C622D2BFF}"/>
                    </a:ext>
                  </a:extLst>
                </p:cNvPr>
                <p:cNvSpPr>
                  <a:spLocks/>
                </p:cNvSpPr>
                <p:nvPr/>
              </p:nvSpPr>
              <p:spPr bwMode="auto">
                <a:xfrm>
                  <a:off x="3021537" y="3984131"/>
                  <a:ext cx="12700" cy="3175"/>
                </a:xfrm>
                <a:custGeom>
                  <a:avLst/>
                  <a:gdLst>
                    <a:gd name="T0" fmla="*/ 2147483646 w 5"/>
                    <a:gd name="T1" fmla="*/ 0 h 1"/>
                    <a:gd name="T2" fmla="*/ 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5" y="0"/>
                      </a:moveTo>
                      <a:cubicBezTo>
                        <a:pt x="3" y="1"/>
                        <a:pt x="2" y="0"/>
                        <a:pt x="0"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9" name="Freeform 1254">
                  <a:extLst>
                    <a:ext uri="{FF2B5EF4-FFF2-40B4-BE49-F238E27FC236}">
                      <a16:creationId xmlns:a16="http://schemas.microsoft.com/office/drawing/2014/main" id="{2C61229B-0315-BDA4-7DFC-EA2045464359}"/>
                    </a:ext>
                  </a:extLst>
                </p:cNvPr>
                <p:cNvSpPr>
                  <a:spLocks/>
                </p:cNvSpPr>
                <p:nvPr/>
              </p:nvSpPr>
              <p:spPr bwMode="auto">
                <a:xfrm>
                  <a:off x="2992962" y="4015881"/>
                  <a:ext cx="12700" cy="7938"/>
                </a:xfrm>
                <a:custGeom>
                  <a:avLst/>
                  <a:gdLst>
                    <a:gd name="T0" fmla="*/ 2147483646 w 5"/>
                    <a:gd name="T1" fmla="*/ 2147483646 h 3"/>
                    <a:gd name="T2" fmla="*/ 2147483646 w 5"/>
                    <a:gd name="T3" fmla="*/ 0 h 3"/>
                    <a:gd name="T4" fmla="*/ 0 w 5"/>
                    <a:gd name="T5" fmla="*/ 2147483646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3"/>
                      </a:moveTo>
                      <a:cubicBezTo>
                        <a:pt x="3" y="3"/>
                        <a:pt x="5" y="0"/>
                        <a:pt x="3" y="0"/>
                      </a:cubicBezTo>
                      <a:cubicBezTo>
                        <a:pt x="1" y="0"/>
                        <a:pt x="0" y="1"/>
                        <a:pt x="0" y="3"/>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0" name="Freeform 1255">
                  <a:extLst>
                    <a:ext uri="{FF2B5EF4-FFF2-40B4-BE49-F238E27FC236}">
                      <a16:creationId xmlns:a16="http://schemas.microsoft.com/office/drawing/2014/main" id="{6E1268E7-BC90-D0E0-632E-4B29BBA64838}"/>
                    </a:ext>
                  </a:extLst>
                </p:cNvPr>
                <p:cNvSpPr>
                  <a:spLocks/>
                </p:cNvSpPr>
                <p:nvPr/>
              </p:nvSpPr>
              <p:spPr bwMode="auto">
                <a:xfrm>
                  <a:off x="2953275" y="3968256"/>
                  <a:ext cx="7938" cy="3175"/>
                </a:xfrm>
                <a:custGeom>
                  <a:avLst/>
                  <a:gdLst>
                    <a:gd name="T0" fmla="*/ 0 w 3"/>
                    <a:gd name="T1" fmla="*/ 2147483646 h 1"/>
                    <a:gd name="T2" fmla="*/ 2147483646 w 3"/>
                    <a:gd name="T3" fmla="*/ 0 h 1"/>
                    <a:gd name="T4" fmla="*/ 0 60000 65536"/>
                    <a:gd name="T5" fmla="*/ 0 60000 65536"/>
                    <a:gd name="T6" fmla="*/ 0 w 3"/>
                    <a:gd name="T7" fmla="*/ 0 h 1"/>
                    <a:gd name="T8" fmla="*/ 3 w 3"/>
                    <a:gd name="T9" fmla="*/ 1 h 1"/>
                  </a:gdLst>
                  <a:ahLst/>
                  <a:cxnLst>
                    <a:cxn ang="T4">
                      <a:pos x="T0" y="T1"/>
                    </a:cxn>
                    <a:cxn ang="T5">
                      <a:pos x="T2" y="T3"/>
                    </a:cxn>
                  </a:cxnLst>
                  <a:rect l="T6" t="T7" r="T8" b="T9"/>
                  <a:pathLst>
                    <a:path w="3" h="1">
                      <a:moveTo>
                        <a:pt x="0" y="1"/>
                      </a:moveTo>
                      <a:cubicBezTo>
                        <a:pt x="1" y="1"/>
                        <a:pt x="2" y="1"/>
                        <a:pt x="3" y="0"/>
                      </a:cubicBezTo>
                    </a:path>
                  </a:pathLst>
                </a:custGeom>
                <a:noFill/>
                <a:ln w="4763" cap="flat">
                  <a:solidFill>
                    <a:srgbClr val="D9EF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3252" name="Straight Connector 3251">
                <a:extLst>
                  <a:ext uri="{FF2B5EF4-FFF2-40B4-BE49-F238E27FC236}">
                    <a16:creationId xmlns:a16="http://schemas.microsoft.com/office/drawing/2014/main" id="{9EFBF8AC-58BF-50F9-07C0-5DF0ADD7CA7B}"/>
                  </a:ext>
                </a:extLst>
              </p:cNvPr>
              <p:cNvCxnSpPr/>
              <p:nvPr/>
            </p:nvCxnSpPr>
            <p:spPr bwMode="auto">
              <a:xfrm rot="20434900" flipH="1">
                <a:off x="2423" y="1593"/>
                <a:ext cx="28" cy="74"/>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253" name="Straight Connector 3252">
                <a:extLst>
                  <a:ext uri="{FF2B5EF4-FFF2-40B4-BE49-F238E27FC236}">
                    <a16:creationId xmlns:a16="http://schemas.microsoft.com/office/drawing/2014/main" id="{51438C67-51E3-434A-294B-C72F188F593F}"/>
                  </a:ext>
                </a:extLst>
              </p:cNvPr>
              <p:cNvCxnSpPr/>
              <p:nvPr/>
            </p:nvCxnSpPr>
            <p:spPr bwMode="auto">
              <a:xfrm rot="976789" flipH="1">
                <a:off x="2611" y="1595"/>
                <a:ext cx="28" cy="68"/>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254" name="Straight Connector 3253">
                <a:extLst>
                  <a:ext uri="{FF2B5EF4-FFF2-40B4-BE49-F238E27FC236}">
                    <a16:creationId xmlns:a16="http://schemas.microsoft.com/office/drawing/2014/main" id="{727C2C95-0AB1-889A-E99B-DB02B1E7071C}"/>
                  </a:ext>
                </a:extLst>
              </p:cNvPr>
              <p:cNvCxnSpPr/>
              <p:nvPr/>
            </p:nvCxnSpPr>
            <p:spPr bwMode="auto">
              <a:xfrm rot="10392205" flipH="1">
                <a:off x="2591" y="1797"/>
                <a:ext cx="28" cy="73"/>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255" name="Straight Connector 3254">
                <a:extLst>
                  <a:ext uri="{FF2B5EF4-FFF2-40B4-BE49-F238E27FC236}">
                    <a16:creationId xmlns:a16="http://schemas.microsoft.com/office/drawing/2014/main" id="{7C5249FC-A372-736C-F36E-251C7DDA5C2B}"/>
                  </a:ext>
                </a:extLst>
              </p:cNvPr>
              <p:cNvCxnSpPr/>
              <p:nvPr/>
            </p:nvCxnSpPr>
            <p:spPr bwMode="auto">
              <a:xfrm rot="15856616" flipH="1">
                <a:off x="2252" y="1624"/>
                <a:ext cx="30" cy="68"/>
              </a:xfrm>
              <a:prstGeom prst="line">
                <a:avLst/>
              </a:prstGeom>
              <a:ln w="38100" cap="rnd">
                <a:solidFill>
                  <a:schemeClr val="bg1">
                    <a:lumMod val="20000"/>
                    <a:lumOff val="80000"/>
                    <a:alpha val="81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3256" name="Group 2">
                <a:extLst>
                  <a:ext uri="{FF2B5EF4-FFF2-40B4-BE49-F238E27FC236}">
                    <a16:creationId xmlns:a16="http://schemas.microsoft.com/office/drawing/2014/main" id="{793CE23B-81CD-EB5C-C81A-BCA6DA60FF81}"/>
                  </a:ext>
                </a:extLst>
              </p:cNvPr>
              <p:cNvGrpSpPr>
                <a:grpSpLocks/>
              </p:cNvGrpSpPr>
              <p:nvPr/>
            </p:nvGrpSpPr>
            <p:grpSpPr bwMode="auto">
              <a:xfrm>
                <a:off x="1938" y="2616"/>
                <a:ext cx="628" cy="526"/>
                <a:chOff x="3075820" y="4152963"/>
                <a:chExt cx="997006" cy="834648"/>
              </a:xfrm>
            </p:grpSpPr>
            <p:grpSp>
              <p:nvGrpSpPr>
                <p:cNvPr id="3308" name="Group 809">
                  <a:extLst>
                    <a:ext uri="{FF2B5EF4-FFF2-40B4-BE49-F238E27FC236}">
                      <a16:creationId xmlns:a16="http://schemas.microsoft.com/office/drawing/2014/main" id="{28AD3DA9-5B3A-FFE5-49E4-75468DC5EBB8}"/>
                    </a:ext>
                  </a:extLst>
                </p:cNvPr>
                <p:cNvGrpSpPr>
                  <a:grpSpLocks/>
                </p:cNvGrpSpPr>
                <p:nvPr/>
              </p:nvGrpSpPr>
              <p:grpSpPr bwMode="auto">
                <a:xfrm rot="-1710821">
                  <a:off x="3075820" y="4152963"/>
                  <a:ext cx="985250" cy="834648"/>
                  <a:chOff x="599" y="1237"/>
                  <a:chExt cx="715" cy="691"/>
                </a:xfrm>
              </p:grpSpPr>
              <p:sp>
                <p:nvSpPr>
                  <p:cNvPr id="3315" name="Freeform 799">
                    <a:extLst>
                      <a:ext uri="{FF2B5EF4-FFF2-40B4-BE49-F238E27FC236}">
                        <a16:creationId xmlns:a16="http://schemas.microsoft.com/office/drawing/2014/main" id="{97004BD4-4CC4-FB28-B888-B34B628B58D4}"/>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6" name="Freeform 800">
                    <a:extLst>
                      <a:ext uri="{FF2B5EF4-FFF2-40B4-BE49-F238E27FC236}">
                        <a16:creationId xmlns:a16="http://schemas.microsoft.com/office/drawing/2014/main" id="{554EF2BE-56C8-0EFF-B23E-CDC7EAFA6D1D}"/>
                      </a:ext>
                    </a:extLst>
                  </p:cNvPr>
                  <p:cNvSpPr>
                    <a:spLocks/>
                  </p:cNvSpPr>
                  <p:nvPr/>
                </p:nvSpPr>
                <p:spPr bwMode="auto">
                  <a:xfrm>
                    <a:off x="771" y="1264"/>
                    <a:ext cx="533" cy="62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7" name="Freeform 801">
                    <a:extLst>
                      <a:ext uri="{FF2B5EF4-FFF2-40B4-BE49-F238E27FC236}">
                        <a16:creationId xmlns:a16="http://schemas.microsoft.com/office/drawing/2014/main" id="{70CF3471-A4B2-6402-12F2-7F381AAACFB8}"/>
                      </a:ext>
                    </a:extLst>
                  </p:cNvPr>
                  <p:cNvSpPr>
                    <a:spLocks/>
                  </p:cNvSpPr>
                  <p:nvPr/>
                </p:nvSpPr>
                <p:spPr bwMode="auto">
                  <a:xfrm>
                    <a:off x="621" y="1339"/>
                    <a:ext cx="340" cy="525"/>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8" name="Freeform 802">
                    <a:extLst>
                      <a:ext uri="{FF2B5EF4-FFF2-40B4-BE49-F238E27FC236}">
                        <a16:creationId xmlns:a16="http://schemas.microsoft.com/office/drawing/2014/main" id="{86B7DAE8-D86D-5F40-4CB8-7565F005BDD0}"/>
                      </a:ext>
                    </a:extLst>
                  </p:cNvPr>
                  <p:cNvSpPr>
                    <a:spLocks/>
                  </p:cNvSpPr>
                  <p:nvPr/>
                </p:nvSpPr>
                <p:spPr bwMode="auto">
                  <a:xfrm>
                    <a:off x="726" y="1392"/>
                    <a:ext cx="448" cy="405"/>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9" name="Freeform 803">
                    <a:extLst>
                      <a:ext uri="{FF2B5EF4-FFF2-40B4-BE49-F238E27FC236}">
                        <a16:creationId xmlns:a16="http://schemas.microsoft.com/office/drawing/2014/main" id="{3A585350-C022-CE20-5A71-55D3E02D4C84}"/>
                      </a:ext>
                    </a:extLst>
                  </p:cNvPr>
                  <p:cNvSpPr>
                    <a:spLocks/>
                  </p:cNvSpPr>
                  <p:nvPr/>
                </p:nvSpPr>
                <p:spPr bwMode="auto">
                  <a:xfrm>
                    <a:off x="734" y="1421"/>
                    <a:ext cx="385" cy="37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0" name="Freeform 804">
                    <a:extLst>
                      <a:ext uri="{FF2B5EF4-FFF2-40B4-BE49-F238E27FC236}">
                        <a16:creationId xmlns:a16="http://schemas.microsoft.com/office/drawing/2014/main" id="{59441C2C-10B0-2E61-4289-9044FF09E731}"/>
                      </a:ext>
                    </a:extLst>
                  </p:cNvPr>
                  <p:cNvSpPr>
                    <a:spLocks/>
                  </p:cNvSpPr>
                  <p:nvPr/>
                </p:nvSpPr>
                <p:spPr bwMode="auto">
                  <a:xfrm>
                    <a:off x="911" y="1416"/>
                    <a:ext cx="213" cy="235"/>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1" name="Freeform 805">
                    <a:extLst>
                      <a:ext uri="{FF2B5EF4-FFF2-40B4-BE49-F238E27FC236}">
                        <a16:creationId xmlns:a16="http://schemas.microsoft.com/office/drawing/2014/main" id="{790A8691-DA5F-5D8F-60F3-CCBA75E266A9}"/>
                      </a:ext>
                    </a:extLst>
                  </p:cNvPr>
                  <p:cNvSpPr>
                    <a:spLocks/>
                  </p:cNvSpPr>
                  <p:nvPr/>
                </p:nvSpPr>
                <p:spPr bwMode="auto">
                  <a:xfrm>
                    <a:off x="961" y="1435"/>
                    <a:ext cx="180" cy="224"/>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2" name="Freeform 806">
                    <a:extLst>
                      <a:ext uri="{FF2B5EF4-FFF2-40B4-BE49-F238E27FC236}">
                        <a16:creationId xmlns:a16="http://schemas.microsoft.com/office/drawing/2014/main" id="{BEFE85E6-7AFB-273F-7963-8C7DC5A11CCA}"/>
                      </a:ext>
                    </a:extLst>
                  </p:cNvPr>
                  <p:cNvSpPr>
                    <a:spLocks/>
                  </p:cNvSpPr>
                  <p:nvPr/>
                </p:nvSpPr>
                <p:spPr bwMode="auto">
                  <a:xfrm>
                    <a:off x="771" y="1579"/>
                    <a:ext cx="255" cy="181"/>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3" name="Freeform 807">
                    <a:extLst>
                      <a:ext uri="{FF2B5EF4-FFF2-40B4-BE49-F238E27FC236}">
                        <a16:creationId xmlns:a16="http://schemas.microsoft.com/office/drawing/2014/main" id="{B6F3F691-390C-FD9F-D1AD-86368F3D1556}"/>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4" name="Freeform 808">
                    <a:extLst>
                      <a:ext uri="{FF2B5EF4-FFF2-40B4-BE49-F238E27FC236}">
                        <a16:creationId xmlns:a16="http://schemas.microsoft.com/office/drawing/2014/main" id="{0A7C155F-117F-EA30-9C9E-6BFB2F7E275F}"/>
                      </a:ext>
                    </a:extLst>
                  </p:cNvPr>
                  <p:cNvSpPr>
                    <a:spLocks/>
                  </p:cNvSpPr>
                  <p:nvPr/>
                </p:nvSpPr>
                <p:spPr bwMode="auto">
                  <a:xfrm>
                    <a:off x="739" y="1403"/>
                    <a:ext cx="377" cy="349"/>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09" name="Oval 33">
                  <a:extLst>
                    <a:ext uri="{FF2B5EF4-FFF2-40B4-BE49-F238E27FC236}">
                      <a16:creationId xmlns:a16="http://schemas.microsoft.com/office/drawing/2014/main" id="{DDF3FBD1-70E4-CE36-7905-9FA6928DC8E3}"/>
                    </a:ext>
                  </a:extLst>
                </p:cNvPr>
                <p:cNvSpPr>
                  <a:spLocks noChangeArrowheads="1"/>
                </p:cNvSpPr>
                <p:nvPr/>
              </p:nvSpPr>
              <p:spPr bwMode="auto">
                <a:xfrm rot="19889179">
                  <a:off x="3148419" y="4315807"/>
                  <a:ext cx="129432" cy="88402"/>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310" name="Oval 33">
                  <a:extLst>
                    <a:ext uri="{FF2B5EF4-FFF2-40B4-BE49-F238E27FC236}">
                      <a16:creationId xmlns:a16="http://schemas.microsoft.com/office/drawing/2014/main" id="{8C3DFCA9-47D1-184B-6AB7-CB6CD4EB4C22}"/>
                    </a:ext>
                  </a:extLst>
                </p:cNvPr>
                <p:cNvSpPr>
                  <a:spLocks noChangeArrowheads="1"/>
                </p:cNvSpPr>
                <p:nvPr/>
              </p:nvSpPr>
              <p:spPr bwMode="auto">
                <a:xfrm rot="21293472">
                  <a:off x="3341922" y="4256562"/>
                  <a:ext cx="129432" cy="88402"/>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311" name="Oval 33">
                  <a:extLst>
                    <a:ext uri="{FF2B5EF4-FFF2-40B4-BE49-F238E27FC236}">
                      <a16:creationId xmlns:a16="http://schemas.microsoft.com/office/drawing/2014/main" id="{830F2AAB-0095-822A-7542-0E91FDA62622}"/>
                    </a:ext>
                  </a:extLst>
                </p:cNvPr>
                <p:cNvSpPr>
                  <a:spLocks noChangeArrowheads="1"/>
                </p:cNvSpPr>
                <p:nvPr/>
              </p:nvSpPr>
              <p:spPr bwMode="auto">
                <a:xfrm rot="324933">
                  <a:off x="3535253" y="4253128"/>
                  <a:ext cx="129432" cy="88402"/>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312" name="Oval 33">
                  <a:extLst>
                    <a:ext uri="{FF2B5EF4-FFF2-40B4-BE49-F238E27FC236}">
                      <a16:creationId xmlns:a16="http://schemas.microsoft.com/office/drawing/2014/main" id="{D1B57945-74C4-4B65-2A68-CBFB5DD5168F}"/>
                    </a:ext>
                  </a:extLst>
                </p:cNvPr>
                <p:cNvSpPr>
                  <a:spLocks noChangeArrowheads="1"/>
                </p:cNvSpPr>
                <p:nvPr/>
              </p:nvSpPr>
              <p:spPr bwMode="auto">
                <a:xfrm rot="1608538">
                  <a:off x="3831737" y="4344879"/>
                  <a:ext cx="139096" cy="82260"/>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313" name="Oval 33">
                  <a:extLst>
                    <a:ext uri="{FF2B5EF4-FFF2-40B4-BE49-F238E27FC236}">
                      <a16:creationId xmlns:a16="http://schemas.microsoft.com/office/drawing/2014/main" id="{3CE58118-1A48-757E-3D2A-8CD98372E09F}"/>
                    </a:ext>
                  </a:extLst>
                </p:cNvPr>
                <p:cNvSpPr>
                  <a:spLocks noChangeArrowheads="1"/>
                </p:cNvSpPr>
                <p:nvPr/>
              </p:nvSpPr>
              <p:spPr bwMode="auto">
                <a:xfrm rot="5505969">
                  <a:off x="3962148" y="4562462"/>
                  <a:ext cx="139096" cy="82260"/>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314" name="Oval 33">
                  <a:extLst>
                    <a:ext uri="{FF2B5EF4-FFF2-40B4-BE49-F238E27FC236}">
                      <a16:creationId xmlns:a16="http://schemas.microsoft.com/office/drawing/2014/main" id="{CBC33EE1-9494-5E7B-A3B0-74470B89B435}"/>
                    </a:ext>
                  </a:extLst>
                </p:cNvPr>
                <p:cNvSpPr>
                  <a:spLocks noChangeArrowheads="1"/>
                </p:cNvSpPr>
                <p:nvPr/>
              </p:nvSpPr>
              <p:spPr bwMode="auto">
                <a:xfrm rot="9317636">
                  <a:off x="3800636" y="4820202"/>
                  <a:ext cx="129432" cy="88402"/>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grpSp>
          <p:sp>
            <p:nvSpPr>
              <p:cNvPr id="3257" name="Freeform 799">
                <a:extLst>
                  <a:ext uri="{FF2B5EF4-FFF2-40B4-BE49-F238E27FC236}">
                    <a16:creationId xmlns:a16="http://schemas.microsoft.com/office/drawing/2014/main" id="{93E1858B-CB8A-98B1-E081-379AC484B1E0}"/>
                  </a:ext>
                </a:extLst>
              </p:cNvPr>
              <p:cNvSpPr>
                <a:spLocks/>
              </p:cNvSpPr>
              <p:nvPr/>
            </p:nvSpPr>
            <p:spPr bwMode="auto">
              <a:xfrm>
                <a:off x="1765" y="2879"/>
                <a:ext cx="621" cy="524"/>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8" name="Freeform 800">
                <a:extLst>
                  <a:ext uri="{FF2B5EF4-FFF2-40B4-BE49-F238E27FC236}">
                    <a16:creationId xmlns:a16="http://schemas.microsoft.com/office/drawing/2014/main" id="{7179F04A-0459-BA8B-FF9E-600A2A6078A6}"/>
                  </a:ext>
                </a:extLst>
              </p:cNvPr>
              <p:cNvSpPr>
                <a:spLocks/>
              </p:cNvSpPr>
              <p:nvPr/>
            </p:nvSpPr>
            <p:spPr bwMode="auto">
              <a:xfrm>
                <a:off x="1914" y="2899"/>
                <a:ext cx="464" cy="47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9" name="Freeform 801">
                <a:extLst>
                  <a:ext uri="{FF2B5EF4-FFF2-40B4-BE49-F238E27FC236}">
                    <a16:creationId xmlns:a16="http://schemas.microsoft.com/office/drawing/2014/main" id="{271E0DDB-54DD-5AB9-0C30-A594ED2C74CC}"/>
                  </a:ext>
                </a:extLst>
              </p:cNvPr>
              <p:cNvSpPr>
                <a:spLocks/>
              </p:cNvSpPr>
              <p:nvPr/>
            </p:nvSpPr>
            <p:spPr bwMode="auto">
              <a:xfrm>
                <a:off x="1784" y="2956"/>
                <a:ext cx="295" cy="399"/>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0" name="Freeform 802">
                <a:extLst>
                  <a:ext uri="{FF2B5EF4-FFF2-40B4-BE49-F238E27FC236}">
                    <a16:creationId xmlns:a16="http://schemas.microsoft.com/office/drawing/2014/main" id="{41EAA1BF-0B55-5150-3498-80464E45C859}"/>
                  </a:ext>
                </a:extLst>
              </p:cNvPr>
              <p:cNvSpPr>
                <a:spLocks/>
              </p:cNvSpPr>
              <p:nvPr/>
            </p:nvSpPr>
            <p:spPr bwMode="auto">
              <a:xfrm>
                <a:off x="1875" y="2997"/>
                <a:ext cx="390" cy="307"/>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1" name="Freeform 803">
                <a:extLst>
                  <a:ext uri="{FF2B5EF4-FFF2-40B4-BE49-F238E27FC236}">
                    <a16:creationId xmlns:a16="http://schemas.microsoft.com/office/drawing/2014/main" id="{2CBEAB15-9626-8F40-F21A-CC4E68EAD6CE}"/>
                  </a:ext>
                </a:extLst>
              </p:cNvPr>
              <p:cNvSpPr>
                <a:spLocks/>
              </p:cNvSpPr>
              <p:nvPr/>
            </p:nvSpPr>
            <p:spPr bwMode="auto">
              <a:xfrm>
                <a:off x="1882" y="3019"/>
                <a:ext cx="335" cy="285"/>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2" name="Freeform 804">
                <a:extLst>
                  <a:ext uri="{FF2B5EF4-FFF2-40B4-BE49-F238E27FC236}">
                    <a16:creationId xmlns:a16="http://schemas.microsoft.com/office/drawing/2014/main" id="{5AC6A865-C417-6ADC-AFFF-2581DBD14E88}"/>
                  </a:ext>
                </a:extLst>
              </p:cNvPr>
              <p:cNvSpPr>
                <a:spLocks/>
              </p:cNvSpPr>
              <p:nvPr/>
            </p:nvSpPr>
            <p:spPr bwMode="auto">
              <a:xfrm>
                <a:off x="2036" y="3015"/>
                <a:ext cx="185" cy="178"/>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3" name="Freeform 805">
                <a:extLst>
                  <a:ext uri="{FF2B5EF4-FFF2-40B4-BE49-F238E27FC236}">
                    <a16:creationId xmlns:a16="http://schemas.microsoft.com/office/drawing/2014/main" id="{D8CA8980-87C4-A79F-0051-737415BF8988}"/>
                  </a:ext>
                </a:extLst>
              </p:cNvPr>
              <p:cNvSpPr>
                <a:spLocks/>
              </p:cNvSpPr>
              <p:nvPr/>
            </p:nvSpPr>
            <p:spPr bwMode="auto">
              <a:xfrm>
                <a:off x="2079" y="3029"/>
                <a:ext cx="157" cy="170"/>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4" name="Freeform 806">
                <a:extLst>
                  <a:ext uri="{FF2B5EF4-FFF2-40B4-BE49-F238E27FC236}">
                    <a16:creationId xmlns:a16="http://schemas.microsoft.com/office/drawing/2014/main" id="{085D9CC1-D69C-BB79-D47D-907E0AC7CF92}"/>
                  </a:ext>
                </a:extLst>
              </p:cNvPr>
              <p:cNvSpPr>
                <a:spLocks/>
              </p:cNvSpPr>
              <p:nvPr/>
            </p:nvSpPr>
            <p:spPr bwMode="auto">
              <a:xfrm>
                <a:off x="1914" y="3138"/>
                <a:ext cx="222" cy="138"/>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5" name="Freeform 807">
                <a:extLst>
                  <a:ext uri="{FF2B5EF4-FFF2-40B4-BE49-F238E27FC236}">
                    <a16:creationId xmlns:a16="http://schemas.microsoft.com/office/drawing/2014/main" id="{50E2FABC-E9EF-6DD4-E68E-DBE4675A2254}"/>
                  </a:ext>
                </a:extLst>
              </p:cNvPr>
              <p:cNvSpPr>
                <a:spLocks/>
              </p:cNvSpPr>
              <p:nvPr/>
            </p:nvSpPr>
            <p:spPr bwMode="auto">
              <a:xfrm>
                <a:off x="1765" y="2879"/>
                <a:ext cx="621" cy="524"/>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6" name="Freeform 808">
                <a:extLst>
                  <a:ext uri="{FF2B5EF4-FFF2-40B4-BE49-F238E27FC236}">
                    <a16:creationId xmlns:a16="http://schemas.microsoft.com/office/drawing/2014/main" id="{533331A6-0695-B949-84B7-E9807FF0A248}"/>
                  </a:ext>
                </a:extLst>
              </p:cNvPr>
              <p:cNvSpPr>
                <a:spLocks/>
              </p:cNvSpPr>
              <p:nvPr/>
            </p:nvSpPr>
            <p:spPr bwMode="auto">
              <a:xfrm>
                <a:off x="1886" y="3005"/>
                <a:ext cx="328" cy="265"/>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7" name="Freeform 799">
                <a:extLst>
                  <a:ext uri="{FF2B5EF4-FFF2-40B4-BE49-F238E27FC236}">
                    <a16:creationId xmlns:a16="http://schemas.microsoft.com/office/drawing/2014/main" id="{E6529F63-537B-593F-4265-88DED253C396}"/>
                  </a:ext>
                </a:extLst>
              </p:cNvPr>
              <p:cNvSpPr>
                <a:spLocks/>
              </p:cNvSpPr>
              <p:nvPr/>
            </p:nvSpPr>
            <p:spPr bwMode="auto">
              <a:xfrm rot="-624063">
                <a:off x="1794" y="3157"/>
                <a:ext cx="622" cy="524"/>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8" name="Freeform 800">
                <a:extLst>
                  <a:ext uri="{FF2B5EF4-FFF2-40B4-BE49-F238E27FC236}">
                    <a16:creationId xmlns:a16="http://schemas.microsoft.com/office/drawing/2014/main" id="{39EAFDCD-FC45-C8EE-EE72-CAA28F27270C}"/>
                  </a:ext>
                </a:extLst>
              </p:cNvPr>
              <p:cNvSpPr>
                <a:spLocks/>
              </p:cNvSpPr>
              <p:nvPr/>
            </p:nvSpPr>
            <p:spPr bwMode="auto">
              <a:xfrm rot="-624063">
                <a:off x="1942" y="3165"/>
                <a:ext cx="463" cy="47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9" name="Freeform 801">
                <a:extLst>
                  <a:ext uri="{FF2B5EF4-FFF2-40B4-BE49-F238E27FC236}">
                    <a16:creationId xmlns:a16="http://schemas.microsoft.com/office/drawing/2014/main" id="{FA166226-4E3C-CF94-2D82-3BE8ED30A530}"/>
                  </a:ext>
                </a:extLst>
              </p:cNvPr>
              <p:cNvSpPr>
                <a:spLocks/>
              </p:cNvSpPr>
              <p:nvPr/>
            </p:nvSpPr>
            <p:spPr bwMode="auto">
              <a:xfrm rot="-624063">
                <a:off x="1819" y="3260"/>
                <a:ext cx="295" cy="398"/>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0" name="Freeform 802">
                <a:extLst>
                  <a:ext uri="{FF2B5EF4-FFF2-40B4-BE49-F238E27FC236}">
                    <a16:creationId xmlns:a16="http://schemas.microsoft.com/office/drawing/2014/main" id="{303E37F5-D374-5DAC-BDA3-D6DC295308C5}"/>
                  </a:ext>
                </a:extLst>
              </p:cNvPr>
              <p:cNvSpPr>
                <a:spLocks/>
              </p:cNvSpPr>
              <p:nvPr/>
            </p:nvSpPr>
            <p:spPr bwMode="auto">
              <a:xfrm rot="-624063">
                <a:off x="1907" y="3275"/>
                <a:ext cx="389" cy="308"/>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1" name="Freeform 803">
                <a:extLst>
                  <a:ext uri="{FF2B5EF4-FFF2-40B4-BE49-F238E27FC236}">
                    <a16:creationId xmlns:a16="http://schemas.microsoft.com/office/drawing/2014/main" id="{8BD04B8C-AEC1-F7E9-9689-7A569EDD8F35}"/>
                  </a:ext>
                </a:extLst>
              </p:cNvPr>
              <p:cNvSpPr>
                <a:spLocks/>
              </p:cNvSpPr>
              <p:nvPr/>
            </p:nvSpPr>
            <p:spPr bwMode="auto">
              <a:xfrm rot="-624063">
                <a:off x="1916" y="3301"/>
                <a:ext cx="335" cy="285"/>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2" name="Freeform 804">
                <a:extLst>
                  <a:ext uri="{FF2B5EF4-FFF2-40B4-BE49-F238E27FC236}">
                    <a16:creationId xmlns:a16="http://schemas.microsoft.com/office/drawing/2014/main" id="{45ADD2E0-930A-414B-9B2F-638E97DD2788}"/>
                  </a:ext>
                </a:extLst>
              </p:cNvPr>
              <p:cNvSpPr>
                <a:spLocks/>
              </p:cNvSpPr>
              <p:nvPr/>
            </p:nvSpPr>
            <p:spPr bwMode="auto">
              <a:xfrm rot="-624063">
                <a:off x="2058" y="3284"/>
                <a:ext cx="185" cy="178"/>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3" name="Freeform 805">
                <a:extLst>
                  <a:ext uri="{FF2B5EF4-FFF2-40B4-BE49-F238E27FC236}">
                    <a16:creationId xmlns:a16="http://schemas.microsoft.com/office/drawing/2014/main" id="{AF9B8AD8-CCB2-FC61-CA6D-746CF7F24E1E}"/>
                  </a:ext>
                </a:extLst>
              </p:cNvPr>
              <p:cNvSpPr>
                <a:spLocks/>
              </p:cNvSpPr>
              <p:nvPr/>
            </p:nvSpPr>
            <p:spPr bwMode="auto">
              <a:xfrm rot="-624063">
                <a:off x="2103" y="3293"/>
                <a:ext cx="156" cy="170"/>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4" name="Freeform 806">
                <a:extLst>
                  <a:ext uri="{FF2B5EF4-FFF2-40B4-BE49-F238E27FC236}">
                    <a16:creationId xmlns:a16="http://schemas.microsoft.com/office/drawing/2014/main" id="{389D1361-3225-FF94-B88D-21019E6427DF}"/>
                  </a:ext>
                </a:extLst>
              </p:cNvPr>
              <p:cNvSpPr>
                <a:spLocks/>
              </p:cNvSpPr>
              <p:nvPr/>
            </p:nvSpPr>
            <p:spPr bwMode="auto">
              <a:xfrm rot="-624063">
                <a:off x="1957" y="3424"/>
                <a:ext cx="221" cy="138"/>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5" name="Freeform 807">
                <a:extLst>
                  <a:ext uri="{FF2B5EF4-FFF2-40B4-BE49-F238E27FC236}">
                    <a16:creationId xmlns:a16="http://schemas.microsoft.com/office/drawing/2014/main" id="{2FB5A36A-686A-4E76-5949-897ABFF456E4}"/>
                  </a:ext>
                </a:extLst>
              </p:cNvPr>
              <p:cNvSpPr>
                <a:spLocks/>
              </p:cNvSpPr>
              <p:nvPr/>
            </p:nvSpPr>
            <p:spPr bwMode="auto">
              <a:xfrm rot="-624063">
                <a:off x="1794" y="3157"/>
                <a:ext cx="622" cy="524"/>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6" name="Freeform 808">
                <a:extLst>
                  <a:ext uri="{FF2B5EF4-FFF2-40B4-BE49-F238E27FC236}">
                    <a16:creationId xmlns:a16="http://schemas.microsoft.com/office/drawing/2014/main" id="{0423CBCC-2CBF-7AA3-4B59-8E3B16923BF1}"/>
                  </a:ext>
                </a:extLst>
              </p:cNvPr>
              <p:cNvSpPr>
                <a:spLocks/>
              </p:cNvSpPr>
              <p:nvPr/>
            </p:nvSpPr>
            <p:spPr bwMode="auto">
              <a:xfrm rot="-624063">
                <a:off x="1916" y="3288"/>
                <a:ext cx="328" cy="264"/>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77" name="Group 809">
                <a:extLst>
                  <a:ext uri="{FF2B5EF4-FFF2-40B4-BE49-F238E27FC236}">
                    <a16:creationId xmlns:a16="http://schemas.microsoft.com/office/drawing/2014/main" id="{BCA310E1-B91E-152D-8BD0-69455BA9CBE9}"/>
                  </a:ext>
                </a:extLst>
              </p:cNvPr>
              <p:cNvGrpSpPr>
                <a:grpSpLocks/>
              </p:cNvGrpSpPr>
              <p:nvPr/>
            </p:nvGrpSpPr>
            <p:grpSpPr bwMode="auto">
              <a:xfrm rot="-550220">
                <a:off x="2129" y="3062"/>
                <a:ext cx="621" cy="526"/>
                <a:chOff x="599" y="1237"/>
                <a:chExt cx="715" cy="691"/>
              </a:xfrm>
            </p:grpSpPr>
            <p:sp>
              <p:nvSpPr>
                <p:cNvPr id="3298" name="Freeform 799">
                  <a:extLst>
                    <a:ext uri="{FF2B5EF4-FFF2-40B4-BE49-F238E27FC236}">
                      <a16:creationId xmlns:a16="http://schemas.microsoft.com/office/drawing/2014/main" id="{4BEFEF15-77A3-A9C4-9BF4-1296637B66E9}"/>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9" name="Freeform 800">
                  <a:extLst>
                    <a:ext uri="{FF2B5EF4-FFF2-40B4-BE49-F238E27FC236}">
                      <a16:creationId xmlns:a16="http://schemas.microsoft.com/office/drawing/2014/main" id="{3B225492-6F9C-51A9-5BB4-990A7D56B378}"/>
                    </a:ext>
                  </a:extLst>
                </p:cNvPr>
                <p:cNvSpPr>
                  <a:spLocks/>
                </p:cNvSpPr>
                <p:nvPr/>
              </p:nvSpPr>
              <p:spPr bwMode="auto">
                <a:xfrm>
                  <a:off x="771" y="1264"/>
                  <a:ext cx="533" cy="621"/>
                </a:xfrm>
                <a:custGeom>
                  <a:avLst/>
                  <a:gdLst>
                    <a:gd name="T0" fmla="*/ 0 w 213"/>
                    <a:gd name="T1" fmla="*/ 2147483646 h 233"/>
                    <a:gd name="T2" fmla="*/ 2147483646 w 213"/>
                    <a:gd name="T3" fmla="*/ 2147483646 h 233"/>
                    <a:gd name="T4" fmla="*/ 2147483646 w 213"/>
                    <a:gd name="T5" fmla="*/ 2147483646 h 233"/>
                    <a:gd name="T6" fmla="*/ 2147483646 w 213"/>
                    <a:gd name="T7" fmla="*/ 2147483646 h 233"/>
                    <a:gd name="T8" fmla="*/ 0 w 213"/>
                    <a:gd name="T9" fmla="*/ 2147483646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0" name="Freeform 801">
                  <a:extLst>
                    <a:ext uri="{FF2B5EF4-FFF2-40B4-BE49-F238E27FC236}">
                      <a16:creationId xmlns:a16="http://schemas.microsoft.com/office/drawing/2014/main" id="{6F21ECE0-22C3-82BF-4650-CBDDE54B9200}"/>
                    </a:ext>
                  </a:extLst>
                </p:cNvPr>
                <p:cNvSpPr>
                  <a:spLocks/>
                </p:cNvSpPr>
                <p:nvPr/>
              </p:nvSpPr>
              <p:spPr bwMode="auto">
                <a:xfrm>
                  <a:off x="621" y="1339"/>
                  <a:ext cx="340" cy="525"/>
                </a:xfrm>
                <a:custGeom>
                  <a:avLst/>
                  <a:gdLst>
                    <a:gd name="T0" fmla="*/ 2147483646 w 136"/>
                    <a:gd name="T1" fmla="*/ 2147483646 h 197"/>
                    <a:gd name="T2" fmla="*/ 2147483646 w 136"/>
                    <a:gd name="T3" fmla="*/ 2147483646 h 197"/>
                    <a:gd name="T4" fmla="*/ 2147483646 w 136"/>
                    <a:gd name="T5" fmla="*/ 0 h 197"/>
                    <a:gd name="T6" fmla="*/ 2147483646 w 136"/>
                    <a:gd name="T7" fmla="*/ 2147483646 h 197"/>
                    <a:gd name="T8" fmla="*/ 2147483646 w 136"/>
                    <a:gd name="T9" fmla="*/ 2147483646 h 197"/>
                    <a:gd name="T10" fmla="*/ 2147483646 w 136"/>
                    <a:gd name="T11" fmla="*/ 2147483646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1" name="Freeform 802">
                  <a:extLst>
                    <a:ext uri="{FF2B5EF4-FFF2-40B4-BE49-F238E27FC236}">
                      <a16:creationId xmlns:a16="http://schemas.microsoft.com/office/drawing/2014/main" id="{E9AE0A3E-86FD-39ED-71D8-82C24D3D7571}"/>
                    </a:ext>
                  </a:extLst>
                </p:cNvPr>
                <p:cNvSpPr>
                  <a:spLocks/>
                </p:cNvSpPr>
                <p:nvPr/>
              </p:nvSpPr>
              <p:spPr bwMode="auto">
                <a:xfrm>
                  <a:off x="726" y="1392"/>
                  <a:ext cx="448" cy="405"/>
                </a:xfrm>
                <a:custGeom>
                  <a:avLst/>
                  <a:gdLst>
                    <a:gd name="T0" fmla="*/ 2147483646 w 179"/>
                    <a:gd name="T1" fmla="*/ 2147483646 h 152"/>
                    <a:gd name="T2" fmla="*/ 2147483646 w 179"/>
                    <a:gd name="T3" fmla="*/ 2147483646 h 152"/>
                    <a:gd name="T4" fmla="*/ 2147483646 w 179"/>
                    <a:gd name="T5" fmla="*/ 2147483646 h 152"/>
                    <a:gd name="T6" fmla="*/ 2147483646 w 179"/>
                    <a:gd name="T7" fmla="*/ 2147483646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2" name="Freeform 803">
                  <a:extLst>
                    <a:ext uri="{FF2B5EF4-FFF2-40B4-BE49-F238E27FC236}">
                      <a16:creationId xmlns:a16="http://schemas.microsoft.com/office/drawing/2014/main" id="{2A00E14D-6A91-2B8F-5241-F748ED4F9818}"/>
                    </a:ext>
                  </a:extLst>
                </p:cNvPr>
                <p:cNvSpPr>
                  <a:spLocks/>
                </p:cNvSpPr>
                <p:nvPr/>
              </p:nvSpPr>
              <p:spPr bwMode="auto">
                <a:xfrm>
                  <a:off x="734" y="1421"/>
                  <a:ext cx="385" cy="376"/>
                </a:xfrm>
                <a:custGeom>
                  <a:avLst/>
                  <a:gdLst>
                    <a:gd name="T0" fmla="*/ 2147483646 w 154"/>
                    <a:gd name="T1" fmla="*/ 2147483646 h 141"/>
                    <a:gd name="T2" fmla="*/ 2147483646 w 154"/>
                    <a:gd name="T3" fmla="*/ 0 h 141"/>
                    <a:gd name="T4" fmla="*/ 2147483646 w 154"/>
                    <a:gd name="T5" fmla="*/ 2147483646 h 141"/>
                    <a:gd name="T6" fmla="*/ 2147483646 w 154"/>
                    <a:gd name="T7" fmla="*/ 2147483646 h 141"/>
                    <a:gd name="T8" fmla="*/ 2147483646 w 154"/>
                    <a:gd name="T9" fmla="*/ 2147483646 h 141"/>
                    <a:gd name="T10" fmla="*/ 2147483646 w 154"/>
                    <a:gd name="T11" fmla="*/ 2147483646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3" name="Freeform 804">
                  <a:extLst>
                    <a:ext uri="{FF2B5EF4-FFF2-40B4-BE49-F238E27FC236}">
                      <a16:creationId xmlns:a16="http://schemas.microsoft.com/office/drawing/2014/main" id="{00889CE4-2B43-947E-83AB-660BA60F3E40}"/>
                    </a:ext>
                  </a:extLst>
                </p:cNvPr>
                <p:cNvSpPr>
                  <a:spLocks/>
                </p:cNvSpPr>
                <p:nvPr/>
              </p:nvSpPr>
              <p:spPr bwMode="auto">
                <a:xfrm>
                  <a:off x="911" y="1416"/>
                  <a:ext cx="213" cy="235"/>
                </a:xfrm>
                <a:custGeom>
                  <a:avLst/>
                  <a:gdLst>
                    <a:gd name="T0" fmla="*/ 0 w 85"/>
                    <a:gd name="T1" fmla="*/ 0 h 88"/>
                    <a:gd name="T2" fmla="*/ 2147483646 w 85"/>
                    <a:gd name="T3" fmla="*/ 2147483646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4" name="Freeform 805">
                  <a:extLst>
                    <a:ext uri="{FF2B5EF4-FFF2-40B4-BE49-F238E27FC236}">
                      <a16:creationId xmlns:a16="http://schemas.microsoft.com/office/drawing/2014/main" id="{978F52EE-6842-33FF-B0B5-48CAC02C0AAF}"/>
                    </a:ext>
                  </a:extLst>
                </p:cNvPr>
                <p:cNvSpPr>
                  <a:spLocks/>
                </p:cNvSpPr>
                <p:nvPr/>
              </p:nvSpPr>
              <p:spPr bwMode="auto">
                <a:xfrm>
                  <a:off x="961" y="1435"/>
                  <a:ext cx="180" cy="224"/>
                </a:xfrm>
                <a:custGeom>
                  <a:avLst/>
                  <a:gdLst>
                    <a:gd name="T0" fmla="*/ 0 w 72"/>
                    <a:gd name="T1" fmla="*/ 0 h 84"/>
                    <a:gd name="T2" fmla="*/ 2147483646 w 72"/>
                    <a:gd name="T3" fmla="*/ 2147483646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5" name="Freeform 806">
                  <a:extLst>
                    <a:ext uri="{FF2B5EF4-FFF2-40B4-BE49-F238E27FC236}">
                      <a16:creationId xmlns:a16="http://schemas.microsoft.com/office/drawing/2014/main" id="{931D5E54-444B-D1B5-B6EC-1C075B47007C}"/>
                    </a:ext>
                  </a:extLst>
                </p:cNvPr>
                <p:cNvSpPr>
                  <a:spLocks/>
                </p:cNvSpPr>
                <p:nvPr/>
              </p:nvSpPr>
              <p:spPr bwMode="auto">
                <a:xfrm>
                  <a:off x="771" y="1579"/>
                  <a:ext cx="255" cy="181"/>
                </a:xfrm>
                <a:custGeom>
                  <a:avLst/>
                  <a:gdLst>
                    <a:gd name="T0" fmla="*/ 0 w 102"/>
                    <a:gd name="T1" fmla="*/ 0 h 68"/>
                    <a:gd name="T2" fmla="*/ 2147483646 w 102"/>
                    <a:gd name="T3" fmla="*/ 2147483646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6" name="Freeform 807">
                  <a:extLst>
                    <a:ext uri="{FF2B5EF4-FFF2-40B4-BE49-F238E27FC236}">
                      <a16:creationId xmlns:a16="http://schemas.microsoft.com/office/drawing/2014/main" id="{640B259B-392A-9D56-8E75-681CBE612580}"/>
                    </a:ext>
                  </a:extLst>
                </p:cNvPr>
                <p:cNvSpPr>
                  <a:spLocks/>
                </p:cNvSpPr>
                <p:nvPr/>
              </p:nvSpPr>
              <p:spPr bwMode="auto">
                <a:xfrm>
                  <a:off x="599" y="1237"/>
                  <a:ext cx="715" cy="691"/>
                </a:xfrm>
                <a:custGeom>
                  <a:avLst/>
                  <a:gdLst>
                    <a:gd name="T0" fmla="*/ 2147483646 w 286"/>
                    <a:gd name="T1" fmla="*/ 2147483646 h 259"/>
                    <a:gd name="T2" fmla="*/ 2147483646 w 286"/>
                    <a:gd name="T3" fmla="*/ 2147483646 h 259"/>
                    <a:gd name="T4" fmla="*/ 2147483646 w 286"/>
                    <a:gd name="T5" fmla="*/ 2147483646 h 259"/>
                    <a:gd name="T6" fmla="*/ 2147483646 w 286"/>
                    <a:gd name="T7" fmla="*/ 2147483646 h 259"/>
                    <a:gd name="T8" fmla="*/ 2147483646 w 286"/>
                    <a:gd name="T9" fmla="*/ 2147483646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7" name="Freeform 808">
                  <a:extLst>
                    <a:ext uri="{FF2B5EF4-FFF2-40B4-BE49-F238E27FC236}">
                      <a16:creationId xmlns:a16="http://schemas.microsoft.com/office/drawing/2014/main" id="{77F0B39A-E3FE-7576-993A-E61CD754705E}"/>
                    </a:ext>
                  </a:extLst>
                </p:cNvPr>
                <p:cNvSpPr>
                  <a:spLocks/>
                </p:cNvSpPr>
                <p:nvPr/>
              </p:nvSpPr>
              <p:spPr bwMode="auto">
                <a:xfrm>
                  <a:off x="739" y="1403"/>
                  <a:ext cx="377" cy="349"/>
                </a:xfrm>
                <a:custGeom>
                  <a:avLst/>
                  <a:gdLst>
                    <a:gd name="T0" fmla="*/ 2147483646 w 151"/>
                    <a:gd name="T1" fmla="*/ 2147483646 h 131"/>
                    <a:gd name="T2" fmla="*/ 2147483646 w 151"/>
                    <a:gd name="T3" fmla="*/ 2147483646 h 131"/>
                    <a:gd name="T4" fmla="*/ 2147483646 w 151"/>
                    <a:gd name="T5" fmla="*/ 2147483646 h 131"/>
                    <a:gd name="T6" fmla="*/ 2147483646 w 151"/>
                    <a:gd name="T7" fmla="*/ 2147483646 h 131"/>
                    <a:gd name="T8" fmla="*/ 2147483646 w 151"/>
                    <a:gd name="T9" fmla="*/ 2147483646 h 131"/>
                    <a:gd name="T10" fmla="*/ 2147483646 w 151"/>
                    <a:gd name="T11" fmla="*/ 2147483646 h 131"/>
                    <a:gd name="T12" fmla="*/ 2147483646 w 151"/>
                    <a:gd name="T13" fmla="*/ 2147483646 h 131"/>
                    <a:gd name="T14" fmla="*/ 2147483646 w 151"/>
                    <a:gd name="T15" fmla="*/ 2147483646 h 131"/>
                    <a:gd name="T16" fmla="*/ 2147483646 w 151"/>
                    <a:gd name="T17" fmla="*/ 0 h 131"/>
                    <a:gd name="T18" fmla="*/ 2147483646 w 151"/>
                    <a:gd name="T19" fmla="*/ 0 h 131"/>
                    <a:gd name="T20" fmla="*/ 2147483646 w 151"/>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278" name="Oval 33">
                <a:extLst>
                  <a:ext uri="{FF2B5EF4-FFF2-40B4-BE49-F238E27FC236}">
                    <a16:creationId xmlns:a16="http://schemas.microsoft.com/office/drawing/2014/main" id="{9AD43F82-D373-95CD-A062-4DE800E8CC14}"/>
                  </a:ext>
                </a:extLst>
              </p:cNvPr>
              <p:cNvSpPr>
                <a:spLocks noChangeArrowheads="1"/>
              </p:cNvSpPr>
              <p:nvPr/>
            </p:nvSpPr>
            <p:spPr bwMode="auto">
              <a:xfrm rot="21049780">
                <a:off x="2231" y="3098"/>
                <a:ext cx="81" cy="56"/>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279" name="Oval 33">
                <a:extLst>
                  <a:ext uri="{FF2B5EF4-FFF2-40B4-BE49-F238E27FC236}">
                    <a16:creationId xmlns:a16="http://schemas.microsoft.com/office/drawing/2014/main" id="{16708DD8-7FCF-0F6F-329B-877BC1778BDC}"/>
                  </a:ext>
                </a:extLst>
              </p:cNvPr>
              <p:cNvSpPr>
                <a:spLocks noChangeArrowheads="1"/>
              </p:cNvSpPr>
              <p:nvPr/>
            </p:nvSpPr>
            <p:spPr bwMode="auto">
              <a:xfrm rot="854073">
                <a:off x="2359" y="3103"/>
                <a:ext cx="82" cy="56"/>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280" name="Oval 33">
                <a:extLst>
                  <a:ext uri="{FF2B5EF4-FFF2-40B4-BE49-F238E27FC236}">
                    <a16:creationId xmlns:a16="http://schemas.microsoft.com/office/drawing/2014/main" id="{AD24F339-FE9F-3464-8A1E-64FA2507A1B8}"/>
                  </a:ext>
                </a:extLst>
              </p:cNvPr>
              <p:cNvSpPr>
                <a:spLocks noChangeArrowheads="1"/>
              </p:cNvSpPr>
              <p:nvPr/>
            </p:nvSpPr>
            <p:spPr bwMode="auto">
              <a:xfrm rot="1485534">
                <a:off x="2474" y="3142"/>
                <a:ext cx="82" cy="55"/>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281" name="Oval 33">
                <a:extLst>
                  <a:ext uri="{FF2B5EF4-FFF2-40B4-BE49-F238E27FC236}">
                    <a16:creationId xmlns:a16="http://schemas.microsoft.com/office/drawing/2014/main" id="{A8B81F2F-D445-8C72-CE23-0B6AB523156B}"/>
                  </a:ext>
                </a:extLst>
              </p:cNvPr>
              <p:cNvSpPr>
                <a:spLocks noChangeArrowheads="1"/>
              </p:cNvSpPr>
              <p:nvPr/>
            </p:nvSpPr>
            <p:spPr bwMode="auto">
              <a:xfrm rot="2769139">
                <a:off x="2632" y="3259"/>
                <a:ext cx="87" cy="52"/>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282" name="Oval 33">
                <a:extLst>
                  <a:ext uri="{FF2B5EF4-FFF2-40B4-BE49-F238E27FC236}">
                    <a16:creationId xmlns:a16="http://schemas.microsoft.com/office/drawing/2014/main" id="{B02F43D0-1EFA-74B9-43B6-B961C31FBD8E}"/>
                  </a:ext>
                </a:extLst>
              </p:cNvPr>
              <p:cNvSpPr>
                <a:spLocks noChangeArrowheads="1"/>
              </p:cNvSpPr>
              <p:nvPr/>
            </p:nvSpPr>
            <p:spPr bwMode="auto">
              <a:xfrm rot="6666570">
                <a:off x="2663" y="3415"/>
                <a:ext cx="88" cy="52"/>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283" name="Oval 33">
                <a:extLst>
                  <a:ext uri="{FF2B5EF4-FFF2-40B4-BE49-F238E27FC236}">
                    <a16:creationId xmlns:a16="http://schemas.microsoft.com/office/drawing/2014/main" id="{13B27032-7EB3-1CAD-041F-0FFBD4767CAF}"/>
                  </a:ext>
                </a:extLst>
              </p:cNvPr>
              <p:cNvSpPr>
                <a:spLocks noChangeArrowheads="1"/>
              </p:cNvSpPr>
              <p:nvPr/>
            </p:nvSpPr>
            <p:spPr bwMode="auto">
              <a:xfrm rot="10478237">
                <a:off x="2514" y="3534"/>
                <a:ext cx="81" cy="55"/>
              </a:xfrm>
              <a:prstGeom prst="ellipse">
                <a:avLst/>
              </a:prstGeom>
              <a:solidFill>
                <a:schemeClr val="accent1"/>
              </a:solidFill>
              <a:ln w="9525">
                <a:noFill/>
                <a:round/>
                <a:headEnd/>
                <a:tailEnd/>
              </a:ln>
              <a:effectLst>
                <a:outerShdw blurRad="63500" sx="102000" sy="102000" algn="ctr" rotWithShape="0">
                  <a:prstClr val="black">
                    <a:alpha val="40000"/>
                  </a:prstClr>
                </a:outerShdw>
              </a:effectLst>
              <a:scene3d>
                <a:camera prst="perspectiveRelaxed"/>
                <a:lightRig rig="balanced" dir="t"/>
              </a:scene3d>
              <a:sp3d prstMaterial="matte">
                <a:bevelT/>
              </a:sp3d>
            </p:spPr>
            <p:txBody>
              <a:bodyPr wrap="none" anchor="ctr"/>
              <a:lstStyle/>
              <a:p>
                <a:pPr eaLnBrk="1" hangingPunct="1">
                  <a:defRPr/>
                </a:pPr>
                <a:endParaRPr lang="en-US">
                  <a:latin typeface="Arial" charset="0"/>
                </a:endParaRPr>
              </a:p>
            </p:txBody>
          </p:sp>
          <p:sp>
            <p:nvSpPr>
              <p:cNvPr id="3284" name="Rectangle 3283">
                <a:extLst>
                  <a:ext uri="{FF2B5EF4-FFF2-40B4-BE49-F238E27FC236}">
                    <a16:creationId xmlns:a16="http://schemas.microsoft.com/office/drawing/2014/main" id="{FACD03A3-F29C-8539-D56C-1E544056C1C5}"/>
                  </a:ext>
                </a:extLst>
              </p:cNvPr>
              <p:cNvSpPr>
                <a:spLocks noChangeArrowheads="1"/>
              </p:cNvSpPr>
              <p:nvPr/>
            </p:nvSpPr>
            <p:spPr bwMode="auto">
              <a:xfrm rot="3960000">
                <a:off x="2778" y="1139"/>
                <a:ext cx="23" cy="158"/>
              </a:xfrm>
              <a:prstGeom prst="rect">
                <a:avLst/>
              </a:prstGeom>
              <a:gradFill rotWithShape="0">
                <a:gsLst>
                  <a:gs pos="0">
                    <a:srgbClr val="89A7E2">
                      <a:alpha val="0"/>
                    </a:srgbClr>
                  </a:gs>
                  <a:gs pos="100000">
                    <a:srgbClr val="A6BDE9"/>
                  </a:gs>
                </a:gsLst>
                <a:lin ang="5400000"/>
              </a:gradFill>
              <a:ln>
                <a:noFill/>
              </a:ln>
            </p:spPr>
            <p:txBody>
              <a:bodyPr rot="10800000" vert="eaVert" anchor="ctr"/>
              <a:lstStyle/>
              <a:p>
                <a:pPr algn="ctr" eaLnBrk="1" hangingPunct="1">
                  <a:defRPr/>
                </a:pPr>
                <a:endParaRPr lang="en-US">
                  <a:latin typeface="+mn-lt"/>
                </a:endParaRPr>
              </a:p>
            </p:txBody>
          </p:sp>
          <p:sp>
            <p:nvSpPr>
              <p:cNvPr id="3285" name="Rectangle 3284">
                <a:extLst>
                  <a:ext uri="{FF2B5EF4-FFF2-40B4-BE49-F238E27FC236}">
                    <a16:creationId xmlns:a16="http://schemas.microsoft.com/office/drawing/2014/main" id="{CFE07DE1-7D91-16DC-2841-9E9F2FD69A1B}"/>
                  </a:ext>
                </a:extLst>
              </p:cNvPr>
              <p:cNvSpPr/>
              <p:nvPr/>
            </p:nvSpPr>
            <p:spPr>
              <a:xfrm rot="1905436">
                <a:off x="2564" y="995"/>
                <a:ext cx="23" cy="159"/>
              </a:xfrm>
              <a:prstGeom prst="rect">
                <a:avLst/>
              </a:prstGeom>
              <a:gradFill>
                <a:gsLst>
                  <a:gs pos="0">
                    <a:schemeClr val="bg1">
                      <a:lumMod val="40000"/>
                      <a:lumOff val="60000"/>
                      <a:alpha val="0"/>
                    </a:schemeClr>
                  </a:gs>
                  <a:gs pos="100000">
                    <a:schemeClr val="bg1">
                      <a:lumMod val="30000"/>
                      <a:lumOff val="70000"/>
                    </a:schemeClr>
                  </a:gs>
                </a:gsLst>
                <a:lin ang="5400000" scaled="0"/>
              </a:gradFill>
              <a:ln w="127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286" name="Rectangle 3285">
                <a:extLst>
                  <a:ext uri="{FF2B5EF4-FFF2-40B4-BE49-F238E27FC236}">
                    <a16:creationId xmlns:a16="http://schemas.microsoft.com/office/drawing/2014/main" id="{CB021788-4C80-15AC-8C1C-A3EEE3BF2420}"/>
                  </a:ext>
                </a:extLst>
              </p:cNvPr>
              <p:cNvSpPr/>
              <p:nvPr/>
            </p:nvSpPr>
            <p:spPr>
              <a:xfrm rot="2398031">
                <a:off x="2444" y="1003"/>
                <a:ext cx="24" cy="159"/>
              </a:xfrm>
              <a:prstGeom prst="rect">
                <a:avLst/>
              </a:prstGeom>
              <a:gradFill>
                <a:gsLst>
                  <a:gs pos="0">
                    <a:schemeClr val="bg1">
                      <a:lumMod val="40000"/>
                      <a:lumOff val="60000"/>
                      <a:alpha val="0"/>
                    </a:schemeClr>
                  </a:gs>
                  <a:gs pos="100000">
                    <a:schemeClr val="bg1">
                      <a:lumMod val="30000"/>
                      <a:lumOff val="70000"/>
                    </a:schemeClr>
                  </a:gs>
                </a:gsLst>
                <a:lin ang="5400000" scaled="0"/>
              </a:gradFill>
              <a:ln w="127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287" name="Rectangle 3286">
                <a:extLst>
                  <a:ext uri="{FF2B5EF4-FFF2-40B4-BE49-F238E27FC236}">
                    <a16:creationId xmlns:a16="http://schemas.microsoft.com/office/drawing/2014/main" id="{B0A35E71-3E56-71D8-F830-E7A1C7ACCD3C}"/>
                  </a:ext>
                </a:extLst>
              </p:cNvPr>
              <p:cNvSpPr>
                <a:spLocks noChangeArrowheads="1"/>
              </p:cNvSpPr>
              <p:nvPr/>
            </p:nvSpPr>
            <p:spPr bwMode="auto">
              <a:xfrm rot="-4206699">
                <a:off x="1911" y="1077"/>
                <a:ext cx="23" cy="158"/>
              </a:xfrm>
              <a:prstGeom prst="rect">
                <a:avLst/>
              </a:prstGeom>
              <a:gradFill rotWithShape="0">
                <a:gsLst>
                  <a:gs pos="0">
                    <a:srgbClr val="89A7E2">
                      <a:alpha val="0"/>
                    </a:srgbClr>
                  </a:gs>
                  <a:gs pos="100000">
                    <a:srgbClr val="A6BDE9"/>
                  </a:gs>
                </a:gsLst>
                <a:lin ang="5400000"/>
              </a:gradFill>
              <a:ln>
                <a:noFill/>
              </a:ln>
            </p:spPr>
            <p:txBody>
              <a:bodyPr vert="eaVert" anchor="ctr"/>
              <a:lstStyle/>
              <a:p>
                <a:pPr algn="ctr" eaLnBrk="1" hangingPunct="1">
                  <a:defRPr/>
                </a:pPr>
                <a:endParaRPr lang="en-US">
                  <a:latin typeface="+mn-lt"/>
                </a:endParaRPr>
              </a:p>
            </p:txBody>
          </p:sp>
          <p:sp>
            <p:nvSpPr>
              <p:cNvPr id="3288" name="Rectangle 3287">
                <a:extLst>
                  <a:ext uri="{FF2B5EF4-FFF2-40B4-BE49-F238E27FC236}">
                    <a16:creationId xmlns:a16="http://schemas.microsoft.com/office/drawing/2014/main" id="{70E19EC5-E077-5D5F-0634-293342F9BD20}"/>
                  </a:ext>
                </a:extLst>
              </p:cNvPr>
              <p:cNvSpPr/>
              <p:nvPr/>
            </p:nvSpPr>
            <p:spPr>
              <a:xfrm rot="1217178">
                <a:off x="2079" y="1264"/>
                <a:ext cx="23" cy="158"/>
              </a:xfrm>
              <a:prstGeom prst="rect">
                <a:avLst/>
              </a:prstGeom>
              <a:gradFill>
                <a:gsLst>
                  <a:gs pos="0">
                    <a:schemeClr val="bg1">
                      <a:lumMod val="40000"/>
                      <a:lumOff val="60000"/>
                      <a:alpha val="0"/>
                    </a:schemeClr>
                  </a:gs>
                  <a:gs pos="100000">
                    <a:schemeClr val="bg1">
                      <a:lumMod val="30000"/>
                      <a:lumOff val="70000"/>
                    </a:schemeClr>
                  </a:gs>
                </a:gsLst>
                <a:lin ang="5400000" scaled="0"/>
              </a:gradFill>
              <a:ln w="127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289" name="Rectangle 3288">
                <a:extLst>
                  <a:ext uri="{FF2B5EF4-FFF2-40B4-BE49-F238E27FC236}">
                    <a16:creationId xmlns:a16="http://schemas.microsoft.com/office/drawing/2014/main" id="{1A098B21-AD17-6541-0565-C2EF161AA605}"/>
                  </a:ext>
                </a:extLst>
              </p:cNvPr>
              <p:cNvSpPr>
                <a:spLocks noChangeArrowheads="1"/>
              </p:cNvSpPr>
              <p:nvPr/>
            </p:nvSpPr>
            <p:spPr bwMode="auto">
              <a:xfrm rot="-3347991">
                <a:off x="1774" y="1271"/>
                <a:ext cx="23" cy="158"/>
              </a:xfrm>
              <a:prstGeom prst="rect">
                <a:avLst/>
              </a:prstGeom>
              <a:gradFill rotWithShape="0">
                <a:gsLst>
                  <a:gs pos="0">
                    <a:srgbClr val="89A7E2">
                      <a:alpha val="0"/>
                    </a:srgbClr>
                  </a:gs>
                  <a:gs pos="100000">
                    <a:srgbClr val="A6BDE9"/>
                  </a:gs>
                </a:gsLst>
                <a:lin ang="5400000"/>
              </a:gradFill>
              <a:ln>
                <a:noFill/>
              </a:ln>
            </p:spPr>
            <p:txBody>
              <a:bodyPr vert="eaVert" anchor="ctr"/>
              <a:lstStyle/>
              <a:p>
                <a:pPr algn="ctr" eaLnBrk="1" hangingPunct="1">
                  <a:defRPr/>
                </a:pPr>
                <a:endParaRPr lang="en-US">
                  <a:latin typeface="+mn-lt"/>
                </a:endParaRPr>
              </a:p>
            </p:txBody>
          </p:sp>
          <p:sp>
            <p:nvSpPr>
              <p:cNvPr id="3290" name="Rectangle 3289">
                <a:extLst>
                  <a:ext uri="{FF2B5EF4-FFF2-40B4-BE49-F238E27FC236}">
                    <a16:creationId xmlns:a16="http://schemas.microsoft.com/office/drawing/2014/main" id="{F52D79C0-ED26-312E-F806-3F588DBB7D3D}"/>
                  </a:ext>
                </a:extLst>
              </p:cNvPr>
              <p:cNvSpPr>
                <a:spLocks noChangeArrowheads="1"/>
              </p:cNvSpPr>
              <p:nvPr/>
            </p:nvSpPr>
            <p:spPr bwMode="auto">
              <a:xfrm rot="3960000">
                <a:off x="2320" y="1377"/>
                <a:ext cx="23" cy="158"/>
              </a:xfrm>
              <a:prstGeom prst="rect">
                <a:avLst/>
              </a:prstGeom>
              <a:gradFill rotWithShape="0">
                <a:gsLst>
                  <a:gs pos="0">
                    <a:srgbClr val="89A7E2">
                      <a:alpha val="0"/>
                    </a:srgbClr>
                  </a:gs>
                  <a:gs pos="100000">
                    <a:srgbClr val="A6BDE9"/>
                  </a:gs>
                </a:gsLst>
                <a:lin ang="5400000"/>
              </a:gradFill>
              <a:ln>
                <a:noFill/>
              </a:ln>
            </p:spPr>
            <p:txBody>
              <a:bodyPr rot="10800000" vert="eaVert" anchor="ctr"/>
              <a:lstStyle/>
              <a:p>
                <a:pPr algn="ctr" eaLnBrk="1" hangingPunct="1">
                  <a:defRPr/>
                </a:pPr>
                <a:endParaRPr lang="en-US">
                  <a:latin typeface="+mn-lt"/>
                </a:endParaRPr>
              </a:p>
            </p:txBody>
          </p:sp>
          <p:sp>
            <p:nvSpPr>
              <p:cNvPr id="3291" name="Rectangle 3290">
                <a:extLst>
                  <a:ext uri="{FF2B5EF4-FFF2-40B4-BE49-F238E27FC236}">
                    <a16:creationId xmlns:a16="http://schemas.microsoft.com/office/drawing/2014/main" id="{3428EC2B-44DC-2114-134B-7FDB0443F0C5}"/>
                  </a:ext>
                </a:extLst>
              </p:cNvPr>
              <p:cNvSpPr>
                <a:spLocks noChangeArrowheads="1"/>
              </p:cNvSpPr>
              <p:nvPr/>
            </p:nvSpPr>
            <p:spPr bwMode="auto">
              <a:xfrm rot="-9848013">
                <a:off x="2318" y="1414"/>
                <a:ext cx="23" cy="158"/>
              </a:xfrm>
              <a:prstGeom prst="rect">
                <a:avLst/>
              </a:prstGeom>
              <a:gradFill rotWithShape="0">
                <a:gsLst>
                  <a:gs pos="0">
                    <a:srgbClr val="89A7E2">
                      <a:alpha val="0"/>
                    </a:srgbClr>
                  </a:gs>
                  <a:gs pos="100000">
                    <a:srgbClr val="A6BDE9"/>
                  </a:gs>
                </a:gsLst>
                <a:lin ang="5400000"/>
              </a:gradFill>
              <a:ln>
                <a:noFill/>
              </a:ln>
            </p:spPr>
            <p:txBody>
              <a:bodyPr rot="10800000" anchor="ctr"/>
              <a:lstStyle/>
              <a:p>
                <a:pPr algn="ctr" eaLnBrk="1" hangingPunct="1">
                  <a:defRPr/>
                </a:pPr>
                <a:endParaRPr lang="en-US">
                  <a:latin typeface="+mn-lt"/>
                </a:endParaRPr>
              </a:p>
            </p:txBody>
          </p:sp>
          <p:sp>
            <p:nvSpPr>
              <p:cNvPr id="3292" name="Rectangle 3291">
                <a:extLst>
                  <a:ext uri="{FF2B5EF4-FFF2-40B4-BE49-F238E27FC236}">
                    <a16:creationId xmlns:a16="http://schemas.microsoft.com/office/drawing/2014/main" id="{DA32A334-712A-912D-5167-582A97B4F1A7}"/>
                  </a:ext>
                </a:extLst>
              </p:cNvPr>
              <p:cNvSpPr>
                <a:spLocks noChangeArrowheads="1"/>
              </p:cNvSpPr>
              <p:nvPr/>
            </p:nvSpPr>
            <p:spPr bwMode="auto">
              <a:xfrm rot="-4506866">
                <a:off x="2144" y="1547"/>
                <a:ext cx="23" cy="158"/>
              </a:xfrm>
              <a:prstGeom prst="rect">
                <a:avLst/>
              </a:prstGeom>
              <a:gradFill rotWithShape="0">
                <a:gsLst>
                  <a:gs pos="0">
                    <a:srgbClr val="89A7E2">
                      <a:alpha val="0"/>
                    </a:srgbClr>
                  </a:gs>
                  <a:gs pos="100000">
                    <a:srgbClr val="A6BDE9"/>
                  </a:gs>
                </a:gsLst>
                <a:lin ang="5400000"/>
              </a:gradFill>
              <a:ln>
                <a:noFill/>
              </a:ln>
            </p:spPr>
            <p:txBody>
              <a:bodyPr vert="eaVert" anchor="ctr"/>
              <a:lstStyle/>
              <a:p>
                <a:pPr algn="ctr" eaLnBrk="1" hangingPunct="1">
                  <a:defRPr/>
                </a:pPr>
                <a:endParaRPr lang="en-US">
                  <a:latin typeface="+mn-lt"/>
                </a:endParaRPr>
              </a:p>
            </p:txBody>
          </p:sp>
          <p:sp>
            <p:nvSpPr>
              <p:cNvPr id="3293" name="Rectangle 3292">
                <a:extLst>
                  <a:ext uri="{FF2B5EF4-FFF2-40B4-BE49-F238E27FC236}">
                    <a16:creationId xmlns:a16="http://schemas.microsoft.com/office/drawing/2014/main" id="{1AB15835-C6B6-ADA4-8B5C-5979DAEC7119}"/>
                  </a:ext>
                </a:extLst>
              </p:cNvPr>
              <p:cNvSpPr/>
              <p:nvPr/>
            </p:nvSpPr>
            <p:spPr>
              <a:xfrm rot="224251">
                <a:off x="2430" y="1435"/>
                <a:ext cx="23" cy="158"/>
              </a:xfrm>
              <a:prstGeom prst="rect">
                <a:avLst/>
              </a:prstGeom>
              <a:gradFill>
                <a:gsLst>
                  <a:gs pos="0">
                    <a:schemeClr val="bg1">
                      <a:lumMod val="40000"/>
                      <a:lumOff val="60000"/>
                      <a:alpha val="0"/>
                    </a:schemeClr>
                  </a:gs>
                  <a:gs pos="100000">
                    <a:schemeClr val="bg1">
                      <a:lumMod val="30000"/>
                      <a:lumOff val="70000"/>
                    </a:schemeClr>
                  </a:gs>
                </a:gsLst>
                <a:lin ang="5400000" scaled="0"/>
              </a:gradFill>
              <a:ln w="127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294" name="Rectangle 3293">
                <a:extLst>
                  <a:ext uri="{FF2B5EF4-FFF2-40B4-BE49-F238E27FC236}">
                    <a16:creationId xmlns:a16="http://schemas.microsoft.com/office/drawing/2014/main" id="{84057B08-54AC-E8BC-40A4-46C5A93812FE}"/>
                  </a:ext>
                </a:extLst>
              </p:cNvPr>
              <p:cNvSpPr/>
              <p:nvPr/>
            </p:nvSpPr>
            <p:spPr>
              <a:xfrm rot="224251">
                <a:off x="2196" y="962"/>
                <a:ext cx="23" cy="158"/>
              </a:xfrm>
              <a:prstGeom prst="rect">
                <a:avLst/>
              </a:prstGeom>
              <a:gradFill>
                <a:gsLst>
                  <a:gs pos="0">
                    <a:schemeClr val="bg1">
                      <a:lumMod val="40000"/>
                      <a:lumOff val="60000"/>
                      <a:alpha val="0"/>
                    </a:schemeClr>
                  </a:gs>
                  <a:gs pos="100000">
                    <a:schemeClr val="bg1">
                      <a:lumMod val="30000"/>
                      <a:lumOff val="70000"/>
                    </a:schemeClr>
                  </a:gs>
                </a:gsLst>
                <a:lin ang="5400000" scaled="0"/>
              </a:gradFill>
              <a:ln w="127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295" name="Rectangle 3294">
                <a:extLst>
                  <a:ext uri="{FF2B5EF4-FFF2-40B4-BE49-F238E27FC236}">
                    <a16:creationId xmlns:a16="http://schemas.microsoft.com/office/drawing/2014/main" id="{A158EC75-20D8-C994-FC09-1BCE0C387ADF}"/>
                  </a:ext>
                </a:extLst>
              </p:cNvPr>
              <p:cNvSpPr>
                <a:spLocks noChangeArrowheads="1"/>
              </p:cNvSpPr>
              <p:nvPr/>
            </p:nvSpPr>
            <p:spPr bwMode="auto">
              <a:xfrm rot="3256235">
                <a:off x="2629" y="1324"/>
                <a:ext cx="23" cy="159"/>
              </a:xfrm>
              <a:prstGeom prst="rect">
                <a:avLst/>
              </a:prstGeom>
              <a:gradFill rotWithShape="0">
                <a:gsLst>
                  <a:gs pos="0">
                    <a:srgbClr val="89A7E2">
                      <a:alpha val="0"/>
                    </a:srgbClr>
                  </a:gs>
                  <a:gs pos="100000">
                    <a:srgbClr val="A6BDE9"/>
                  </a:gs>
                </a:gsLst>
                <a:lin ang="5400000"/>
              </a:gradFill>
              <a:ln>
                <a:noFill/>
              </a:ln>
            </p:spPr>
            <p:txBody>
              <a:bodyPr rot="10800000" vert="eaVert" anchor="ctr"/>
              <a:lstStyle/>
              <a:p>
                <a:pPr algn="ctr" eaLnBrk="1" hangingPunct="1">
                  <a:defRPr/>
                </a:pPr>
                <a:endParaRPr lang="en-US">
                  <a:latin typeface="+mn-lt"/>
                </a:endParaRPr>
              </a:p>
            </p:txBody>
          </p:sp>
          <p:sp>
            <p:nvSpPr>
              <p:cNvPr id="3296" name="Rectangle 3295">
                <a:extLst>
                  <a:ext uri="{FF2B5EF4-FFF2-40B4-BE49-F238E27FC236}">
                    <a16:creationId xmlns:a16="http://schemas.microsoft.com/office/drawing/2014/main" id="{FBCC29D2-0983-29E7-A9E3-7BF245B3DDA8}"/>
                  </a:ext>
                </a:extLst>
              </p:cNvPr>
              <p:cNvSpPr/>
              <p:nvPr/>
            </p:nvSpPr>
            <p:spPr>
              <a:xfrm rot="2309695">
                <a:off x="2681" y="1462"/>
                <a:ext cx="23" cy="159"/>
              </a:xfrm>
              <a:prstGeom prst="rect">
                <a:avLst/>
              </a:prstGeom>
              <a:gradFill>
                <a:gsLst>
                  <a:gs pos="0">
                    <a:schemeClr val="bg1">
                      <a:lumMod val="40000"/>
                      <a:lumOff val="60000"/>
                      <a:alpha val="0"/>
                    </a:schemeClr>
                  </a:gs>
                  <a:gs pos="100000">
                    <a:schemeClr val="bg1">
                      <a:lumMod val="30000"/>
                      <a:lumOff val="70000"/>
                    </a:schemeClr>
                  </a:gs>
                </a:gsLst>
                <a:lin ang="5400000" scaled="0"/>
              </a:gradFill>
              <a:ln w="127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297" name="Rectangle 3296">
                <a:extLst>
                  <a:ext uri="{FF2B5EF4-FFF2-40B4-BE49-F238E27FC236}">
                    <a16:creationId xmlns:a16="http://schemas.microsoft.com/office/drawing/2014/main" id="{1F080822-50C9-810D-E5E6-999B3D541E98}"/>
                  </a:ext>
                </a:extLst>
              </p:cNvPr>
              <p:cNvSpPr>
                <a:spLocks noChangeArrowheads="1"/>
              </p:cNvSpPr>
              <p:nvPr/>
            </p:nvSpPr>
            <p:spPr bwMode="auto">
              <a:xfrm rot="-9848013">
                <a:off x="2560" y="1876"/>
                <a:ext cx="23" cy="158"/>
              </a:xfrm>
              <a:prstGeom prst="rect">
                <a:avLst/>
              </a:prstGeom>
              <a:gradFill rotWithShape="0">
                <a:gsLst>
                  <a:gs pos="0">
                    <a:srgbClr val="89A7E2">
                      <a:alpha val="0"/>
                    </a:srgbClr>
                  </a:gs>
                  <a:gs pos="100000">
                    <a:srgbClr val="A6BDE9"/>
                  </a:gs>
                </a:gsLst>
                <a:lin ang="5400000"/>
              </a:gradFill>
              <a:ln>
                <a:noFill/>
              </a:ln>
            </p:spPr>
            <p:txBody>
              <a:bodyPr rot="10800000" anchor="ctr"/>
              <a:lstStyle/>
              <a:p>
                <a:pPr algn="ctr" eaLnBrk="1" hangingPunct="1">
                  <a:defRPr/>
                </a:pPr>
                <a:endParaRPr lang="en-US">
                  <a:latin typeface="+mn-lt"/>
                </a:endParaRPr>
              </a:p>
            </p:txBody>
          </p:sp>
        </p:grpSp>
        <p:sp>
          <p:nvSpPr>
            <p:cNvPr id="3908" name="Rectangle 7">
              <a:extLst>
                <a:ext uri="{FF2B5EF4-FFF2-40B4-BE49-F238E27FC236}">
                  <a16:creationId xmlns:a16="http://schemas.microsoft.com/office/drawing/2014/main" id="{DE047048-A0D7-DDFD-4BF9-AFDAEE43F9C0}"/>
                </a:ext>
              </a:extLst>
            </p:cNvPr>
            <p:cNvSpPr>
              <a:spLocks noChangeArrowheads="1"/>
            </p:cNvSpPr>
            <p:nvPr/>
          </p:nvSpPr>
          <p:spPr bwMode="auto">
            <a:xfrm>
              <a:off x="7620000" y="1807989"/>
              <a:ext cx="457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rgbClr val="F9E27F"/>
                </a:buClr>
                <a:buSzPct val="125000"/>
                <a:buChar char="•"/>
                <a:defRPr sz="2800" b="1">
                  <a:solidFill>
                    <a:schemeClr val="tx1"/>
                  </a:solidFill>
                  <a:latin typeface="Arial" panose="020B0604020202020204" pitchFamily="34" charset="0"/>
                </a:defRPr>
              </a:lvl1pPr>
              <a:lvl2pPr marL="742950" indent="-285750">
                <a:lnSpc>
                  <a:spcPct val="90000"/>
                </a:lnSpc>
                <a:spcBef>
                  <a:spcPct val="20000"/>
                </a:spcBef>
                <a:buClr>
                  <a:srgbClr val="F9E27F"/>
                </a:buClr>
                <a:buSzPct val="115000"/>
                <a:buFont typeface="Arial" panose="020B0604020202020204" pitchFamily="34" charset="0"/>
                <a:buChar char="–"/>
                <a:defRPr sz="2400" b="1">
                  <a:solidFill>
                    <a:schemeClr val="tx1"/>
                  </a:solidFill>
                  <a:latin typeface="Arial" panose="020B0604020202020204" pitchFamily="34" charset="0"/>
                </a:defRPr>
              </a:lvl2pPr>
              <a:lvl3pPr marL="1143000" indent="-228600">
                <a:lnSpc>
                  <a:spcPct val="90000"/>
                </a:lnSpc>
                <a:spcBef>
                  <a:spcPct val="20000"/>
                </a:spcBef>
                <a:buClr>
                  <a:srgbClr val="F9E27F"/>
                </a:buClr>
                <a:buChar char="•"/>
                <a:defRPr sz="2000" b="1">
                  <a:solidFill>
                    <a:schemeClr val="tx1"/>
                  </a:solidFill>
                  <a:latin typeface="Arial" panose="020B0604020202020204" pitchFamily="34" charset="0"/>
                </a:defRPr>
              </a:lvl3pPr>
              <a:lvl4pPr marL="1600200" indent="-228600">
                <a:lnSpc>
                  <a:spcPct val="90000"/>
                </a:lnSpc>
                <a:spcBef>
                  <a:spcPct val="20000"/>
                </a:spcBef>
                <a:buClr>
                  <a:srgbClr val="F9E27F"/>
                </a:buClr>
                <a:buChar char="–"/>
                <a:defRPr sz="2000" b="1">
                  <a:solidFill>
                    <a:schemeClr val="tx1"/>
                  </a:solidFill>
                  <a:latin typeface="Arial" panose="020B0604020202020204" pitchFamily="34" charset="0"/>
                </a:defRPr>
              </a:lvl4pPr>
              <a:lvl5pPr marL="2057400" indent="-228600">
                <a:lnSpc>
                  <a:spcPct val="90000"/>
                </a:lnSpc>
                <a:spcBef>
                  <a:spcPct val="20000"/>
                </a:spcBef>
                <a:buClr>
                  <a:srgbClr val="F9E27F"/>
                </a:buClr>
                <a:buChar cha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rgbClr val="F9E27F"/>
                </a:buClr>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200" dirty="0">
                  <a:solidFill>
                    <a:srgbClr val="3A3A3A"/>
                  </a:solidFill>
                  <a:latin typeface="+mj-lt"/>
                  <a:cs typeface="Arial" panose="020B0604020202020204" pitchFamily="34" charset="0"/>
                </a:rPr>
                <a:t>Consequences</a:t>
              </a:r>
            </a:p>
            <a:p>
              <a:pPr eaLnBrk="1" hangingPunct="1">
                <a:lnSpc>
                  <a:spcPct val="100000"/>
                </a:lnSpc>
                <a:spcBef>
                  <a:spcPts val="300"/>
                </a:spcBef>
                <a:buClrTx/>
                <a:buSzTx/>
                <a:buFontTx/>
                <a:buNone/>
              </a:pPr>
              <a:r>
                <a:rPr lang="en-US" altLang="en-US" sz="1200" dirty="0">
                  <a:solidFill>
                    <a:srgbClr val="3A3A3A"/>
                  </a:solidFill>
                  <a:latin typeface="+mj-lt"/>
                  <a:cs typeface="Arial" panose="020B0604020202020204" pitchFamily="34" charset="0"/>
                </a:rPr>
                <a:t>Increased LDH </a:t>
              </a:r>
            </a:p>
            <a:p>
              <a:pPr eaLnBrk="1" hangingPunct="1">
                <a:lnSpc>
                  <a:spcPct val="100000"/>
                </a:lnSpc>
                <a:spcBef>
                  <a:spcPts val="300"/>
                </a:spcBef>
                <a:buClrTx/>
                <a:buSzTx/>
                <a:buFontTx/>
                <a:buNone/>
              </a:pPr>
              <a:r>
                <a:rPr lang="en-US" altLang="en-US" sz="1200" dirty="0">
                  <a:solidFill>
                    <a:srgbClr val="3A3A3A"/>
                  </a:solidFill>
                  <a:latin typeface="+mj-lt"/>
                  <a:cs typeface="Arial" panose="020B0604020202020204" pitchFamily="34" charset="0"/>
                </a:rPr>
                <a:t>Anemia</a:t>
              </a:r>
            </a:p>
            <a:p>
              <a:pPr eaLnBrk="1" hangingPunct="1">
                <a:lnSpc>
                  <a:spcPct val="100000"/>
                </a:lnSpc>
                <a:spcBef>
                  <a:spcPts val="300"/>
                </a:spcBef>
                <a:buClrTx/>
                <a:buSzTx/>
                <a:buFontTx/>
                <a:buNone/>
              </a:pPr>
              <a:r>
                <a:rPr lang="en-US" altLang="en-US" sz="1200" dirty="0">
                  <a:solidFill>
                    <a:srgbClr val="3A3A3A"/>
                  </a:solidFill>
                  <a:latin typeface="+mj-lt"/>
                  <a:cs typeface="Arial" panose="020B0604020202020204" pitchFamily="34" charset="0"/>
                </a:rPr>
                <a:t>Hemoglobinuria</a:t>
              </a:r>
            </a:p>
            <a:p>
              <a:pPr eaLnBrk="1" hangingPunct="1">
                <a:lnSpc>
                  <a:spcPct val="100000"/>
                </a:lnSpc>
                <a:spcBef>
                  <a:spcPts val="300"/>
                </a:spcBef>
                <a:buClrTx/>
                <a:buSzTx/>
                <a:buFontTx/>
                <a:buNone/>
              </a:pPr>
              <a:r>
                <a:rPr lang="en-US" altLang="en-US" sz="1200" dirty="0">
                  <a:solidFill>
                    <a:srgbClr val="3A3A3A"/>
                  </a:solidFill>
                  <a:latin typeface="+mj-lt"/>
                  <a:cs typeface="Arial" panose="020B0604020202020204" pitchFamily="34" charset="0"/>
                </a:rPr>
                <a:t>Nitrous Oxide Squelching </a:t>
              </a:r>
            </a:p>
            <a:p>
              <a:pPr eaLnBrk="1" hangingPunct="1">
                <a:lnSpc>
                  <a:spcPct val="100000"/>
                </a:lnSpc>
                <a:spcBef>
                  <a:spcPts val="300"/>
                </a:spcBef>
                <a:buClrTx/>
                <a:buSzTx/>
                <a:buFontTx/>
                <a:buNone/>
              </a:pPr>
              <a:r>
                <a:rPr lang="en-US" altLang="en-US" sz="1200" dirty="0">
                  <a:solidFill>
                    <a:srgbClr val="3A3A3A"/>
                  </a:solidFill>
                  <a:latin typeface="+mj-lt"/>
                  <a:cs typeface="Arial" panose="020B0604020202020204" pitchFamily="34" charset="0"/>
                </a:rPr>
                <a:t>Fatigue</a:t>
              </a:r>
            </a:p>
          </p:txBody>
        </p:sp>
      </p:grpSp>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pPr eaLnBrk="1" hangingPunct="1">
              <a:lnSpc>
                <a:spcPct val="100000"/>
              </a:lnSpc>
              <a:buClrTx/>
              <a:buSzTx/>
              <a:buFontTx/>
              <a:buNone/>
            </a:pPr>
            <a:r>
              <a:rPr lang="en-US" altLang="en-US" sz="1200" b="0" dirty="0">
                <a:latin typeface="+mn-lt"/>
                <a:cs typeface="Arial" panose="020B0604020202020204" pitchFamily="34" charset="0"/>
              </a:rPr>
              <a:t>LDH, lactate dehydrogenase; PNH, paroxysmal nocturnal hemoglobinuria; RBC, red blood cell.</a:t>
            </a:r>
          </a:p>
          <a:p>
            <a:pPr eaLnBrk="1" hangingPunct="1">
              <a:lnSpc>
                <a:spcPct val="100000"/>
              </a:lnSpc>
              <a:buClrTx/>
              <a:buSzTx/>
              <a:buFontTx/>
              <a:buNone/>
            </a:pPr>
            <a:r>
              <a:rPr lang="en-US" altLang="en-US" sz="1200" b="0" dirty="0">
                <a:latin typeface="+mn-lt"/>
                <a:cs typeface="Arial" panose="020B0604020202020204" pitchFamily="34" charset="0"/>
              </a:rPr>
              <a:t>1.  Hill A, et al. </a:t>
            </a:r>
            <a:r>
              <a:rPr lang="en-US" altLang="en-US" sz="1200" b="0" i="1" dirty="0" err="1">
                <a:latin typeface="+mn-lt"/>
                <a:cs typeface="Arial" panose="020B0604020202020204" pitchFamily="34" charset="0"/>
              </a:rPr>
              <a:t>Haematologica</a:t>
            </a:r>
            <a:r>
              <a:rPr lang="en-US" altLang="en-US" sz="1200" b="0" i="1" dirty="0">
                <a:latin typeface="+mn-lt"/>
                <a:cs typeface="Arial" panose="020B0604020202020204" pitchFamily="34" charset="0"/>
              </a:rPr>
              <a:t>. </a:t>
            </a:r>
            <a:r>
              <a:rPr lang="en-US" altLang="en-US" sz="1200" b="0" dirty="0">
                <a:latin typeface="+mn-lt"/>
                <a:cs typeface="Arial" panose="020B0604020202020204" pitchFamily="34" charset="0"/>
              </a:rPr>
              <a:t>2010; 95(4):567-73</a:t>
            </a:r>
            <a:r>
              <a:rPr lang="en-US" altLang="en-US" sz="1200" b="0" i="1" dirty="0">
                <a:latin typeface="+mn-lt"/>
                <a:cs typeface="Arial" panose="020B0604020202020204" pitchFamily="34" charset="0"/>
              </a:rPr>
              <a:t>;</a:t>
            </a:r>
            <a:r>
              <a:rPr lang="en-US" altLang="en-US" sz="1200" b="0" dirty="0">
                <a:latin typeface="+mn-lt"/>
                <a:cs typeface="Arial" panose="020B0604020202020204" pitchFamily="34" charset="0"/>
              </a:rPr>
              <a:t>  2. </a:t>
            </a:r>
            <a:r>
              <a:rPr lang="en-US" altLang="en-US" sz="1200" b="0" dirty="0" err="1">
                <a:latin typeface="+mn-lt"/>
                <a:cs typeface="Arial" panose="020B0604020202020204" pitchFamily="34" charset="0"/>
              </a:rPr>
              <a:t>Risitano</a:t>
            </a:r>
            <a:r>
              <a:rPr lang="en-US" altLang="en-US" sz="1200" b="0" dirty="0">
                <a:latin typeface="+mn-lt"/>
                <a:cs typeface="Arial" panose="020B0604020202020204" pitchFamily="34" charset="0"/>
              </a:rPr>
              <a:t> AM, et al. </a:t>
            </a:r>
            <a:r>
              <a:rPr lang="en-US" altLang="en-US" sz="1200" b="0" i="1" dirty="0">
                <a:latin typeface="+mn-lt"/>
                <a:cs typeface="Arial" panose="020B0604020202020204" pitchFamily="34" charset="0"/>
              </a:rPr>
              <a:t>Blood</a:t>
            </a:r>
            <a:r>
              <a:rPr lang="en-US" altLang="en-US" sz="1200" b="0" dirty="0">
                <a:latin typeface="+mn-lt"/>
                <a:cs typeface="Arial" panose="020B0604020202020204" pitchFamily="34" charset="0"/>
              </a:rPr>
              <a:t>. 2009;113(17):4094-100;  3. </a:t>
            </a:r>
            <a:r>
              <a:rPr lang="da-DK" altLang="en-US" sz="1200" b="0" dirty="0">
                <a:latin typeface="+mn-lt"/>
                <a:cs typeface="Arial" panose="020B0604020202020204" pitchFamily="34" charset="0"/>
              </a:rPr>
              <a:t>Hillmen P, et al. </a:t>
            </a:r>
            <a:r>
              <a:rPr lang="en-US" altLang="en-US" sz="1200" b="0" i="1" dirty="0">
                <a:latin typeface="+mn-lt"/>
                <a:cs typeface="Arial" panose="020B0604020202020204" pitchFamily="34" charset="0"/>
              </a:rPr>
              <a:t>N Engl J Med</a:t>
            </a:r>
            <a:r>
              <a:rPr lang="da-DK" altLang="en-US" sz="1200" b="0" i="1" dirty="0">
                <a:latin typeface="+mn-lt"/>
                <a:cs typeface="Arial" panose="020B0604020202020204" pitchFamily="34" charset="0"/>
              </a:rPr>
              <a:t>. </a:t>
            </a:r>
            <a:r>
              <a:rPr lang="da-DK" altLang="en-US" sz="1200" b="0" dirty="0">
                <a:latin typeface="+mn-lt"/>
                <a:cs typeface="Arial" panose="020B0604020202020204" pitchFamily="34" charset="0"/>
              </a:rPr>
              <a:t>1995;333(19):1253-58.</a:t>
            </a:r>
            <a:r>
              <a:rPr lang="en-US" altLang="en-US" sz="1200" b="0" dirty="0">
                <a:latin typeface="+mn-lt"/>
                <a:cs typeface="Arial" panose="020B0604020202020204" pitchFamily="34" charset="0"/>
              </a:rPr>
              <a:t> </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Clinical Impact of Extravascular Hemolysis</a:t>
            </a:r>
          </a:p>
        </p:txBody>
      </p:sp>
    </p:spTree>
    <p:extLst>
      <p:ext uri="{BB962C8B-B14F-4D97-AF65-F5344CB8AC3E}">
        <p14:creationId xmlns:p14="http://schemas.microsoft.com/office/powerpoint/2010/main" val="399378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pPr marL="0" indent="0">
              <a:buFontTx/>
              <a:buNone/>
              <a:defRPr/>
            </a:pPr>
            <a:r>
              <a:rPr lang="en-US" sz="1200" dirty="0"/>
              <a:t>CFH, complement factor H; CFI, complement factor I; MBL, mannose-binding lectin; MCP, membrane cofactor protein.</a:t>
            </a:r>
          </a:p>
          <a:p>
            <a:pPr marL="0" indent="0">
              <a:buFontTx/>
              <a:buNone/>
              <a:defRPr/>
            </a:pPr>
            <a:r>
              <a:rPr lang="en-US" sz="1200" dirty="0"/>
              <a:t>Figueroa JE, et al. </a:t>
            </a:r>
            <a:r>
              <a:rPr lang="en-US" sz="1200" i="1" dirty="0"/>
              <a:t>Clin </a:t>
            </a:r>
            <a:r>
              <a:rPr lang="en-US" sz="1200" i="1" dirty="0" err="1"/>
              <a:t>Microbiol</a:t>
            </a:r>
            <a:r>
              <a:rPr lang="en-US" sz="1200" i="1" dirty="0"/>
              <a:t> Rev</a:t>
            </a:r>
            <a:r>
              <a:rPr lang="en-US" sz="1200" dirty="0"/>
              <a:t>. 1991;4(3):359-95; </a:t>
            </a:r>
            <a:r>
              <a:rPr lang="en-GB" altLang="en-US" sz="1200" dirty="0" err="1"/>
              <a:t>Ricklin</a:t>
            </a:r>
            <a:r>
              <a:rPr lang="en-GB" altLang="en-US" sz="1200" dirty="0"/>
              <a:t> D, et al. </a:t>
            </a:r>
            <a:r>
              <a:rPr lang="en-GB" altLang="en-US" sz="1200" i="1" dirty="0"/>
              <a:t>Nat Rev Nephrol</a:t>
            </a:r>
            <a:r>
              <a:rPr lang="en-GB" altLang="en-US" sz="1200" dirty="0"/>
              <a:t>. 2018;14(1):26-47; </a:t>
            </a:r>
            <a:r>
              <a:rPr lang="en-US" sz="1200" dirty="0"/>
              <a:t>Zipfel PF, et al. </a:t>
            </a:r>
            <a:r>
              <a:rPr lang="en-US" sz="1200" i="1" dirty="0"/>
              <a:t>Front Immunol. </a:t>
            </a:r>
            <a:r>
              <a:rPr lang="en-US" sz="1200" dirty="0"/>
              <a:t>2019;10:2166.</a:t>
            </a:r>
            <a:endParaRPr lang="fr-FR" sz="1200" dirty="0"/>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919012" cy="1185577"/>
          </a:xfrm>
        </p:spPr>
        <p:txBody>
          <a:bodyPr/>
          <a:lstStyle/>
          <a:p>
            <a:r>
              <a:rPr lang="en-US" altLang="en-US"/>
              <a:t>Complement Activation: Current and Emerging Targets</a:t>
            </a:r>
            <a:endParaRPr lang="en-US" dirty="0"/>
          </a:p>
        </p:txBody>
      </p:sp>
      <p:grpSp>
        <p:nvGrpSpPr>
          <p:cNvPr id="3" name="Group 1">
            <a:extLst>
              <a:ext uri="{FF2B5EF4-FFF2-40B4-BE49-F238E27FC236}">
                <a16:creationId xmlns:a16="http://schemas.microsoft.com/office/drawing/2014/main" id="{6F8DDF1E-8D0C-8DDD-7DB6-8F21FF4F9A67}"/>
              </a:ext>
            </a:extLst>
          </p:cNvPr>
          <p:cNvGrpSpPr>
            <a:grpSpLocks/>
          </p:cNvGrpSpPr>
          <p:nvPr/>
        </p:nvGrpSpPr>
        <p:grpSpPr bwMode="auto">
          <a:xfrm>
            <a:off x="2697956" y="1385082"/>
            <a:ext cx="6796088" cy="4380764"/>
            <a:chOff x="1996159" y="1169501"/>
            <a:chExt cx="7901264" cy="5261182"/>
          </a:xfrm>
        </p:grpSpPr>
        <p:sp>
          <p:nvSpPr>
            <p:cNvPr id="5" name="Rectangle 42">
              <a:extLst>
                <a:ext uri="{FF2B5EF4-FFF2-40B4-BE49-F238E27FC236}">
                  <a16:creationId xmlns:a16="http://schemas.microsoft.com/office/drawing/2014/main" id="{79D594EB-CECB-32E8-2CBA-89346335C0FC}"/>
                </a:ext>
              </a:extLst>
            </p:cNvPr>
            <p:cNvSpPr>
              <a:spLocks noChangeArrowheads="1"/>
            </p:cNvSpPr>
            <p:nvPr/>
          </p:nvSpPr>
          <p:spPr bwMode="auto">
            <a:xfrm>
              <a:off x="2874692" y="1169501"/>
              <a:ext cx="1312264" cy="665385"/>
            </a:xfrm>
            <a:prstGeom prst="roundRect">
              <a:avLst/>
            </a:prstGeom>
            <a:solidFill>
              <a:schemeClr val="accent1"/>
            </a:solidFill>
            <a:ln w="9525">
              <a:noFill/>
              <a:round/>
              <a:headEnd/>
              <a:tailEnd/>
            </a:ln>
            <a:effectLst/>
          </p:spPr>
          <p:txBody>
            <a:bodyPr wrap="none" anchor="ctr"/>
            <a:lstStyle/>
            <a:p>
              <a:pPr algn="ctr">
                <a:lnSpc>
                  <a:spcPct val="85000"/>
                </a:lnSpc>
                <a:defRPr/>
              </a:pPr>
              <a:r>
                <a:rPr lang="en-US" sz="1200" dirty="0">
                  <a:solidFill>
                    <a:schemeClr val="bg1"/>
                  </a:solidFill>
                  <a:ea typeface="ＭＳ Ｐゴシック"/>
                  <a:cs typeface="ＭＳ Ｐゴシック"/>
                </a:rPr>
                <a:t>Classical </a:t>
              </a:r>
            </a:p>
            <a:p>
              <a:pPr algn="ctr">
                <a:lnSpc>
                  <a:spcPct val="85000"/>
                </a:lnSpc>
                <a:defRPr/>
              </a:pPr>
              <a:r>
                <a:rPr lang="en-US" sz="1200" dirty="0">
                  <a:solidFill>
                    <a:schemeClr val="bg1"/>
                  </a:solidFill>
                  <a:ea typeface="ＭＳ Ｐゴシック"/>
                  <a:cs typeface="ＭＳ Ｐゴシック"/>
                </a:rPr>
                <a:t>Pathway</a:t>
              </a:r>
            </a:p>
          </p:txBody>
        </p:sp>
        <p:sp>
          <p:nvSpPr>
            <p:cNvPr id="6" name="Rectangle 43">
              <a:extLst>
                <a:ext uri="{FF2B5EF4-FFF2-40B4-BE49-F238E27FC236}">
                  <a16:creationId xmlns:a16="http://schemas.microsoft.com/office/drawing/2014/main" id="{F5449E5C-2A20-1289-336C-7A1CCBC32FF7}"/>
                </a:ext>
              </a:extLst>
            </p:cNvPr>
            <p:cNvSpPr>
              <a:spLocks noChangeArrowheads="1"/>
            </p:cNvSpPr>
            <p:nvPr/>
          </p:nvSpPr>
          <p:spPr bwMode="auto">
            <a:xfrm>
              <a:off x="4945521" y="1169501"/>
              <a:ext cx="1491292" cy="665385"/>
            </a:xfrm>
            <a:prstGeom prst="roundRect">
              <a:avLst/>
            </a:prstGeom>
            <a:solidFill>
              <a:schemeClr val="accent1"/>
            </a:solidFill>
            <a:ln w="9525">
              <a:noFill/>
              <a:round/>
              <a:headEnd/>
              <a:tailEnd/>
            </a:ln>
            <a:effectLst/>
          </p:spPr>
          <p:txBody>
            <a:bodyPr wrap="none" anchor="ctr"/>
            <a:lstStyle/>
            <a:p>
              <a:pPr algn="ctr">
                <a:lnSpc>
                  <a:spcPct val="85000"/>
                </a:lnSpc>
                <a:defRPr/>
              </a:pPr>
              <a:r>
                <a:rPr lang="en-US" sz="1200" dirty="0">
                  <a:solidFill>
                    <a:schemeClr val="bg1"/>
                  </a:solidFill>
                  <a:ea typeface="ＭＳ Ｐゴシック"/>
                  <a:cs typeface="ＭＳ Ｐゴシック"/>
                </a:rPr>
                <a:t>Lectin </a:t>
              </a:r>
            </a:p>
            <a:p>
              <a:pPr algn="ctr">
                <a:lnSpc>
                  <a:spcPct val="85000"/>
                </a:lnSpc>
                <a:defRPr/>
              </a:pPr>
              <a:r>
                <a:rPr lang="en-US" sz="1200" dirty="0">
                  <a:solidFill>
                    <a:schemeClr val="bg1"/>
                  </a:solidFill>
                  <a:ea typeface="ＭＳ Ｐゴシック"/>
                  <a:cs typeface="ＭＳ Ｐゴシック"/>
                </a:rPr>
                <a:t>Pathway</a:t>
              </a:r>
            </a:p>
          </p:txBody>
        </p:sp>
        <p:sp>
          <p:nvSpPr>
            <p:cNvPr id="7" name="Rectangle 45">
              <a:extLst>
                <a:ext uri="{FF2B5EF4-FFF2-40B4-BE49-F238E27FC236}">
                  <a16:creationId xmlns:a16="http://schemas.microsoft.com/office/drawing/2014/main" id="{DB69E645-CDE4-6A05-6872-F1580069F373}"/>
                </a:ext>
              </a:extLst>
            </p:cNvPr>
            <p:cNvSpPr>
              <a:spLocks noChangeArrowheads="1"/>
            </p:cNvSpPr>
            <p:nvPr/>
          </p:nvSpPr>
          <p:spPr bwMode="auto">
            <a:xfrm>
              <a:off x="7165849" y="1169501"/>
              <a:ext cx="1314109" cy="665385"/>
            </a:xfrm>
            <a:prstGeom prst="roundRect">
              <a:avLst/>
            </a:prstGeom>
            <a:solidFill>
              <a:schemeClr val="accent1"/>
            </a:solidFill>
            <a:ln w="9525">
              <a:noFill/>
              <a:round/>
              <a:headEnd/>
              <a:tailEnd/>
            </a:ln>
            <a:effectLst/>
          </p:spPr>
          <p:txBody>
            <a:bodyPr wrap="none" anchor="ctr"/>
            <a:lstStyle/>
            <a:p>
              <a:pPr algn="ctr">
                <a:lnSpc>
                  <a:spcPct val="85000"/>
                </a:lnSpc>
                <a:defRPr/>
              </a:pPr>
              <a:r>
                <a:rPr lang="en-US" sz="1200">
                  <a:solidFill>
                    <a:schemeClr val="bg1"/>
                  </a:solidFill>
                  <a:ea typeface="ＭＳ Ｐゴシック"/>
                  <a:cs typeface="ＭＳ Ｐゴシック"/>
                </a:rPr>
                <a:t>Alternative </a:t>
              </a:r>
            </a:p>
            <a:p>
              <a:pPr algn="ctr">
                <a:lnSpc>
                  <a:spcPct val="85000"/>
                </a:lnSpc>
                <a:defRPr/>
              </a:pPr>
              <a:r>
                <a:rPr lang="en-US" sz="1200">
                  <a:solidFill>
                    <a:schemeClr val="bg1"/>
                  </a:solidFill>
                  <a:ea typeface="ＭＳ Ｐゴシック"/>
                  <a:cs typeface="ＭＳ Ｐゴシック"/>
                </a:rPr>
                <a:t>Pathway</a:t>
              </a:r>
            </a:p>
          </p:txBody>
        </p:sp>
        <p:sp>
          <p:nvSpPr>
            <p:cNvPr id="8" name="Freeform 7">
              <a:extLst>
                <a:ext uri="{FF2B5EF4-FFF2-40B4-BE49-F238E27FC236}">
                  <a16:creationId xmlns:a16="http://schemas.microsoft.com/office/drawing/2014/main" id="{0D098473-4358-CA40-029B-7826D45BA022}"/>
                </a:ext>
              </a:extLst>
            </p:cNvPr>
            <p:cNvSpPr/>
            <p:nvPr/>
          </p:nvSpPr>
          <p:spPr>
            <a:xfrm>
              <a:off x="3122011" y="5546930"/>
              <a:ext cx="572154" cy="842693"/>
            </a:xfrm>
            <a:custGeom>
              <a:avLst/>
              <a:gdLst>
                <a:gd name="connsiteX0" fmla="*/ 0 w 570640"/>
                <a:gd name="connsiteY0" fmla="*/ 0 h 701269"/>
                <a:gd name="connsiteX1" fmla="*/ 0 w 570640"/>
                <a:gd name="connsiteY1" fmla="*/ 701269 h 701269"/>
                <a:gd name="connsiteX2" fmla="*/ 570640 w 570640"/>
                <a:gd name="connsiteY2" fmla="*/ 701269 h 701269"/>
              </a:gdLst>
              <a:ahLst/>
              <a:cxnLst>
                <a:cxn ang="0">
                  <a:pos x="connsiteX0" y="connsiteY0"/>
                </a:cxn>
                <a:cxn ang="0">
                  <a:pos x="connsiteX1" y="connsiteY1"/>
                </a:cxn>
                <a:cxn ang="0">
                  <a:pos x="connsiteX2" y="connsiteY2"/>
                </a:cxn>
              </a:cxnLst>
              <a:rect l="l" t="t" r="r" b="b"/>
              <a:pathLst>
                <a:path w="570640" h="701269">
                  <a:moveTo>
                    <a:pt x="0" y="0"/>
                  </a:moveTo>
                  <a:lnTo>
                    <a:pt x="0" y="701269"/>
                  </a:lnTo>
                  <a:lnTo>
                    <a:pt x="570640" y="701269"/>
                  </a:lnTo>
                </a:path>
              </a:pathLst>
            </a:custGeom>
            <a:noFill/>
            <a:ln w="19050">
              <a:solidFill>
                <a:schemeClr val="bg2">
                  <a:lumMod val="50000"/>
                  <a:lumOff val="50000"/>
                </a:schemeClr>
              </a:solidFill>
              <a:round/>
              <a:headEnd/>
              <a:tailEnd type="triangle" w="med" len="med"/>
            </a:ln>
          </p:spPr>
          <p:txBody>
            <a:bodyPr anchor="ctr"/>
            <a:lstStyle/>
            <a:p>
              <a:pPr algn="ctr">
                <a:defRPr/>
              </a:pPr>
              <a:endParaRPr lang="en-US" sz="1800">
                <a:solidFill>
                  <a:prstClr val="white"/>
                </a:solidFill>
              </a:endParaRPr>
            </a:p>
          </p:txBody>
        </p:sp>
        <p:cxnSp>
          <p:nvCxnSpPr>
            <p:cNvPr id="9" name="AutoShape 4">
              <a:extLst>
                <a:ext uri="{FF2B5EF4-FFF2-40B4-BE49-F238E27FC236}">
                  <a16:creationId xmlns:a16="http://schemas.microsoft.com/office/drawing/2014/main" id="{9F86C766-CB04-009D-5628-C41597179998}"/>
                </a:ext>
              </a:extLst>
            </p:cNvPr>
            <p:cNvCxnSpPr>
              <a:cxnSpLocks noChangeShapeType="1"/>
            </p:cNvCxnSpPr>
            <p:nvPr/>
          </p:nvCxnSpPr>
          <p:spPr bwMode="auto">
            <a:xfrm>
              <a:off x="6628761" y="3549584"/>
              <a:ext cx="200025"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Text Box 5">
              <a:extLst>
                <a:ext uri="{FF2B5EF4-FFF2-40B4-BE49-F238E27FC236}">
                  <a16:creationId xmlns:a16="http://schemas.microsoft.com/office/drawing/2014/main" id="{95C896EB-803B-38DA-AEF2-DE2F990BF32D}"/>
                </a:ext>
              </a:extLst>
            </p:cNvPr>
            <p:cNvSpPr txBox="1">
              <a:spLocks noChangeArrowheads="1"/>
            </p:cNvSpPr>
            <p:nvPr/>
          </p:nvSpPr>
          <p:spPr bwMode="auto">
            <a:xfrm>
              <a:off x="4063296" y="3550777"/>
              <a:ext cx="295305" cy="245944"/>
            </a:xfrm>
            <a:prstGeom prst="rect">
              <a:avLst/>
            </a:prstGeom>
            <a:noFill/>
            <a:ln w="9525">
              <a:solidFill>
                <a:schemeClr val="tx1"/>
              </a:solidFill>
              <a:miter lim="800000"/>
              <a:headEnd/>
              <a:tailEnd/>
            </a:ln>
          </p:spPr>
          <p:txBody>
            <a:bodyPr lIns="0" tIns="28567" rIns="0" bIns="28567" anchor="ctr">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C3a</a:t>
              </a:r>
            </a:p>
          </p:txBody>
        </p:sp>
        <p:sp>
          <p:nvSpPr>
            <p:cNvPr id="11" name="Text Box 6">
              <a:extLst>
                <a:ext uri="{FF2B5EF4-FFF2-40B4-BE49-F238E27FC236}">
                  <a16:creationId xmlns:a16="http://schemas.microsoft.com/office/drawing/2014/main" id="{AE9877FE-1363-AADD-6ADF-E6BA4A03673C}"/>
                </a:ext>
              </a:extLst>
            </p:cNvPr>
            <p:cNvSpPr txBox="1">
              <a:spLocks noChangeArrowheads="1"/>
            </p:cNvSpPr>
            <p:nvPr/>
          </p:nvSpPr>
          <p:spPr bwMode="auto">
            <a:xfrm>
              <a:off x="6248556" y="3411599"/>
              <a:ext cx="380206" cy="245945"/>
            </a:xfrm>
            <a:prstGeom prst="rect">
              <a:avLst/>
            </a:prstGeom>
            <a:noFill/>
            <a:ln>
              <a:noFill/>
            </a:ln>
          </p:spPr>
          <p:txBody>
            <a:bodyPr lIns="0" tIns="28567" rIns="0"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C3bi</a:t>
              </a:r>
            </a:p>
          </p:txBody>
        </p:sp>
        <p:sp>
          <p:nvSpPr>
            <p:cNvPr id="12" name="AutoShape 7">
              <a:extLst>
                <a:ext uri="{FF2B5EF4-FFF2-40B4-BE49-F238E27FC236}">
                  <a16:creationId xmlns:a16="http://schemas.microsoft.com/office/drawing/2014/main" id="{1284F01C-8555-5A33-6172-5D84EB5BCF2B}"/>
                </a:ext>
              </a:extLst>
            </p:cNvPr>
            <p:cNvSpPr>
              <a:spLocks noChangeArrowheads="1"/>
            </p:cNvSpPr>
            <p:nvPr/>
          </p:nvSpPr>
          <p:spPr bwMode="auto">
            <a:xfrm>
              <a:off x="5329418" y="2462139"/>
              <a:ext cx="487254" cy="255477"/>
            </a:xfrm>
            <a:prstGeom prst="roundRect">
              <a:avLst>
                <a:gd name="adj" fmla="val 16667"/>
              </a:avLst>
            </a:prstGeom>
            <a:solidFill>
              <a:srgbClr val="FFCC00"/>
            </a:solidFill>
            <a:ln>
              <a:noFill/>
            </a:ln>
          </p:spPr>
          <p:txBody>
            <a:bodyPr wrap="none" lIns="57134" tIns="28567" rIns="57134" bIns="28567" anchor="ctr"/>
            <a:lstStyle/>
            <a:p>
              <a:pPr algn="ctr">
                <a:defRPr/>
              </a:pPr>
              <a:r>
                <a:rPr lang="en-US" sz="1050" kern="0">
                  <a:solidFill>
                    <a:srgbClr val="000000"/>
                  </a:solidFill>
                </a:rPr>
                <a:t>C3</a:t>
              </a:r>
            </a:p>
          </p:txBody>
        </p:sp>
        <p:sp>
          <p:nvSpPr>
            <p:cNvPr id="13" name="Text Box 8">
              <a:extLst>
                <a:ext uri="{FF2B5EF4-FFF2-40B4-BE49-F238E27FC236}">
                  <a16:creationId xmlns:a16="http://schemas.microsoft.com/office/drawing/2014/main" id="{49A002D4-846D-A10C-D21D-6F57F4409524}"/>
                </a:ext>
              </a:extLst>
            </p:cNvPr>
            <p:cNvSpPr txBox="1">
              <a:spLocks noChangeArrowheads="1"/>
            </p:cNvSpPr>
            <p:nvPr/>
          </p:nvSpPr>
          <p:spPr bwMode="auto">
            <a:xfrm>
              <a:off x="6828093" y="3411599"/>
              <a:ext cx="382052" cy="245945"/>
            </a:xfrm>
            <a:prstGeom prst="rect">
              <a:avLst/>
            </a:prstGeom>
            <a:noFill/>
            <a:ln>
              <a:noFill/>
            </a:ln>
          </p:spPr>
          <p:txBody>
            <a:bodyPr lIns="0" tIns="28567" rIns="0"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a:latin typeface="+mn-lt"/>
                </a:rPr>
                <a:t>CR3</a:t>
              </a:r>
            </a:p>
          </p:txBody>
        </p:sp>
        <p:cxnSp>
          <p:nvCxnSpPr>
            <p:cNvPr id="14" name="AutoShape 9">
              <a:extLst>
                <a:ext uri="{FF2B5EF4-FFF2-40B4-BE49-F238E27FC236}">
                  <a16:creationId xmlns:a16="http://schemas.microsoft.com/office/drawing/2014/main" id="{FCD1A7E1-B818-B062-E231-5E3CF5F71326}"/>
                </a:ext>
              </a:extLst>
            </p:cNvPr>
            <p:cNvCxnSpPr>
              <a:cxnSpLocks noChangeShapeType="1"/>
              <a:stCxn id="12" idx="2"/>
            </p:cNvCxnSpPr>
            <p:nvPr/>
          </p:nvCxnSpPr>
          <p:spPr bwMode="auto">
            <a:xfrm rot="5400000">
              <a:off x="4518973" y="2624072"/>
              <a:ext cx="960438" cy="1147763"/>
            </a:xfrm>
            <a:prstGeom prst="curvedConnector2">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AutoShape 10">
              <a:extLst>
                <a:ext uri="{FF2B5EF4-FFF2-40B4-BE49-F238E27FC236}">
                  <a16:creationId xmlns:a16="http://schemas.microsoft.com/office/drawing/2014/main" id="{8A7A8A72-DA0A-A8D5-B039-F198EB3B54F3}"/>
                </a:ext>
              </a:extLst>
            </p:cNvPr>
            <p:cNvSpPr>
              <a:spLocks noChangeArrowheads="1"/>
            </p:cNvSpPr>
            <p:nvPr/>
          </p:nvSpPr>
          <p:spPr bwMode="auto">
            <a:xfrm>
              <a:off x="7278433" y="3529805"/>
              <a:ext cx="1838276" cy="493796"/>
            </a:xfrm>
            <a:prstGeom prst="roundRect">
              <a:avLst>
                <a:gd name="adj" fmla="val 16667"/>
              </a:avLst>
            </a:prstGeom>
            <a:solidFill>
              <a:schemeClr val="accent1">
                <a:lumMod val="40000"/>
                <a:lumOff val="60000"/>
              </a:schemeClr>
            </a:solidFill>
            <a:ln>
              <a:noFill/>
            </a:ln>
          </p:spPr>
          <p:txBody>
            <a:bodyPr wrap="none" lIns="57134" tIns="28567" rIns="57134" bIns="28567" anchor="ctr"/>
            <a:lstStyle/>
            <a:p>
              <a:pPr algn="ctr">
                <a:defRPr/>
              </a:pPr>
              <a:r>
                <a:rPr lang="en-US" sz="825" kern="0" dirty="0"/>
                <a:t>Microbial Opsonization</a:t>
              </a:r>
            </a:p>
            <a:p>
              <a:pPr algn="ctr">
                <a:defRPr/>
              </a:pPr>
              <a:r>
                <a:rPr lang="en-US" sz="825" kern="0" dirty="0"/>
                <a:t>Immune Complex Clearance</a:t>
              </a:r>
            </a:p>
          </p:txBody>
        </p:sp>
        <p:sp>
          <p:nvSpPr>
            <p:cNvPr id="16" name="AutoShape 11">
              <a:extLst>
                <a:ext uri="{FF2B5EF4-FFF2-40B4-BE49-F238E27FC236}">
                  <a16:creationId xmlns:a16="http://schemas.microsoft.com/office/drawing/2014/main" id="{D20E7A67-283B-FBD3-F18D-E02A38ABA379}"/>
                </a:ext>
              </a:extLst>
            </p:cNvPr>
            <p:cNvSpPr>
              <a:spLocks noChangeArrowheads="1"/>
            </p:cNvSpPr>
            <p:nvPr/>
          </p:nvSpPr>
          <p:spPr bwMode="auto">
            <a:xfrm>
              <a:off x="2852544" y="3495487"/>
              <a:ext cx="1092630" cy="413721"/>
            </a:xfrm>
            <a:prstGeom prst="roundRect">
              <a:avLst>
                <a:gd name="adj" fmla="val 16667"/>
              </a:avLst>
            </a:prstGeom>
            <a:solidFill>
              <a:schemeClr val="accent1">
                <a:lumMod val="40000"/>
                <a:lumOff val="60000"/>
              </a:schemeClr>
            </a:solidFill>
            <a:ln>
              <a:noFill/>
            </a:ln>
          </p:spPr>
          <p:txBody>
            <a:bodyPr lIns="57134" tIns="28567" rIns="57134" bIns="28567" anchor="ctr"/>
            <a:lstStyle/>
            <a:p>
              <a:pPr algn="ctr">
                <a:defRPr/>
              </a:pPr>
              <a:r>
                <a:rPr lang="en-US" sz="825" kern="0" dirty="0"/>
                <a:t>Weak Anaphylatoxin</a:t>
              </a:r>
            </a:p>
          </p:txBody>
        </p:sp>
        <p:sp>
          <p:nvSpPr>
            <p:cNvPr id="17" name="Text Box 12">
              <a:extLst>
                <a:ext uri="{FF2B5EF4-FFF2-40B4-BE49-F238E27FC236}">
                  <a16:creationId xmlns:a16="http://schemas.microsoft.com/office/drawing/2014/main" id="{2287EA5B-B7CD-CCF3-7B98-3506BFF8B093}"/>
                </a:ext>
              </a:extLst>
            </p:cNvPr>
            <p:cNvSpPr txBox="1">
              <a:spLocks noChangeArrowheads="1"/>
            </p:cNvSpPr>
            <p:nvPr/>
          </p:nvSpPr>
          <p:spPr bwMode="auto">
            <a:xfrm rot="16200000">
              <a:off x="1359772" y="2314937"/>
              <a:ext cx="1826471" cy="553698"/>
            </a:xfrm>
            <a:prstGeom prst="rect">
              <a:avLst/>
            </a:prstGeom>
            <a:solidFill>
              <a:schemeClr val="accent4"/>
            </a:solidFill>
            <a:ln w="9525">
              <a:noFill/>
              <a:miter lim="800000"/>
              <a:headEnd/>
              <a:tailEnd/>
            </a:ln>
          </p:spPr>
          <p:txBody>
            <a:bodyPr anchor="ctr">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defRPr/>
              </a:pPr>
              <a:r>
                <a:rPr lang="en-US" sz="2100" dirty="0">
                  <a:solidFill>
                    <a:schemeClr val="bg1"/>
                  </a:solidFill>
                  <a:effectLst>
                    <a:outerShdw blurRad="38100" dist="38100" dir="2700000" algn="tl">
                      <a:srgbClr val="000000">
                        <a:alpha val="43137"/>
                      </a:srgbClr>
                    </a:outerShdw>
                  </a:effectLst>
                  <a:latin typeface="+mn-lt"/>
                  <a:ea typeface="+mn-ea"/>
                </a:rPr>
                <a:t>Proximal</a:t>
              </a:r>
            </a:p>
          </p:txBody>
        </p:sp>
        <p:sp>
          <p:nvSpPr>
            <p:cNvPr id="18" name="Text Box 13">
              <a:extLst>
                <a:ext uri="{FF2B5EF4-FFF2-40B4-BE49-F238E27FC236}">
                  <a16:creationId xmlns:a16="http://schemas.microsoft.com/office/drawing/2014/main" id="{FDF182F2-9EFD-5721-7400-D01994A65C87}"/>
                </a:ext>
              </a:extLst>
            </p:cNvPr>
            <p:cNvSpPr txBox="1">
              <a:spLocks noChangeArrowheads="1"/>
            </p:cNvSpPr>
            <p:nvPr/>
          </p:nvSpPr>
          <p:spPr bwMode="auto">
            <a:xfrm rot="16200000">
              <a:off x="1477026" y="4962923"/>
              <a:ext cx="1591965" cy="483562"/>
            </a:xfrm>
            <a:prstGeom prst="rect">
              <a:avLst/>
            </a:prstGeom>
            <a:solidFill>
              <a:schemeClr val="accent4"/>
            </a:solidFill>
            <a:ln w="9525">
              <a:noFill/>
              <a:miter lim="800000"/>
              <a:headEnd/>
              <a:tailEnd/>
            </a:ln>
          </p:spPr>
          <p:txBody>
            <a:bodyPr anchor="ctr">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defRPr/>
              </a:pPr>
              <a:r>
                <a:rPr lang="en-US" sz="2100" dirty="0">
                  <a:solidFill>
                    <a:schemeClr val="bg1"/>
                  </a:solidFill>
                  <a:effectLst>
                    <a:outerShdw blurRad="38100" dist="38100" dir="2700000" algn="tl">
                      <a:srgbClr val="000000">
                        <a:alpha val="43137"/>
                      </a:srgbClr>
                    </a:outerShdw>
                  </a:effectLst>
                  <a:latin typeface="+mn-lt"/>
                  <a:ea typeface="+mn-ea"/>
                </a:rPr>
                <a:t>Terminal</a:t>
              </a:r>
            </a:p>
          </p:txBody>
        </p:sp>
        <p:sp>
          <p:nvSpPr>
            <p:cNvPr id="19" name="Text Box 14">
              <a:extLst>
                <a:ext uri="{FF2B5EF4-FFF2-40B4-BE49-F238E27FC236}">
                  <a16:creationId xmlns:a16="http://schemas.microsoft.com/office/drawing/2014/main" id="{6F4848DD-50E9-D019-D00B-F09153BEAFA2}"/>
                </a:ext>
              </a:extLst>
            </p:cNvPr>
            <p:cNvSpPr txBox="1">
              <a:spLocks noChangeArrowheads="1"/>
            </p:cNvSpPr>
            <p:nvPr/>
          </p:nvSpPr>
          <p:spPr bwMode="auto">
            <a:xfrm>
              <a:off x="7501758" y="2052232"/>
              <a:ext cx="275003" cy="324113"/>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latin typeface="+mn-lt"/>
                </a:rPr>
                <a:t>B</a:t>
              </a:r>
            </a:p>
          </p:txBody>
        </p:sp>
        <p:cxnSp>
          <p:nvCxnSpPr>
            <p:cNvPr id="20" name="AutoShape 15">
              <a:extLst>
                <a:ext uri="{FF2B5EF4-FFF2-40B4-BE49-F238E27FC236}">
                  <a16:creationId xmlns:a16="http://schemas.microsoft.com/office/drawing/2014/main" id="{34E12312-19D3-D46D-89CA-705435A84FC5}"/>
                </a:ext>
              </a:extLst>
            </p:cNvPr>
            <p:cNvCxnSpPr>
              <a:cxnSpLocks noChangeShapeType="1"/>
            </p:cNvCxnSpPr>
            <p:nvPr/>
          </p:nvCxnSpPr>
          <p:spPr bwMode="auto">
            <a:xfrm rot="5400000">
              <a:off x="7058180" y="2016854"/>
              <a:ext cx="249237" cy="904875"/>
            </a:xfrm>
            <a:prstGeom prst="curvedConnector2">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1" name="Text Box 16">
              <a:extLst>
                <a:ext uri="{FF2B5EF4-FFF2-40B4-BE49-F238E27FC236}">
                  <a16:creationId xmlns:a16="http://schemas.microsoft.com/office/drawing/2014/main" id="{CA669FB9-8A0B-94FE-73F4-C60B138033C0}"/>
                </a:ext>
              </a:extLst>
            </p:cNvPr>
            <p:cNvSpPr txBox="1">
              <a:spLocks noChangeArrowheads="1"/>
            </p:cNvSpPr>
            <p:nvPr/>
          </p:nvSpPr>
          <p:spPr bwMode="auto">
            <a:xfrm>
              <a:off x="7776761" y="2460233"/>
              <a:ext cx="317453" cy="274543"/>
            </a:xfrm>
            <a:prstGeom prst="roundRect">
              <a:avLst/>
            </a:prstGeom>
            <a:solidFill>
              <a:schemeClr val="accent4"/>
            </a:solidFill>
            <a:ln>
              <a:noFill/>
            </a:ln>
          </p:spPr>
          <p:txBody>
            <a:bodyPr wrap="none" lIns="57134" tIns="28567" rIns="57134" bIns="28567"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eaLnBrk="1" hangingPunct="1">
                <a:defRPr/>
              </a:pPr>
              <a:r>
                <a:rPr lang="en-US" sz="1200" kern="0" dirty="0">
                  <a:solidFill>
                    <a:schemeClr val="bg1"/>
                  </a:solidFill>
                  <a:latin typeface="+mn-lt"/>
                </a:rPr>
                <a:t>C3b</a:t>
              </a:r>
            </a:p>
          </p:txBody>
        </p:sp>
        <p:sp>
          <p:nvSpPr>
            <p:cNvPr id="22" name="Text Box 17">
              <a:extLst>
                <a:ext uri="{FF2B5EF4-FFF2-40B4-BE49-F238E27FC236}">
                  <a16:creationId xmlns:a16="http://schemas.microsoft.com/office/drawing/2014/main" id="{98F8D71B-C218-A5FC-86A9-269AB6589D41}"/>
                </a:ext>
              </a:extLst>
            </p:cNvPr>
            <p:cNvSpPr txBox="1">
              <a:spLocks noChangeArrowheads="1"/>
            </p:cNvSpPr>
            <p:nvPr/>
          </p:nvSpPr>
          <p:spPr bwMode="auto">
            <a:xfrm>
              <a:off x="7400247" y="2786252"/>
              <a:ext cx="455878" cy="245945"/>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err="1">
                  <a:latin typeface="+mn-lt"/>
                </a:rPr>
                <a:t>Ba</a:t>
              </a:r>
              <a:endParaRPr lang="en-US" sz="825" kern="0" dirty="0">
                <a:latin typeface="+mn-lt"/>
              </a:endParaRPr>
            </a:p>
          </p:txBody>
        </p:sp>
        <p:cxnSp>
          <p:nvCxnSpPr>
            <p:cNvPr id="23" name="AutoShape 18">
              <a:extLst>
                <a:ext uri="{FF2B5EF4-FFF2-40B4-BE49-F238E27FC236}">
                  <a16:creationId xmlns:a16="http://schemas.microsoft.com/office/drawing/2014/main" id="{9F150E21-728D-FC0B-55B5-3EDCA3ACD31F}"/>
                </a:ext>
              </a:extLst>
            </p:cNvPr>
            <p:cNvCxnSpPr>
              <a:cxnSpLocks noChangeShapeType="1"/>
              <a:stCxn id="19" idx="2"/>
              <a:endCxn id="22" idx="0"/>
            </p:cNvCxnSpPr>
            <p:nvPr/>
          </p:nvCxnSpPr>
          <p:spPr bwMode="auto">
            <a:xfrm flipH="1">
              <a:off x="7628093" y="2375716"/>
              <a:ext cx="11111" cy="410282"/>
            </a:xfrm>
            <a:prstGeom prst="straightConnector1">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24" name="Text Box 19">
              <a:extLst>
                <a:ext uri="{FF2B5EF4-FFF2-40B4-BE49-F238E27FC236}">
                  <a16:creationId xmlns:a16="http://schemas.microsoft.com/office/drawing/2014/main" id="{44932F15-5A53-0958-C717-9ABDFD1F8BC8}"/>
                </a:ext>
              </a:extLst>
            </p:cNvPr>
            <p:cNvSpPr txBox="1">
              <a:spLocks noChangeArrowheads="1"/>
            </p:cNvSpPr>
            <p:nvPr/>
          </p:nvSpPr>
          <p:spPr bwMode="auto">
            <a:xfrm>
              <a:off x="7151083" y="2082737"/>
              <a:ext cx="573999" cy="245944"/>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a:latin typeface="+mn-lt"/>
                </a:rPr>
                <a:t>D +</a:t>
              </a:r>
            </a:p>
          </p:txBody>
        </p:sp>
        <p:cxnSp>
          <p:nvCxnSpPr>
            <p:cNvPr id="25" name="AutoShape 20">
              <a:extLst>
                <a:ext uri="{FF2B5EF4-FFF2-40B4-BE49-F238E27FC236}">
                  <a16:creationId xmlns:a16="http://schemas.microsoft.com/office/drawing/2014/main" id="{5BE943AE-AE1A-7C5E-1801-C585D8F798A2}"/>
                </a:ext>
              </a:extLst>
            </p:cNvPr>
            <p:cNvCxnSpPr>
              <a:cxnSpLocks noChangeShapeType="1"/>
              <a:endCxn id="29" idx="6"/>
            </p:cNvCxnSpPr>
            <p:nvPr/>
          </p:nvCxnSpPr>
          <p:spPr bwMode="auto">
            <a:xfrm rot="10800000">
              <a:off x="6862123" y="2590734"/>
              <a:ext cx="914400" cy="7938"/>
            </a:xfrm>
            <a:prstGeom prst="curvedConnector3">
              <a:avLst>
                <a:gd name="adj1" fmla="val 49926"/>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1">
              <a:extLst>
                <a:ext uri="{FF2B5EF4-FFF2-40B4-BE49-F238E27FC236}">
                  <a16:creationId xmlns:a16="http://schemas.microsoft.com/office/drawing/2014/main" id="{6D83EBB1-E14F-7FC8-F60B-48923A7EF25C}"/>
                </a:ext>
              </a:extLst>
            </p:cNvPr>
            <p:cNvCxnSpPr>
              <a:cxnSpLocks noChangeShapeType="1"/>
            </p:cNvCxnSpPr>
            <p:nvPr/>
          </p:nvCxnSpPr>
          <p:spPr bwMode="auto">
            <a:xfrm rot="5400000">
              <a:off x="7049448" y="2185922"/>
              <a:ext cx="276225" cy="539750"/>
            </a:xfrm>
            <a:prstGeom prst="curvedConnector2">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7" name="AutoShape 22">
              <a:extLst>
                <a:ext uri="{FF2B5EF4-FFF2-40B4-BE49-F238E27FC236}">
                  <a16:creationId xmlns:a16="http://schemas.microsoft.com/office/drawing/2014/main" id="{DB240BE8-978B-F1B4-2EAD-52B63D4BDCAD}"/>
                </a:ext>
              </a:extLst>
            </p:cNvPr>
            <p:cNvCxnSpPr>
              <a:cxnSpLocks noChangeShapeType="1"/>
              <a:stCxn id="29" idx="2"/>
              <a:endCxn id="12" idx="3"/>
            </p:cNvCxnSpPr>
            <p:nvPr/>
          </p:nvCxnSpPr>
          <p:spPr bwMode="auto">
            <a:xfrm flipH="1">
              <a:off x="5817548" y="2589147"/>
              <a:ext cx="336550"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AutoShape 23">
              <a:extLst>
                <a:ext uri="{FF2B5EF4-FFF2-40B4-BE49-F238E27FC236}">
                  <a16:creationId xmlns:a16="http://schemas.microsoft.com/office/drawing/2014/main" id="{B89689F2-1FCB-611B-1EC9-56C20E0C549E}"/>
                </a:ext>
              </a:extLst>
            </p:cNvPr>
            <p:cNvCxnSpPr>
              <a:cxnSpLocks noChangeShapeType="1"/>
            </p:cNvCxnSpPr>
            <p:nvPr/>
          </p:nvCxnSpPr>
          <p:spPr bwMode="auto">
            <a:xfrm rot="5400000">
              <a:off x="5051580" y="3913916"/>
              <a:ext cx="1023937" cy="0"/>
            </a:xfrm>
            <a:prstGeom prst="bentConnector3">
              <a:avLst>
                <a:gd name="adj1" fmla="val 50000"/>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9" name="Oval 24">
              <a:extLst>
                <a:ext uri="{FF2B5EF4-FFF2-40B4-BE49-F238E27FC236}">
                  <a16:creationId xmlns:a16="http://schemas.microsoft.com/office/drawing/2014/main" id="{2848DC10-56F3-428B-1B0E-C52694D5C678}"/>
                </a:ext>
              </a:extLst>
            </p:cNvPr>
            <p:cNvSpPr>
              <a:spLocks noChangeArrowheads="1"/>
            </p:cNvSpPr>
            <p:nvPr/>
          </p:nvSpPr>
          <p:spPr bwMode="auto">
            <a:xfrm>
              <a:off x="6154428" y="2452607"/>
              <a:ext cx="706887" cy="274543"/>
            </a:xfrm>
            <a:prstGeom prst="ellipse">
              <a:avLst/>
            </a:prstGeom>
            <a:solidFill>
              <a:schemeClr val="accent4"/>
            </a:solidFill>
            <a:ln>
              <a:noFill/>
            </a:ln>
          </p:spPr>
          <p:txBody>
            <a:bodyPr wrap="none" lIns="57134" tIns="28567" rIns="57134" bIns="28567" anchor="ctr"/>
            <a:lstStyle/>
            <a:p>
              <a:pPr algn="ctr">
                <a:defRPr/>
              </a:pPr>
              <a:r>
                <a:rPr lang="en-US" sz="825" kern="0" dirty="0">
                  <a:solidFill>
                    <a:schemeClr val="bg1"/>
                  </a:solidFill>
                </a:rPr>
                <a:t>C3bBb</a:t>
              </a:r>
            </a:p>
          </p:txBody>
        </p:sp>
        <p:sp>
          <p:nvSpPr>
            <p:cNvPr id="30" name="Text Box 25">
              <a:extLst>
                <a:ext uri="{FF2B5EF4-FFF2-40B4-BE49-F238E27FC236}">
                  <a16:creationId xmlns:a16="http://schemas.microsoft.com/office/drawing/2014/main" id="{4004F40B-232F-A832-D497-3C24FC54C6DE}"/>
                </a:ext>
              </a:extLst>
            </p:cNvPr>
            <p:cNvSpPr txBox="1">
              <a:spLocks noChangeArrowheads="1"/>
            </p:cNvSpPr>
            <p:nvPr/>
          </p:nvSpPr>
          <p:spPr bwMode="auto">
            <a:xfrm>
              <a:off x="6193186" y="4883452"/>
              <a:ext cx="577692" cy="289795"/>
            </a:xfrm>
            <a:prstGeom prst="rect">
              <a:avLst/>
            </a:prstGeom>
            <a:solidFill>
              <a:schemeClr val="accent4"/>
            </a:solidFill>
            <a:ln>
              <a:noFill/>
            </a:ln>
          </p:spPr>
          <p:txBody>
            <a:bodyPr lIns="57134" tIns="28567" rIns="57134"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C5a</a:t>
              </a:r>
            </a:p>
          </p:txBody>
        </p:sp>
        <p:cxnSp>
          <p:nvCxnSpPr>
            <p:cNvPr id="31" name="AutoShape 26">
              <a:extLst>
                <a:ext uri="{FF2B5EF4-FFF2-40B4-BE49-F238E27FC236}">
                  <a16:creationId xmlns:a16="http://schemas.microsoft.com/office/drawing/2014/main" id="{0743025F-3AA4-0DF7-C832-F9210E583F47}"/>
                </a:ext>
              </a:extLst>
            </p:cNvPr>
            <p:cNvCxnSpPr>
              <a:cxnSpLocks noChangeShapeType="1"/>
            </p:cNvCxnSpPr>
            <p:nvPr/>
          </p:nvCxnSpPr>
          <p:spPr bwMode="auto">
            <a:xfrm>
              <a:off x="5560373" y="4764023"/>
              <a:ext cx="0" cy="42862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AutoShape 27">
              <a:extLst>
                <a:ext uri="{FF2B5EF4-FFF2-40B4-BE49-F238E27FC236}">
                  <a16:creationId xmlns:a16="http://schemas.microsoft.com/office/drawing/2014/main" id="{ED4A6105-B98E-9663-D462-7FB284DFDE9D}"/>
                </a:ext>
              </a:extLst>
            </p:cNvPr>
            <p:cNvSpPr>
              <a:spLocks noChangeArrowheads="1"/>
            </p:cNvSpPr>
            <p:nvPr/>
          </p:nvSpPr>
          <p:spPr bwMode="auto">
            <a:xfrm>
              <a:off x="5083946" y="4048385"/>
              <a:ext cx="980044" cy="247851"/>
            </a:xfrm>
            <a:prstGeom prst="roundRect">
              <a:avLst>
                <a:gd name="adj" fmla="val 16667"/>
              </a:avLst>
            </a:prstGeom>
            <a:solidFill>
              <a:schemeClr val="accent1"/>
            </a:solidFill>
            <a:ln>
              <a:noFill/>
            </a:ln>
          </p:spPr>
          <p:txBody>
            <a:bodyPr wrap="none" lIns="57134" tIns="28567" rIns="57134" bIns="28567" anchor="ctr"/>
            <a:lstStyle/>
            <a:p>
              <a:pPr algn="ctr">
                <a:defRPr/>
              </a:pPr>
              <a:r>
                <a:rPr lang="en-US" sz="825" kern="0" dirty="0">
                  <a:solidFill>
                    <a:schemeClr val="bg1"/>
                  </a:solidFill>
                </a:rPr>
                <a:t>C5-convertase</a:t>
              </a:r>
            </a:p>
          </p:txBody>
        </p:sp>
        <p:cxnSp>
          <p:nvCxnSpPr>
            <p:cNvPr id="33" name="AutoShape 28">
              <a:extLst>
                <a:ext uri="{FF2B5EF4-FFF2-40B4-BE49-F238E27FC236}">
                  <a16:creationId xmlns:a16="http://schemas.microsoft.com/office/drawing/2014/main" id="{48D7034F-CCFC-D135-B62C-0062F8CA3487}"/>
                </a:ext>
              </a:extLst>
            </p:cNvPr>
            <p:cNvCxnSpPr>
              <a:cxnSpLocks noChangeShapeType="1"/>
            </p:cNvCxnSpPr>
            <p:nvPr/>
          </p:nvCxnSpPr>
          <p:spPr bwMode="auto">
            <a:xfrm>
              <a:off x="5571485" y="2717734"/>
              <a:ext cx="1588" cy="5842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 name="AutoShape 29">
              <a:extLst>
                <a:ext uri="{FF2B5EF4-FFF2-40B4-BE49-F238E27FC236}">
                  <a16:creationId xmlns:a16="http://schemas.microsoft.com/office/drawing/2014/main" id="{314575D6-D83D-CD7C-07A0-2AD6AD0A8681}"/>
                </a:ext>
              </a:extLst>
            </p:cNvPr>
            <p:cNvSpPr>
              <a:spLocks noChangeArrowheads="1"/>
            </p:cNvSpPr>
            <p:nvPr/>
          </p:nvSpPr>
          <p:spPr bwMode="auto">
            <a:xfrm>
              <a:off x="5329418" y="2424008"/>
              <a:ext cx="487254" cy="333646"/>
            </a:xfrm>
            <a:prstGeom prst="roundRect">
              <a:avLst>
                <a:gd name="adj" fmla="val 16667"/>
              </a:avLst>
            </a:prstGeom>
            <a:solidFill>
              <a:schemeClr val="accent4"/>
            </a:solidFill>
            <a:ln>
              <a:noFill/>
            </a:ln>
          </p:spPr>
          <p:txBody>
            <a:bodyPr wrap="none" lIns="57134" tIns="28567" rIns="57134" bIns="28567" anchor="ctr"/>
            <a:lstStyle/>
            <a:p>
              <a:pPr algn="ctr">
                <a:defRPr/>
              </a:pPr>
              <a:r>
                <a:rPr lang="en-US" sz="1050" kern="0" dirty="0">
                  <a:solidFill>
                    <a:schemeClr val="bg1"/>
                  </a:solidFill>
                </a:rPr>
                <a:t>C3</a:t>
              </a:r>
            </a:p>
          </p:txBody>
        </p:sp>
        <p:sp>
          <p:nvSpPr>
            <p:cNvPr id="35" name="AutoShape 30">
              <a:extLst>
                <a:ext uri="{FF2B5EF4-FFF2-40B4-BE49-F238E27FC236}">
                  <a16:creationId xmlns:a16="http://schemas.microsoft.com/office/drawing/2014/main" id="{321901A3-7902-58E2-863B-7EB1BE8FE5FF}"/>
                </a:ext>
              </a:extLst>
            </p:cNvPr>
            <p:cNvSpPr>
              <a:spLocks noChangeArrowheads="1"/>
            </p:cNvSpPr>
            <p:nvPr/>
          </p:nvSpPr>
          <p:spPr bwMode="auto">
            <a:xfrm>
              <a:off x="5329418" y="3402067"/>
              <a:ext cx="487254" cy="255477"/>
            </a:xfrm>
            <a:prstGeom prst="roundRect">
              <a:avLst>
                <a:gd name="adj" fmla="val 16667"/>
              </a:avLst>
            </a:prstGeom>
            <a:solidFill>
              <a:schemeClr val="accent4"/>
            </a:solidFill>
            <a:ln>
              <a:noFill/>
            </a:ln>
          </p:spPr>
          <p:txBody>
            <a:bodyPr wrap="none" lIns="57134" tIns="28567" rIns="57134" bIns="28567" anchor="ctr"/>
            <a:lstStyle/>
            <a:p>
              <a:pPr algn="ctr">
                <a:defRPr/>
              </a:pPr>
              <a:r>
                <a:rPr lang="en-US" sz="1050" kern="0" dirty="0">
                  <a:solidFill>
                    <a:schemeClr val="bg1"/>
                  </a:solidFill>
                </a:rPr>
                <a:t>C3b</a:t>
              </a:r>
            </a:p>
          </p:txBody>
        </p:sp>
        <p:sp>
          <p:nvSpPr>
            <p:cNvPr id="36" name="Text Box 31">
              <a:extLst>
                <a:ext uri="{FF2B5EF4-FFF2-40B4-BE49-F238E27FC236}">
                  <a16:creationId xmlns:a16="http://schemas.microsoft.com/office/drawing/2014/main" id="{AD63F20F-AEAB-9A03-B3A3-0DB8C97492B8}"/>
                </a:ext>
              </a:extLst>
            </p:cNvPr>
            <p:cNvSpPr txBox="1">
              <a:spLocks noChangeArrowheads="1"/>
            </p:cNvSpPr>
            <p:nvPr/>
          </p:nvSpPr>
          <p:spPr bwMode="auto">
            <a:xfrm>
              <a:off x="3369329" y="2010288"/>
              <a:ext cx="561080" cy="245944"/>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a:latin typeface="+mn-lt"/>
                </a:rPr>
                <a:t>C1qrs</a:t>
              </a:r>
            </a:p>
          </p:txBody>
        </p:sp>
        <p:cxnSp>
          <p:nvCxnSpPr>
            <p:cNvPr id="37" name="AutoShape 32">
              <a:extLst>
                <a:ext uri="{FF2B5EF4-FFF2-40B4-BE49-F238E27FC236}">
                  <a16:creationId xmlns:a16="http://schemas.microsoft.com/office/drawing/2014/main" id="{5E4F73A1-ADF5-7BE8-7974-E1B0188DE085}"/>
                </a:ext>
              </a:extLst>
            </p:cNvPr>
            <p:cNvCxnSpPr>
              <a:cxnSpLocks noChangeShapeType="1"/>
            </p:cNvCxnSpPr>
            <p:nvPr/>
          </p:nvCxnSpPr>
          <p:spPr bwMode="auto">
            <a:xfrm>
              <a:off x="3876036" y="2195447"/>
              <a:ext cx="371475" cy="284162"/>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8" name="Group 33">
              <a:extLst>
                <a:ext uri="{FF2B5EF4-FFF2-40B4-BE49-F238E27FC236}">
                  <a16:creationId xmlns:a16="http://schemas.microsoft.com/office/drawing/2014/main" id="{B25E737D-EFCA-6BDE-FAB1-D65EA592D772}"/>
                </a:ext>
              </a:extLst>
            </p:cNvPr>
            <p:cNvGrpSpPr>
              <a:grpSpLocks/>
            </p:cNvGrpSpPr>
            <p:nvPr/>
          </p:nvGrpSpPr>
          <p:grpSpPr bwMode="auto">
            <a:xfrm>
              <a:off x="3164835" y="2003360"/>
              <a:ext cx="280988" cy="392113"/>
              <a:chOff x="818" y="1353"/>
              <a:chExt cx="212" cy="247"/>
            </a:xfrm>
          </p:grpSpPr>
          <p:sp>
            <p:nvSpPr>
              <p:cNvPr id="96" name="Line 34">
                <a:extLst>
                  <a:ext uri="{FF2B5EF4-FFF2-40B4-BE49-F238E27FC236}">
                    <a16:creationId xmlns:a16="http://schemas.microsoft.com/office/drawing/2014/main" id="{7A128E24-AE18-FE2C-1AA0-72BE28A2383F}"/>
                  </a:ext>
                </a:extLst>
              </p:cNvPr>
              <p:cNvSpPr>
                <a:spLocks noChangeShapeType="1"/>
              </p:cNvSpPr>
              <p:nvPr/>
            </p:nvSpPr>
            <p:spPr bwMode="auto">
              <a:xfrm>
                <a:off x="925" y="1353"/>
                <a:ext cx="0" cy="124"/>
              </a:xfrm>
              <a:prstGeom prst="line">
                <a:avLst/>
              </a:prstGeom>
              <a:noFill/>
              <a:ln w="19050">
                <a:solidFill>
                  <a:schemeClr val="tx1"/>
                </a:solidFill>
                <a:round/>
                <a:headEnd/>
                <a:tailEnd/>
              </a:ln>
            </p:spPr>
            <p:txBody>
              <a:bodyPr/>
              <a:lstStyle/>
              <a:p>
                <a:pPr>
                  <a:defRPr/>
                </a:pPr>
                <a:endParaRPr lang="en-US" sz="1800" kern="0">
                  <a:solidFill>
                    <a:sysClr val="windowText" lastClr="000000"/>
                  </a:solidFill>
                </a:endParaRPr>
              </a:p>
            </p:txBody>
          </p:sp>
          <p:sp>
            <p:nvSpPr>
              <p:cNvPr id="97" name="Line 35">
                <a:extLst>
                  <a:ext uri="{FF2B5EF4-FFF2-40B4-BE49-F238E27FC236}">
                    <a16:creationId xmlns:a16="http://schemas.microsoft.com/office/drawing/2014/main" id="{9FD07E4C-8E5E-6FE4-E79E-546BE5306209}"/>
                  </a:ext>
                </a:extLst>
              </p:cNvPr>
              <p:cNvSpPr>
                <a:spLocks noChangeShapeType="1"/>
              </p:cNvSpPr>
              <p:nvPr/>
            </p:nvSpPr>
            <p:spPr bwMode="auto">
              <a:xfrm>
                <a:off x="925" y="1476"/>
                <a:ext cx="84" cy="124"/>
              </a:xfrm>
              <a:prstGeom prst="line">
                <a:avLst/>
              </a:prstGeom>
              <a:noFill/>
              <a:ln w="19050">
                <a:solidFill>
                  <a:schemeClr val="tx1"/>
                </a:solidFill>
                <a:round/>
                <a:headEnd/>
                <a:tailEnd/>
              </a:ln>
            </p:spPr>
            <p:txBody>
              <a:bodyPr/>
              <a:lstStyle/>
              <a:p>
                <a:pPr>
                  <a:defRPr/>
                </a:pPr>
                <a:endParaRPr lang="en-US" sz="1800" kern="0">
                  <a:solidFill>
                    <a:sysClr val="windowText" lastClr="000000"/>
                  </a:solidFill>
                </a:endParaRPr>
              </a:p>
            </p:txBody>
          </p:sp>
          <p:sp>
            <p:nvSpPr>
              <p:cNvPr id="98" name="Line 36">
                <a:extLst>
                  <a:ext uri="{FF2B5EF4-FFF2-40B4-BE49-F238E27FC236}">
                    <a16:creationId xmlns:a16="http://schemas.microsoft.com/office/drawing/2014/main" id="{675DFF99-7F61-40DC-5170-7E604041AE0C}"/>
                  </a:ext>
                </a:extLst>
              </p:cNvPr>
              <p:cNvSpPr>
                <a:spLocks noChangeShapeType="1"/>
              </p:cNvSpPr>
              <p:nvPr/>
            </p:nvSpPr>
            <p:spPr bwMode="auto">
              <a:xfrm flipH="1">
                <a:off x="844" y="1476"/>
                <a:ext cx="78" cy="124"/>
              </a:xfrm>
              <a:prstGeom prst="line">
                <a:avLst/>
              </a:prstGeom>
              <a:noFill/>
              <a:ln w="19050">
                <a:solidFill>
                  <a:schemeClr val="tx1"/>
                </a:solidFill>
                <a:round/>
                <a:headEnd/>
                <a:tailEnd/>
              </a:ln>
            </p:spPr>
            <p:txBody>
              <a:bodyPr/>
              <a:lstStyle/>
              <a:p>
                <a:pPr>
                  <a:defRPr/>
                </a:pPr>
                <a:endParaRPr lang="en-US" sz="1800" kern="0">
                  <a:solidFill>
                    <a:sysClr val="windowText" lastClr="000000"/>
                  </a:solidFill>
                </a:endParaRPr>
              </a:p>
            </p:txBody>
          </p:sp>
          <p:sp>
            <p:nvSpPr>
              <p:cNvPr id="99" name="Line 37">
                <a:extLst>
                  <a:ext uri="{FF2B5EF4-FFF2-40B4-BE49-F238E27FC236}">
                    <a16:creationId xmlns:a16="http://schemas.microsoft.com/office/drawing/2014/main" id="{6ABCF3F1-0F05-E217-72BB-31C6A490C6E4}"/>
                  </a:ext>
                </a:extLst>
              </p:cNvPr>
              <p:cNvSpPr>
                <a:spLocks noChangeShapeType="1"/>
              </p:cNvSpPr>
              <p:nvPr/>
            </p:nvSpPr>
            <p:spPr bwMode="auto">
              <a:xfrm>
                <a:off x="949" y="1451"/>
                <a:ext cx="81" cy="121"/>
              </a:xfrm>
              <a:prstGeom prst="line">
                <a:avLst/>
              </a:prstGeom>
              <a:noFill/>
              <a:ln w="19050">
                <a:solidFill>
                  <a:schemeClr val="tx1"/>
                </a:solidFill>
                <a:round/>
                <a:headEnd/>
                <a:tailEnd/>
              </a:ln>
            </p:spPr>
            <p:txBody>
              <a:bodyPr/>
              <a:lstStyle/>
              <a:p>
                <a:pPr>
                  <a:defRPr/>
                </a:pPr>
                <a:endParaRPr lang="en-US" sz="1800" kern="0">
                  <a:solidFill>
                    <a:sysClr val="windowText" lastClr="000000"/>
                  </a:solidFill>
                </a:endParaRPr>
              </a:p>
            </p:txBody>
          </p:sp>
          <p:sp>
            <p:nvSpPr>
              <p:cNvPr id="100" name="Line 38">
                <a:extLst>
                  <a:ext uri="{FF2B5EF4-FFF2-40B4-BE49-F238E27FC236}">
                    <a16:creationId xmlns:a16="http://schemas.microsoft.com/office/drawing/2014/main" id="{DAEE9471-69E6-81FA-1F37-74458228A64B}"/>
                  </a:ext>
                </a:extLst>
              </p:cNvPr>
              <p:cNvSpPr>
                <a:spLocks noChangeShapeType="1"/>
              </p:cNvSpPr>
              <p:nvPr/>
            </p:nvSpPr>
            <p:spPr bwMode="auto">
              <a:xfrm flipH="1">
                <a:off x="818" y="1451"/>
                <a:ext cx="81" cy="121"/>
              </a:xfrm>
              <a:prstGeom prst="line">
                <a:avLst/>
              </a:prstGeom>
              <a:noFill/>
              <a:ln w="19050">
                <a:solidFill>
                  <a:schemeClr val="tx1"/>
                </a:solidFill>
                <a:round/>
                <a:headEnd/>
                <a:tailEnd/>
              </a:ln>
            </p:spPr>
            <p:txBody>
              <a:bodyPr/>
              <a:lstStyle/>
              <a:p>
                <a:pPr>
                  <a:defRPr/>
                </a:pPr>
                <a:endParaRPr lang="en-US" sz="1800" kern="0">
                  <a:solidFill>
                    <a:sysClr val="windowText" lastClr="000000"/>
                  </a:solidFill>
                </a:endParaRPr>
              </a:p>
            </p:txBody>
          </p:sp>
        </p:grpSp>
        <p:sp>
          <p:nvSpPr>
            <p:cNvPr id="39" name="Text Box 39">
              <a:extLst>
                <a:ext uri="{FF2B5EF4-FFF2-40B4-BE49-F238E27FC236}">
                  <a16:creationId xmlns:a16="http://schemas.microsoft.com/office/drawing/2014/main" id="{B3B3F3D1-890E-7950-0C35-2103E90246A7}"/>
                </a:ext>
              </a:extLst>
            </p:cNvPr>
            <p:cNvSpPr txBox="1">
              <a:spLocks noChangeArrowheads="1"/>
            </p:cNvSpPr>
            <p:nvPr/>
          </p:nvSpPr>
          <p:spPr bwMode="auto">
            <a:xfrm>
              <a:off x="2946674" y="2382064"/>
              <a:ext cx="729034" cy="413721"/>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Antibody</a:t>
              </a:r>
            </a:p>
          </p:txBody>
        </p:sp>
        <p:cxnSp>
          <p:nvCxnSpPr>
            <p:cNvPr id="40" name="AutoShape 40">
              <a:extLst>
                <a:ext uri="{FF2B5EF4-FFF2-40B4-BE49-F238E27FC236}">
                  <a16:creationId xmlns:a16="http://schemas.microsoft.com/office/drawing/2014/main" id="{09B7EF3D-7160-4D78-25E8-56A78C8759D0}"/>
                </a:ext>
              </a:extLst>
            </p:cNvPr>
            <p:cNvCxnSpPr>
              <a:cxnSpLocks noChangeShapeType="1"/>
              <a:stCxn id="41" idx="6"/>
              <a:endCxn id="34" idx="1"/>
            </p:cNvCxnSpPr>
            <p:nvPr/>
          </p:nvCxnSpPr>
          <p:spPr bwMode="auto">
            <a:xfrm flipV="1">
              <a:off x="4952360" y="2590734"/>
              <a:ext cx="376238"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Oval 41">
              <a:extLst>
                <a:ext uri="{FF2B5EF4-FFF2-40B4-BE49-F238E27FC236}">
                  <a16:creationId xmlns:a16="http://schemas.microsoft.com/office/drawing/2014/main" id="{84FF9A03-AD32-0D7B-D638-8B74F88CBFC4}"/>
                </a:ext>
              </a:extLst>
            </p:cNvPr>
            <p:cNvSpPr>
              <a:spLocks noChangeArrowheads="1"/>
            </p:cNvSpPr>
            <p:nvPr/>
          </p:nvSpPr>
          <p:spPr bwMode="auto">
            <a:xfrm>
              <a:off x="4244171" y="2454513"/>
              <a:ext cx="708733" cy="274543"/>
            </a:xfrm>
            <a:prstGeom prst="ellipse">
              <a:avLst/>
            </a:prstGeom>
            <a:solidFill>
              <a:schemeClr val="accent4"/>
            </a:solidFill>
            <a:ln>
              <a:noFill/>
            </a:ln>
          </p:spPr>
          <p:txBody>
            <a:bodyPr wrap="none" lIns="57134" tIns="28567" rIns="57134" bIns="28567" anchor="ctr"/>
            <a:lstStyle/>
            <a:p>
              <a:pPr algn="ctr">
                <a:defRPr/>
              </a:pPr>
              <a:r>
                <a:rPr lang="en-US" sz="825" kern="0" dirty="0">
                  <a:solidFill>
                    <a:schemeClr val="bg1"/>
                  </a:solidFill>
                </a:rPr>
                <a:t>C4b2a</a:t>
              </a:r>
            </a:p>
          </p:txBody>
        </p:sp>
        <p:cxnSp>
          <p:nvCxnSpPr>
            <p:cNvPr id="42" name="AutoShape 44">
              <a:extLst>
                <a:ext uri="{FF2B5EF4-FFF2-40B4-BE49-F238E27FC236}">
                  <a16:creationId xmlns:a16="http://schemas.microsoft.com/office/drawing/2014/main" id="{E789C247-37A8-0489-491C-A6A2DA774137}"/>
                </a:ext>
              </a:extLst>
            </p:cNvPr>
            <p:cNvCxnSpPr>
              <a:cxnSpLocks noChangeShapeType="1"/>
            </p:cNvCxnSpPr>
            <p:nvPr/>
          </p:nvCxnSpPr>
          <p:spPr bwMode="auto">
            <a:xfrm flipH="1">
              <a:off x="4887274" y="2139885"/>
              <a:ext cx="395287" cy="3206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3" name="Text Box 46">
              <a:extLst>
                <a:ext uri="{FF2B5EF4-FFF2-40B4-BE49-F238E27FC236}">
                  <a16:creationId xmlns:a16="http://schemas.microsoft.com/office/drawing/2014/main" id="{A4B47074-3930-5253-AAA7-233686A1BA63}"/>
                </a:ext>
              </a:extLst>
            </p:cNvPr>
            <p:cNvSpPr txBox="1">
              <a:spLocks noChangeArrowheads="1"/>
            </p:cNvSpPr>
            <p:nvPr/>
          </p:nvSpPr>
          <p:spPr bwMode="auto">
            <a:xfrm>
              <a:off x="5047033" y="5705174"/>
              <a:ext cx="2185259" cy="446132"/>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900" kern="0" dirty="0">
                  <a:latin typeface="+mn-lt"/>
                </a:rPr>
                <a:t>Terminal Complement Complex</a:t>
              </a:r>
            </a:p>
          </p:txBody>
        </p:sp>
        <p:sp>
          <p:nvSpPr>
            <p:cNvPr id="44" name="Arc 47">
              <a:extLst>
                <a:ext uri="{FF2B5EF4-FFF2-40B4-BE49-F238E27FC236}">
                  <a16:creationId xmlns:a16="http://schemas.microsoft.com/office/drawing/2014/main" id="{DF115E8D-5B02-EF23-5A90-CF5B69F8B07D}"/>
                </a:ext>
              </a:extLst>
            </p:cNvPr>
            <p:cNvSpPr>
              <a:spLocks/>
            </p:cNvSpPr>
            <p:nvPr/>
          </p:nvSpPr>
          <p:spPr bwMode="auto">
            <a:xfrm rot="2675353" flipV="1">
              <a:off x="5693013" y="4389657"/>
              <a:ext cx="535241" cy="697796"/>
            </a:xfrm>
            <a:custGeom>
              <a:avLst/>
              <a:gdLst>
                <a:gd name="T0" fmla="*/ 0 w 18760"/>
                <a:gd name="T1" fmla="*/ 0 h 21600"/>
                <a:gd name="T2" fmla="*/ 2147483647 w 18760"/>
                <a:gd name="T3" fmla="*/ 2147483647 h 21600"/>
                <a:gd name="T4" fmla="*/ 0 w 18760"/>
                <a:gd name="T5" fmla="*/ 2147483647 h 21600"/>
                <a:gd name="T6" fmla="*/ 0 60000 65536"/>
                <a:gd name="T7" fmla="*/ 0 60000 65536"/>
                <a:gd name="T8" fmla="*/ 0 60000 65536"/>
                <a:gd name="T9" fmla="*/ 0 w 18760"/>
                <a:gd name="T10" fmla="*/ 0 h 21600"/>
                <a:gd name="T11" fmla="*/ 18760 w 18760"/>
                <a:gd name="T12" fmla="*/ 21600 h 21600"/>
              </a:gdLst>
              <a:ahLst/>
              <a:cxnLst>
                <a:cxn ang="T6">
                  <a:pos x="T0" y="T1"/>
                </a:cxn>
                <a:cxn ang="T7">
                  <a:pos x="T2" y="T3"/>
                </a:cxn>
                <a:cxn ang="T8">
                  <a:pos x="T4" y="T5"/>
                </a:cxn>
              </a:cxnLst>
              <a:rect l="T9" t="T10" r="T11" b="T12"/>
              <a:pathLst>
                <a:path w="18760" h="21600" fill="none" extrusionOk="0">
                  <a:moveTo>
                    <a:pt x="-1" y="0"/>
                  </a:moveTo>
                  <a:cubicBezTo>
                    <a:pt x="7755" y="0"/>
                    <a:pt x="14915" y="4157"/>
                    <a:pt x="18760" y="10893"/>
                  </a:cubicBezTo>
                </a:path>
                <a:path w="18760" h="21600" stroke="0" extrusionOk="0">
                  <a:moveTo>
                    <a:pt x="-1" y="0"/>
                  </a:moveTo>
                  <a:cubicBezTo>
                    <a:pt x="7755" y="0"/>
                    <a:pt x="14915" y="4157"/>
                    <a:pt x="18760" y="10893"/>
                  </a:cubicBezTo>
                  <a:lnTo>
                    <a:pt x="0" y="21600"/>
                  </a:lnTo>
                  <a:lnTo>
                    <a:pt x="-1" y="0"/>
                  </a:lnTo>
                  <a:close/>
                </a:path>
              </a:pathLst>
            </a:custGeom>
            <a:noFill/>
            <a:ln w="19050">
              <a:solidFill>
                <a:schemeClr val="tx1"/>
              </a:solidFill>
              <a:round/>
              <a:headEnd/>
              <a:tailEnd type="triangle" w="med" len="med"/>
            </a:ln>
          </p:spPr>
          <p:txBody>
            <a:bodyPr lIns="57134" tIns="28567" rIns="57134" bIns="28567"/>
            <a:lstStyle/>
            <a:p>
              <a:pPr>
                <a:defRPr/>
              </a:pPr>
              <a:endParaRPr lang="en-US" sz="1050" kern="0">
                <a:solidFill>
                  <a:sysClr val="windowText" lastClr="000000"/>
                </a:solidFill>
              </a:endParaRPr>
            </a:p>
          </p:txBody>
        </p:sp>
        <p:sp>
          <p:nvSpPr>
            <p:cNvPr id="45" name="AutoShape 48">
              <a:extLst>
                <a:ext uri="{FF2B5EF4-FFF2-40B4-BE49-F238E27FC236}">
                  <a16:creationId xmlns:a16="http://schemas.microsoft.com/office/drawing/2014/main" id="{01E5AEFD-387A-924F-236C-3EEFEC01960D}"/>
                </a:ext>
              </a:extLst>
            </p:cNvPr>
            <p:cNvSpPr>
              <a:spLocks noChangeArrowheads="1"/>
            </p:cNvSpPr>
            <p:nvPr/>
          </p:nvSpPr>
          <p:spPr bwMode="auto">
            <a:xfrm>
              <a:off x="7086485" y="4326741"/>
              <a:ext cx="1583575" cy="1058133"/>
            </a:xfrm>
            <a:prstGeom prst="roundRect">
              <a:avLst>
                <a:gd name="adj" fmla="val 11205"/>
              </a:avLst>
            </a:prstGeom>
            <a:solidFill>
              <a:schemeClr val="accent1"/>
            </a:solidFill>
            <a:ln>
              <a:solidFill>
                <a:schemeClr val="bg1">
                  <a:lumMod val="40000"/>
                  <a:lumOff val="60000"/>
                </a:schemeClr>
              </a:solidFill>
            </a:ln>
            <a:effectLst/>
          </p:spPr>
          <p:txBody>
            <a:bodyPr wrap="none" lIns="57134" tIns="28567" rIns="57134" bIns="28567" anchor="ctr"/>
            <a:lstStyle/>
            <a:p>
              <a:pPr marL="128588" indent="-128588">
                <a:buClr>
                  <a:schemeClr val="bg1"/>
                </a:buClr>
                <a:buFont typeface="Arial" panose="020B0604020202020204" pitchFamily="34" charset="0"/>
                <a:buChar char="•"/>
                <a:defRPr/>
              </a:pPr>
              <a:r>
                <a:rPr lang="en-US" sz="825" kern="0" dirty="0" err="1">
                  <a:solidFill>
                    <a:schemeClr val="bg1"/>
                  </a:solidFill>
                </a:rPr>
                <a:t>Prothrombotic</a:t>
              </a:r>
              <a:endParaRPr lang="en-US" sz="825" kern="0" dirty="0">
                <a:solidFill>
                  <a:schemeClr val="bg1"/>
                </a:solidFill>
              </a:endParaRPr>
            </a:p>
            <a:p>
              <a:pPr marL="128588" indent="-128588">
                <a:buClr>
                  <a:schemeClr val="bg1"/>
                </a:buClr>
                <a:buFont typeface="Arial" panose="020B0604020202020204" pitchFamily="34" charset="0"/>
                <a:buChar char="•"/>
                <a:defRPr/>
              </a:pPr>
              <a:r>
                <a:rPr lang="en-US" sz="825" kern="0" dirty="0">
                  <a:solidFill>
                    <a:schemeClr val="bg1"/>
                  </a:solidFill>
                </a:rPr>
                <a:t>Potent anaphylatoxin</a:t>
              </a:r>
            </a:p>
            <a:p>
              <a:pPr marL="128588" indent="-128588">
                <a:buClr>
                  <a:schemeClr val="bg1"/>
                </a:buClr>
                <a:buFont typeface="Arial" panose="020B0604020202020204" pitchFamily="34" charset="0"/>
                <a:buChar char="•"/>
                <a:defRPr/>
              </a:pPr>
              <a:r>
                <a:rPr lang="en-US" sz="825" kern="0" dirty="0" err="1">
                  <a:solidFill>
                    <a:schemeClr val="bg1"/>
                  </a:solidFill>
                </a:rPr>
                <a:t>Chemotaxis</a:t>
              </a:r>
              <a:endParaRPr lang="en-US" sz="825" kern="0" dirty="0">
                <a:solidFill>
                  <a:schemeClr val="bg1"/>
                </a:solidFill>
              </a:endParaRPr>
            </a:p>
            <a:p>
              <a:pPr marL="128588" indent="-128588">
                <a:buClr>
                  <a:schemeClr val="bg1"/>
                </a:buClr>
                <a:buFont typeface="Arial" panose="020B0604020202020204" pitchFamily="34" charset="0"/>
                <a:buChar char="•"/>
                <a:defRPr/>
              </a:pPr>
              <a:r>
                <a:rPr lang="en-US" sz="825" kern="0" dirty="0">
                  <a:solidFill>
                    <a:schemeClr val="bg1"/>
                  </a:solidFill>
                </a:rPr>
                <a:t>Cell activation</a:t>
              </a:r>
            </a:p>
            <a:p>
              <a:pPr marL="128588" indent="-128588">
                <a:buClr>
                  <a:schemeClr val="bg1"/>
                </a:buClr>
                <a:buFont typeface="Arial" panose="020B0604020202020204" pitchFamily="34" charset="0"/>
                <a:buChar char="•"/>
                <a:defRPr/>
              </a:pPr>
              <a:r>
                <a:rPr lang="en-US" sz="825" kern="0" dirty="0" err="1">
                  <a:solidFill>
                    <a:schemeClr val="bg1"/>
                  </a:solidFill>
                </a:rPr>
                <a:t>Proinflammatory</a:t>
              </a:r>
              <a:endParaRPr lang="en-US" sz="825" kern="0" dirty="0">
                <a:solidFill>
                  <a:schemeClr val="bg1"/>
                </a:solidFill>
              </a:endParaRPr>
            </a:p>
          </p:txBody>
        </p:sp>
        <p:cxnSp>
          <p:nvCxnSpPr>
            <p:cNvPr id="46" name="AutoShape 49">
              <a:extLst>
                <a:ext uri="{FF2B5EF4-FFF2-40B4-BE49-F238E27FC236}">
                  <a16:creationId xmlns:a16="http://schemas.microsoft.com/office/drawing/2014/main" id="{C764E3F6-CDA2-7D61-C47D-257BE61ABA9C}"/>
                </a:ext>
              </a:extLst>
            </p:cNvPr>
            <p:cNvCxnSpPr>
              <a:cxnSpLocks noChangeShapeType="1"/>
            </p:cNvCxnSpPr>
            <p:nvPr/>
          </p:nvCxnSpPr>
          <p:spPr bwMode="auto">
            <a:xfrm>
              <a:off x="6815174" y="5016910"/>
              <a:ext cx="199331" cy="0"/>
            </a:xfrm>
            <a:prstGeom prst="straightConnector1">
              <a:avLst/>
            </a:prstGeom>
            <a:noFill/>
            <a:ln w="19050">
              <a:solidFill>
                <a:schemeClr val="bg2">
                  <a:lumMod val="50000"/>
                  <a:lumOff val="50000"/>
                </a:schemeClr>
              </a:solidFill>
              <a:round/>
              <a:headEnd/>
              <a:tailEnd type="triangle" w="med" len="med"/>
            </a:ln>
          </p:spPr>
        </p:cxnSp>
        <p:sp>
          <p:nvSpPr>
            <p:cNvPr id="47" name="AutoShape 50">
              <a:extLst>
                <a:ext uri="{FF2B5EF4-FFF2-40B4-BE49-F238E27FC236}">
                  <a16:creationId xmlns:a16="http://schemas.microsoft.com/office/drawing/2014/main" id="{BF76E8FD-F918-A04E-D4F2-07FEC0606453}"/>
                </a:ext>
              </a:extLst>
            </p:cNvPr>
            <p:cNvSpPr>
              <a:spLocks noChangeArrowheads="1"/>
            </p:cNvSpPr>
            <p:nvPr/>
          </p:nvSpPr>
          <p:spPr bwMode="auto">
            <a:xfrm>
              <a:off x="2752879" y="4408723"/>
              <a:ext cx="2072675" cy="1422283"/>
            </a:xfrm>
            <a:prstGeom prst="roundRect">
              <a:avLst>
                <a:gd name="adj" fmla="val 9707"/>
              </a:avLst>
            </a:prstGeom>
            <a:solidFill>
              <a:schemeClr val="accent1"/>
            </a:solidFill>
            <a:ln>
              <a:solidFill>
                <a:schemeClr val="bg1">
                  <a:lumMod val="40000"/>
                  <a:lumOff val="60000"/>
                </a:schemeClr>
              </a:solidFill>
            </a:ln>
            <a:effectLst/>
          </p:spPr>
          <p:txBody>
            <a:bodyPr lIns="57134" tIns="28567" rIns="57134" bIns="28567" anchor="ctr"/>
            <a:lstStyle/>
            <a:p>
              <a:pPr>
                <a:defRPr/>
              </a:pPr>
              <a:r>
                <a:rPr lang="en-US" sz="825" kern="0" dirty="0">
                  <a:solidFill>
                    <a:schemeClr val="bg1"/>
                  </a:solidFill>
                </a:rPr>
                <a:t>Membrane attack complex formation leads to:</a:t>
              </a:r>
            </a:p>
            <a:p>
              <a:pPr marL="88106" indent="-88106">
                <a:buClr>
                  <a:schemeClr val="bg1"/>
                </a:buClr>
                <a:buFont typeface="Wingdings" pitchFamily="2" charset="2"/>
                <a:buChar char="§"/>
                <a:defRPr/>
              </a:pPr>
              <a:r>
                <a:rPr lang="en-US" sz="825" kern="0" dirty="0">
                  <a:solidFill>
                    <a:schemeClr val="bg1"/>
                  </a:solidFill>
                </a:rPr>
                <a:t>Prothrombotic &amp; </a:t>
              </a:r>
              <a:r>
                <a:rPr lang="en-US" sz="825" kern="0" dirty="0" err="1">
                  <a:solidFill>
                    <a:schemeClr val="bg1"/>
                  </a:solidFill>
                </a:rPr>
                <a:t>proinflammatory</a:t>
              </a:r>
              <a:r>
                <a:rPr lang="en-US" sz="825" kern="0" dirty="0">
                  <a:solidFill>
                    <a:schemeClr val="bg1"/>
                  </a:solidFill>
                </a:rPr>
                <a:t> environment</a:t>
              </a:r>
            </a:p>
            <a:p>
              <a:pPr marL="88106" indent="-88106">
                <a:buClr>
                  <a:schemeClr val="bg1"/>
                </a:buClr>
                <a:buFont typeface="Wingdings" pitchFamily="2" charset="2"/>
                <a:buChar char="§"/>
                <a:defRPr/>
              </a:pPr>
              <a:r>
                <a:rPr lang="en-US" sz="825" kern="0" dirty="0">
                  <a:solidFill>
                    <a:schemeClr val="bg1"/>
                  </a:solidFill>
                </a:rPr>
                <a:t>Cell lysis</a:t>
              </a:r>
            </a:p>
            <a:p>
              <a:pPr marL="88106" indent="-88106">
                <a:buClr>
                  <a:schemeClr val="bg1"/>
                </a:buClr>
                <a:buFont typeface="Wingdings" pitchFamily="2" charset="2"/>
                <a:buChar char="§"/>
                <a:defRPr/>
              </a:pPr>
              <a:r>
                <a:rPr lang="en-US" sz="825" kern="0" dirty="0">
                  <a:solidFill>
                    <a:schemeClr val="bg1"/>
                  </a:solidFill>
                </a:rPr>
                <a:t>Cell activation</a:t>
              </a:r>
            </a:p>
          </p:txBody>
        </p:sp>
        <p:cxnSp>
          <p:nvCxnSpPr>
            <p:cNvPr id="48" name="AutoShape 52">
              <a:extLst>
                <a:ext uri="{FF2B5EF4-FFF2-40B4-BE49-F238E27FC236}">
                  <a16:creationId xmlns:a16="http://schemas.microsoft.com/office/drawing/2014/main" id="{F2F2857D-400F-4B18-46B6-EB20B390BBCF}"/>
                </a:ext>
              </a:extLst>
            </p:cNvPr>
            <p:cNvCxnSpPr>
              <a:cxnSpLocks noChangeShapeType="1"/>
            </p:cNvCxnSpPr>
            <p:nvPr/>
          </p:nvCxnSpPr>
          <p:spPr bwMode="auto">
            <a:xfrm flipH="1">
              <a:off x="4888861" y="5386322"/>
              <a:ext cx="415925"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9" name="AutoShape 53">
              <a:extLst>
                <a:ext uri="{FF2B5EF4-FFF2-40B4-BE49-F238E27FC236}">
                  <a16:creationId xmlns:a16="http://schemas.microsoft.com/office/drawing/2014/main" id="{701B981A-5460-1518-EB62-8B8E56B1F896}"/>
                </a:ext>
              </a:extLst>
            </p:cNvPr>
            <p:cNvSpPr>
              <a:spLocks noChangeArrowheads="1"/>
            </p:cNvSpPr>
            <p:nvPr/>
          </p:nvSpPr>
          <p:spPr bwMode="auto">
            <a:xfrm>
              <a:off x="5301734" y="4467825"/>
              <a:ext cx="487254" cy="310768"/>
            </a:xfrm>
            <a:prstGeom prst="roundRect">
              <a:avLst>
                <a:gd name="adj" fmla="val 16667"/>
              </a:avLst>
            </a:prstGeom>
            <a:solidFill>
              <a:schemeClr val="accent4"/>
            </a:solidFill>
            <a:ln>
              <a:noFill/>
            </a:ln>
          </p:spPr>
          <p:txBody>
            <a:bodyPr wrap="none" lIns="57134" tIns="28567" rIns="57134" bIns="28567" anchor="ctr"/>
            <a:lstStyle/>
            <a:p>
              <a:pPr algn="ctr">
                <a:defRPr/>
              </a:pPr>
              <a:r>
                <a:rPr lang="en-US" sz="1050" kern="0" dirty="0">
                  <a:solidFill>
                    <a:schemeClr val="bg1"/>
                  </a:solidFill>
                </a:rPr>
                <a:t>C5</a:t>
              </a:r>
            </a:p>
          </p:txBody>
        </p:sp>
        <p:sp>
          <p:nvSpPr>
            <p:cNvPr id="50" name="Text Box 54">
              <a:extLst>
                <a:ext uri="{FF2B5EF4-FFF2-40B4-BE49-F238E27FC236}">
                  <a16:creationId xmlns:a16="http://schemas.microsoft.com/office/drawing/2014/main" id="{D6F1CACB-76FB-B825-09DD-BD6C1805AF02}"/>
                </a:ext>
              </a:extLst>
            </p:cNvPr>
            <p:cNvSpPr txBox="1">
              <a:spLocks noChangeArrowheads="1"/>
            </p:cNvSpPr>
            <p:nvPr/>
          </p:nvSpPr>
          <p:spPr bwMode="auto">
            <a:xfrm>
              <a:off x="7333803" y="5615565"/>
              <a:ext cx="430039" cy="245945"/>
            </a:xfrm>
            <a:prstGeom prst="rect">
              <a:avLst/>
            </a:prstGeom>
            <a:noFill/>
            <a:ln w="15875">
              <a:solidFill>
                <a:srgbClr val="FFCC00"/>
              </a:solidFill>
              <a:miter lim="800000"/>
              <a:headEnd/>
              <a:tailEnd/>
            </a:ln>
          </p:spPr>
          <p:txBody>
            <a:bodyPr lIns="0" tIns="28567" rIns="0" bIns="28567" anchor="ctr">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CD59</a:t>
              </a:r>
            </a:p>
          </p:txBody>
        </p:sp>
        <p:grpSp>
          <p:nvGrpSpPr>
            <p:cNvPr id="51" name="Group 55">
              <a:extLst>
                <a:ext uri="{FF2B5EF4-FFF2-40B4-BE49-F238E27FC236}">
                  <a16:creationId xmlns:a16="http://schemas.microsoft.com/office/drawing/2014/main" id="{FDEAA645-BD97-6936-24EC-5B6F31C33DAD}"/>
                </a:ext>
              </a:extLst>
            </p:cNvPr>
            <p:cNvGrpSpPr>
              <a:grpSpLocks/>
            </p:cNvGrpSpPr>
            <p:nvPr/>
          </p:nvGrpSpPr>
          <p:grpSpPr bwMode="auto">
            <a:xfrm>
              <a:off x="4396736" y="1952559"/>
              <a:ext cx="428625" cy="436563"/>
              <a:chOff x="2407" y="831"/>
              <a:chExt cx="325" cy="275"/>
            </a:xfrm>
          </p:grpSpPr>
          <p:sp>
            <p:nvSpPr>
              <p:cNvPr id="93" name="Text Box 56">
                <a:extLst>
                  <a:ext uri="{FF2B5EF4-FFF2-40B4-BE49-F238E27FC236}">
                    <a16:creationId xmlns:a16="http://schemas.microsoft.com/office/drawing/2014/main" id="{99CAF95F-9737-7EF5-7A60-3EE386CD864B}"/>
                  </a:ext>
                </a:extLst>
              </p:cNvPr>
              <p:cNvSpPr txBox="1">
                <a:spLocks noChangeArrowheads="1"/>
              </p:cNvSpPr>
              <p:nvPr/>
            </p:nvSpPr>
            <p:spPr bwMode="auto">
              <a:xfrm>
                <a:off x="2407" y="831"/>
                <a:ext cx="325" cy="184"/>
              </a:xfrm>
              <a:prstGeom prst="rect">
                <a:avLst/>
              </a:prstGeom>
              <a:noFill/>
              <a:ln w="15875">
                <a:solidFill>
                  <a:srgbClr val="FFCC00"/>
                </a:solidFill>
                <a:miter lim="800000"/>
                <a:headEnd/>
                <a:tailEnd/>
              </a:ln>
            </p:spPr>
            <p:txBody>
              <a:bodyPr lIns="0" rIns="0" anchor="ctr">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CD55</a:t>
                </a:r>
              </a:p>
            </p:txBody>
          </p:sp>
          <p:sp>
            <p:nvSpPr>
              <p:cNvPr id="94" name="Line 57">
                <a:extLst>
                  <a:ext uri="{FF2B5EF4-FFF2-40B4-BE49-F238E27FC236}">
                    <a16:creationId xmlns:a16="http://schemas.microsoft.com/office/drawing/2014/main" id="{CA01C02C-D776-6528-FC4E-6DA383D945B3}"/>
                  </a:ext>
                </a:extLst>
              </p:cNvPr>
              <p:cNvSpPr>
                <a:spLocks noChangeShapeType="1"/>
              </p:cNvSpPr>
              <p:nvPr/>
            </p:nvSpPr>
            <p:spPr bwMode="auto">
              <a:xfrm flipH="1">
                <a:off x="2514" y="1106"/>
                <a:ext cx="108" cy="0"/>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sp>
            <p:nvSpPr>
              <p:cNvPr id="95" name="Line 58">
                <a:extLst>
                  <a:ext uri="{FF2B5EF4-FFF2-40B4-BE49-F238E27FC236}">
                    <a16:creationId xmlns:a16="http://schemas.microsoft.com/office/drawing/2014/main" id="{D4BC1747-0B68-B00C-BB28-D98ECBF8C0A5}"/>
                  </a:ext>
                </a:extLst>
              </p:cNvPr>
              <p:cNvSpPr>
                <a:spLocks noChangeShapeType="1"/>
              </p:cNvSpPr>
              <p:nvPr/>
            </p:nvSpPr>
            <p:spPr bwMode="auto">
              <a:xfrm>
                <a:off x="2568" y="1015"/>
                <a:ext cx="0" cy="89"/>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grpSp>
        <p:grpSp>
          <p:nvGrpSpPr>
            <p:cNvPr id="52" name="Group 59">
              <a:extLst>
                <a:ext uri="{FF2B5EF4-FFF2-40B4-BE49-F238E27FC236}">
                  <a16:creationId xmlns:a16="http://schemas.microsoft.com/office/drawing/2014/main" id="{2F06814A-19A1-118D-B92C-ECC9C23BEFE6}"/>
                </a:ext>
              </a:extLst>
            </p:cNvPr>
            <p:cNvGrpSpPr>
              <a:grpSpLocks/>
            </p:cNvGrpSpPr>
            <p:nvPr/>
          </p:nvGrpSpPr>
          <p:grpSpPr bwMode="auto">
            <a:xfrm>
              <a:off x="6381111" y="1795396"/>
              <a:ext cx="430213" cy="611186"/>
              <a:chOff x="3159" y="761"/>
              <a:chExt cx="325" cy="385"/>
            </a:xfrm>
          </p:grpSpPr>
          <p:sp>
            <p:nvSpPr>
              <p:cNvPr id="90" name="Text Box 60">
                <a:extLst>
                  <a:ext uri="{FF2B5EF4-FFF2-40B4-BE49-F238E27FC236}">
                    <a16:creationId xmlns:a16="http://schemas.microsoft.com/office/drawing/2014/main" id="{6C49F719-B1B5-27F6-0CD0-8D61ACE98F32}"/>
                  </a:ext>
                </a:extLst>
              </p:cNvPr>
              <p:cNvSpPr txBox="1">
                <a:spLocks noChangeArrowheads="1"/>
              </p:cNvSpPr>
              <p:nvPr/>
            </p:nvSpPr>
            <p:spPr bwMode="auto">
              <a:xfrm>
                <a:off x="3159" y="761"/>
                <a:ext cx="325" cy="292"/>
              </a:xfrm>
              <a:prstGeom prst="rect">
                <a:avLst/>
              </a:prstGeom>
              <a:noFill/>
              <a:ln w="15875">
                <a:solidFill>
                  <a:srgbClr val="FFCC00"/>
                </a:solidFill>
                <a:miter lim="800000"/>
                <a:headEnd/>
                <a:tailEnd/>
              </a:ln>
              <a:effectLst/>
            </p:spPr>
            <p:txBody>
              <a:bodyPr lIns="0" r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defRPr/>
                </a:pPr>
                <a:r>
                  <a:rPr lang="en-US" sz="825" kern="0" dirty="0">
                    <a:latin typeface="+mn-lt"/>
                  </a:rPr>
                  <a:t>CD55, CFH</a:t>
                </a:r>
              </a:p>
            </p:txBody>
          </p:sp>
          <p:sp>
            <p:nvSpPr>
              <p:cNvPr id="91" name="Line 61">
                <a:extLst>
                  <a:ext uri="{FF2B5EF4-FFF2-40B4-BE49-F238E27FC236}">
                    <a16:creationId xmlns:a16="http://schemas.microsoft.com/office/drawing/2014/main" id="{1FCDFD8B-1FF4-678C-1ED0-319B07C4CC10}"/>
                  </a:ext>
                </a:extLst>
              </p:cNvPr>
              <p:cNvSpPr>
                <a:spLocks noChangeShapeType="1"/>
              </p:cNvSpPr>
              <p:nvPr/>
            </p:nvSpPr>
            <p:spPr bwMode="auto">
              <a:xfrm flipH="1">
                <a:off x="3271" y="1146"/>
                <a:ext cx="109" cy="0"/>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sp>
            <p:nvSpPr>
              <p:cNvPr id="92" name="Line 62">
                <a:extLst>
                  <a:ext uri="{FF2B5EF4-FFF2-40B4-BE49-F238E27FC236}">
                    <a16:creationId xmlns:a16="http://schemas.microsoft.com/office/drawing/2014/main" id="{FE66EE72-BD7A-1337-4CD3-F5639B5A3E48}"/>
                  </a:ext>
                </a:extLst>
              </p:cNvPr>
              <p:cNvSpPr>
                <a:spLocks noChangeShapeType="1"/>
              </p:cNvSpPr>
              <p:nvPr/>
            </p:nvSpPr>
            <p:spPr bwMode="auto">
              <a:xfrm>
                <a:off x="3324" y="1055"/>
                <a:ext cx="0" cy="88"/>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grpSp>
        <p:sp>
          <p:nvSpPr>
            <p:cNvPr id="53" name="Text Box 63">
              <a:extLst>
                <a:ext uri="{FF2B5EF4-FFF2-40B4-BE49-F238E27FC236}">
                  <a16:creationId xmlns:a16="http://schemas.microsoft.com/office/drawing/2014/main" id="{983CB4C5-472A-CE1C-AAE7-B1FE396523CA}"/>
                </a:ext>
              </a:extLst>
            </p:cNvPr>
            <p:cNvSpPr txBox="1">
              <a:spLocks noChangeArrowheads="1"/>
            </p:cNvSpPr>
            <p:nvPr/>
          </p:nvSpPr>
          <p:spPr bwMode="auto">
            <a:xfrm>
              <a:off x="5796370" y="3701394"/>
              <a:ext cx="623833" cy="245945"/>
            </a:xfrm>
            <a:prstGeom prst="rect">
              <a:avLst/>
            </a:prstGeom>
            <a:noFill/>
            <a:ln w="15875">
              <a:solidFill>
                <a:srgbClr val="FFCC00"/>
              </a:solidFill>
              <a:miter lim="800000"/>
              <a:headEnd/>
              <a:tailEnd/>
            </a:ln>
            <a:effectLst/>
          </p:spPr>
          <p:txBody>
            <a:bodyPr lIns="0" tIns="28567" rIns="0" bIns="28567"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defRPr/>
              </a:pPr>
              <a:r>
                <a:rPr lang="en-US" sz="825" kern="0" dirty="0">
                  <a:latin typeface="+mn-lt"/>
                </a:rPr>
                <a:t>CFI, CFH</a:t>
              </a:r>
            </a:p>
          </p:txBody>
        </p:sp>
        <p:sp>
          <p:nvSpPr>
            <p:cNvPr id="54" name="Text Box 66">
              <a:extLst>
                <a:ext uri="{FF2B5EF4-FFF2-40B4-BE49-F238E27FC236}">
                  <a16:creationId xmlns:a16="http://schemas.microsoft.com/office/drawing/2014/main" id="{9F9880BE-7DBD-A29E-B5DF-22622BCC124F}"/>
                </a:ext>
              </a:extLst>
            </p:cNvPr>
            <p:cNvSpPr txBox="1">
              <a:spLocks noChangeArrowheads="1"/>
            </p:cNvSpPr>
            <p:nvPr/>
          </p:nvSpPr>
          <p:spPr bwMode="auto">
            <a:xfrm>
              <a:off x="4489644" y="2877766"/>
              <a:ext cx="572154" cy="415627"/>
            </a:xfrm>
            <a:prstGeom prst="rect">
              <a:avLst/>
            </a:prstGeom>
            <a:noFill/>
            <a:ln w="15875">
              <a:solidFill>
                <a:srgbClr val="FFCC00"/>
              </a:solidFill>
              <a:miter lim="800000"/>
              <a:headEnd/>
              <a:tailEnd/>
            </a:ln>
            <a:effectLst/>
          </p:spPr>
          <p:txBody>
            <a:bodyPr lIns="0" tIns="28567" rIns="0" bIns="28567"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defRPr/>
              </a:pPr>
              <a:r>
                <a:rPr lang="en-US" sz="825" kern="0" dirty="0">
                  <a:latin typeface="+mn-lt"/>
                </a:rPr>
                <a:t>CFI/MCP</a:t>
              </a:r>
            </a:p>
          </p:txBody>
        </p:sp>
        <p:sp>
          <p:nvSpPr>
            <p:cNvPr id="55" name="Line 67">
              <a:extLst>
                <a:ext uri="{FF2B5EF4-FFF2-40B4-BE49-F238E27FC236}">
                  <a16:creationId xmlns:a16="http://schemas.microsoft.com/office/drawing/2014/main" id="{342B85BC-0A6B-74F4-3486-1A2365C85AF2}"/>
                </a:ext>
              </a:extLst>
            </p:cNvPr>
            <p:cNvSpPr>
              <a:spLocks noChangeShapeType="1"/>
            </p:cNvSpPr>
            <p:nvPr/>
          </p:nvSpPr>
          <p:spPr bwMode="auto">
            <a:xfrm flipH="1">
              <a:off x="4711123" y="2740884"/>
              <a:ext cx="142115" cy="0"/>
            </a:xfrm>
            <a:prstGeom prst="line">
              <a:avLst/>
            </a:prstGeom>
            <a:noFill/>
            <a:ln w="15875">
              <a:solidFill>
                <a:srgbClr val="FFCC00"/>
              </a:solidFill>
              <a:round/>
              <a:headEnd/>
              <a:tailEnd/>
            </a:ln>
          </p:spPr>
          <p:txBody>
            <a:bodyPr lIns="0" tIns="28567" rIns="0" bIns="28567" anchor="ctr">
              <a:spAutoFit/>
            </a:bodyPr>
            <a:lstStyle/>
            <a:p>
              <a:pPr>
                <a:defRPr/>
              </a:pPr>
              <a:endParaRPr lang="en-US" sz="1800" kern="0">
                <a:solidFill>
                  <a:sysClr val="windowText" lastClr="000000"/>
                </a:solidFill>
              </a:endParaRPr>
            </a:p>
          </p:txBody>
        </p:sp>
        <p:sp>
          <p:nvSpPr>
            <p:cNvPr id="56" name="Line 68">
              <a:extLst>
                <a:ext uri="{FF2B5EF4-FFF2-40B4-BE49-F238E27FC236}">
                  <a16:creationId xmlns:a16="http://schemas.microsoft.com/office/drawing/2014/main" id="{8FB933C1-7244-8DFE-33FF-EF3EB52D98BD}"/>
                </a:ext>
              </a:extLst>
            </p:cNvPr>
            <p:cNvSpPr>
              <a:spLocks noChangeShapeType="1"/>
            </p:cNvSpPr>
            <p:nvPr/>
          </p:nvSpPr>
          <p:spPr bwMode="auto">
            <a:xfrm>
              <a:off x="4784949" y="2740884"/>
              <a:ext cx="0" cy="137271"/>
            </a:xfrm>
            <a:prstGeom prst="line">
              <a:avLst/>
            </a:prstGeom>
            <a:noFill/>
            <a:ln w="15875">
              <a:solidFill>
                <a:srgbClr val="FFCC00"/>
              </a:solidFill>
              <a:round/>
              <a:headEnd/>
              <a:tailEnd/>
            </a:ln>
          </p:spPr>
          <p:txBody>
            <a:bodyPr lIns="0" tIns="28567" rIns="0" bIns="28567" anchor="ctr">
              <a:spAutoFit/>
            </a:bodyPr>
            <a:lstStyle/>
            <a:p>
              <a:pPr>
                <a:defRPr/>
              </a:pPr>
              <a:endParaRPr lang="en-US" sz="1800" kern="0">
                <a:solidFill>
                  <a:sysClr val="windowText" lastClr="000000"/>
                </a:solidFill>
              </a:endParaRPr>
            </a:p>
          </p:txBody>
        </p:sp>
        <p:sp>
          <p:nvSpPr>
            <p:cNvPr id="57" name="Text Box 69">
              <a:extLst>
                <a:ext uri="{FF2B5EF4-FFF2-40B4-BE49-F238E27FC236}">
                  <a16:creationId xmlns:a16="http://schemas.microsoft.com/office/drawing/2014/main" id="{0A5D2161-8B97-3943-A8A5-548763CB9069}"/>
                </a:ext>
              </a:extLst>
            </p:cNvPr>
            <p:cNvSpPr txBox="1">
              <a:spLocks noChangeArrowheads="1"/>
            </p:cNvSpPr>
            <p:nvPr/>
          </p:nvSpPr>
          <p:spPr bwMode="auto">
            <a:xfrm>
              <a:off x="5329418" y="5266668"/>
              <a:ext cx="400508" cy="289795"/>
            </a:xfrm>
            <a:prstGeom prst="rect">
              <a:avLst/>
            </a:prstGeom>
            <a:solidFill>
              <a:schemeClr val="accent4"/>
            </a:solidFill>
            <a:ln>
              <a:noFill/>
            </a:ln>
          </p:spPr>
          <p:txBody>
            <a:bodyPr lIns="28567" tIns="28567" rIns="28567"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C5b</a:t>
              </a:r>
            </a:p>
          </p:txBody>
        </p:sp>
        <p:sp>
          <p:nvSpPr>
            <p:cNvPr id="58" name="Text Box 70">
              <a:extLst>
                <a:ext uri="{FF2B5EF4-FFF2-40B4-BE49-F238E27FC236}">
                  <a16:creationId xmlns:a16="http://schemas.microsoft.com/office/drawing/2014/main" id="{5B521E79-F60C-F1A5-2C93-CAB8BF99CB9D}"/>
                </a:ext>
              </a:extLst>
            </p:cNvPr>
            <p:cNvSpPr txBox="1">
              <a:spLocks noChangeArrowheads="1"/>
            </p:cNvSpPr>
            <p:nvPr/>
          </p:nvSpPr>
          <p:spPr bwMode="auto">
            <a:xfrm>
              <a:off x="5739154" y="5266668"/>
              <a:ext cx="295305" cy="289795"/>
            </a:xfrm>
            <a:prstGeom prst="rect">
              <a:avLst/>
            </a:prstGeom>
            <a:solidFill>
              <a:schemeClr val="accent4"/>
            </a:solidFill>
            <a:ln>
              <a:noFill/>
            </a:ln>
          </p:spPr>
          <p:txBody>
            <a:bodyPr lIns="28567" tIns="28567" rIns="28567"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C6</a:t>
              </a:r>
            </a:p>
          </p:txBody>
        </p:sp>
        <p:sp>
          <p:nvSpPr>
            <p:cNvPr id="59" name="Text Box 71">
              <a:extLst>
                <a:ext uri="{FF2B5EF4-FFF2-40B4-BE49-F238E27FC236}">
                  <a16:creationId xmlns:a16="http://schemas.microsoft.com/office/drawing/2014/main" id="{24510D29-E586-7547-64E7-7254B1C920B6}"/>
                </a:ext>
              </a:extLst>
            </p:cNvPr>
            <p:cNvSpPr txBox="1">
              <a:spLocks noChangeArrowheads="1"/>
            </p:cNvSpPr>
            <p:nvPr/>
          </p:nvSpPr>
          <p:spPr bwMode="auto">
            <a:xfrm>
              <a:off x="6045533" y="5268574"/>
              <a:ext cx="295305" cy="289795"/>
            </a:xfrm>
            <a:prstGeom prst="rect">
              <a:avLst/>
            </a:prstGeom>
            <a:solidFill>
              <a:schemeClr val="accent4"/>
            </a:solidFill>
            <a:ln>
              <a:noFill/>
            </a:ln>
          </p:spPr>
          <p:txBody>
            <a:bodyPr lIns="28567" tIns="28567" rIns="28567"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C7</a:t>
              </a:r>
            </a:p>
          </p:txBody>
        </p:sp>
        <p:sp>
          <p:nvSpPr>
            <p:cNvPr id="60" name="Text Box 72">
              <a:extLst>
                <a:ext uri="{FF2B5EF4-FFF2-40B4-BE49-F238E27FC236}">
                  <a16:creationId xmlns:a16="http://schemas.microsoft.com/office/drawing/2014/main" id="{1E7D63AB-5CE5-766B-B109-6F9DAA1F4D65}"/>
                </a:ext>
              </a:extLst>
            </p:cNvPr>
            <p:cNvSpPr txBox="1">
              <a:spLocks noChangeArrowheads="1"/>
            </p:cNvSpPr>
            <p:nvPr/>
          </p:nvSpPr>
          <p:spPr bwMode="auto">
            <a:xfrm>
              <a:off x="6660138" y="5268574"/>
              <a:ext cx="293459" cy="289795"/>
            </a:xfrm>
            <a:prstGeom prst="rect">
              <a:avLst/>
            </a:prstGeom>
            <a:solidFill>
              <a:schemeClr val="accent4"/>
            </a:solidFill>
            <a:ln>
              <a:noFill/>
            </a:ln>
          </p:spPr>
          <p:txBody>
            <a:bodyPr lIns="28567" tIns="28567" rIns="28567"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C9</a:t>
              </a:r>
            </a:p>
          </p:txBody>
        </p:sp>
        <p:grpSp>
          <p:nvGrpSpPr>
            <p:cNvPr id="61" name="Group 73">
              <a:extLst>
                <a:ext uri="{FF2B5EF4-FFF2-40B4-BE49-F238E27FC236}">
                  <a16:creationId xmlns:a16="http://schemas.microsoft.com/office/drawing/2014/main" id="{A05976E1-6C07-5754-6ECB-C12E9B7414BC}"/>
                </a:ext>
              </a:extLst>
            </p:cNvPr>
            <p:cNvGrpSpPr>
              <a:grpSpLocks/>
            </p:cNvGrpSpPr>
            <p:nvPr/>
          </p:nvGrpSpPr>
          <p:grpSpPr bwMode="auto">
            <a:xfrm>
              <a:off x="6536685" y="5603809"/>
              <a:ext cx="795338" cy="139700"/>
              <a:chOff x="3561" y="3085"/>
              <a:chExt cx="601" cy="88"/>
            </a:xfrm>
          </p:grpSpPr>
          <p:sp>
            <p:nvSpPr>
              <p:cNvPr id="87" name="Line 74">
                <a:extLst>
                  <a:ext uri="{FF2B5EF4-FFF2-40B4-BE49-F238E27FC236}">
                    <a16:creationId xmlns:a16="http://schemas.microsoft.com/office/drawing/2014/main" id="{F7840085-64D0-6A66-E6E8-D0C574F60405}"/>
                  </a:ext>
                </a:extLst>
              </p:cNvPr>
              <p:cNvSpPr>
                <a:spLocks noChangeShapeType="1"/>
              </p:cNvSpPr>
              <p:nvPr/>
            </p:nvSpPr>
            <p:spPr bwMode="auto">
              <a:xfrm flipH="1">
                <a:off x="3612" y="3173"/>
                <a:ext cx="550" cy="0"/>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sp>
            <p:nvSpPr>
              <p:cNvPr id="88" name="Line 75">
                <a:extLst>
                  <a:ext uri="{FF2B5EF4-FFF2-40B4-BE49-F238E27FC236}">
                    <a16:creationId xmlns:a16="http://schemas.microsoft.com/office/drawing/2014/main" id="{122C646C-3F6A-54D4-4CF9-3492EDFBD573}"/>
                  </a:ext>
                </a:extLst>
              </p:cNvPr>
              <p:cNvSpPr>
                <a:spLocks noChangeShapeType="1"/>
              </p:cNvSpPr>
              <p:nvPr/>
            </p:nvSpPr>
            <p:spPr bwMode="auto">
              <a:xfrm flipH="1">
                <a:off x="3561" y="3085"/>
                <a:ext cx="107" cy="0"/>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sp>
            <p:nvSpPr>
              <p:cNvPr id="89" name="Line 76">
                <a:extLst>
                  <a:ext uri="{FF2B5EF4-FFF2-40B4-BE49-F238E27FC236}">
                    <a16:creationId xmlns:a16="http://schemas.microsoft.com/office/drawing/2014/main" id="{0C3B8782-5B6A-4C3C-A41A-D5AC140A27C1}"/>
                  </a:ext>
                </a:extLst>
              </p:cNvPr>
              <p:cNvSpPr>
                <a:spLocks noChangeShapeType="1"/>
              </p:cNvSpPr>
              <p:nvPr/>
            </p:nvSpPr>
            <p:spPr bwMode="auto">
              <a:xfrm>
                <a:off x="3615" y="3085"/>
                <a:ext cx="0" cy="85"/>
              </a:xfrm>
              <a:prstGeom prst="line">
                <a:avLst/>
              </a:prstGeom>
              <a:noFill/>
              <a:ln w="15875">
                <a:solidFill>
                  <a:srgbClr val="FFCC00"/>
                </a:solidFill>
                <a:round/>
                <a:headEnd/>
                <a:tailEnd/>
              </a:ln>
            </p:spPr>
            <p:txBody>
              <a:bodyPr lIns="0" rIns="0" anchor="ctr">
                <a:spAutoFit/>
              </a:bodyPr>
              <a:lstStyle/>
              <a:p>
                <a:pPr>
                  <a:defRPr/>
                </a:pPr>
                <a:endParaRPr lang="en-US" sz="1800" kern="0">
                  <a:solidFill>
                    <a:sysClr val="windowText" lastClr="000000"/>
                  </a:solidFill>
                </a:endParaRPr>
              </a:p>
            </p:txBody>
          </p:sp>
        </p:grpSp>
        <p:sp>
          <p:nvSpPr>
            <p:cNvPr id="62" name="Text Box 77">
              <a:extLst>
                <a:ext uri="{FF2B5EF4-FFF2-40B4-BE49-F238E27FC236}">
                  <a16:creationId xmlns:a16="http://schemas.microsoft.com/office/drawing/2014/main" id="{24D78D5D-006D-CF0F-1CD0-4FE84682AF2A}"/>
                </a:ext>
              </a:extLst>
            </p:cNvPr>
            <p:cNvSpPr txBox="1">
              <a:spLocks noChangeArrowheads="1"/>
            </p:cNvSpPr>
            <p:nvPr/>
          </p:nvSpPr>
          <p:spPr bwMode="auto">
            <a:xfrm>
              <a:off x="6351913" y="5268574"/>
              <a:ext cx="293460" cy="289795"/>
            </a:xfrm>
            <a:prstGeom prst="rect">
              <a:avLst/>
            </a:prstGeom>
            <a:solidFill>
              <a:schemeClr val="accent4"/>
            </a:solidFill>
            <a:ln>
              <a:noFill/>
            </a:ln>
          </p:spPr>
          <p:txBody>
            <a:bodyPr lIns="28567" tIns="28567" rIns="28567" bIns="28567" anchor="ctr" anchorCtr="1">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200" kern="0" dirty="0">
                  <a:solidFill>
                    <a:schemeClr val="bg2"/>
                  </a:solidFill>
                  <a:latin typeface="+mn-lt"/>
                </a:rPr>
                <a:t>C8</a:t>
              </a:r>
            </a:p>
          </p:txBody>
        </p:sp>
        <p:grpSp>
          <p:nvGrpSpPr>
            <p:cNvPr id="63" name="AutoShape 119">
              <a:extLst>
                <a:ext uri="{FF2B5EF4-FFF2-40B4-BE49-F238E27FC236}">
                  <a16:creationId xmlns:a16="http://schemas.microsoft.com/office/drawing/2014/main" id="{686E3EB1-FDDE-832B-6848-4E6E6F7F8B35}"/>
                </a:ext>
              </a:extLst>
            </p:cNvPr>
            <p:cNvGrpSpPr>
              <a:grpSpLocks/>
            </p:cNvGrpSpPr>
            <p:nvPr/>
          </p:nvGrpSpPr>
          <p:grpSpPr bwMode="auto">
            <a:xfrm rot="21385746" flipH="1">
              <a:off x="5727060" y="2765359"/>
              <a:ext cx="419100" cy="304800"/>
              <a:chOff x="3199" y="1774"/>
              <a:chExt cx="710" cy="480"/>
            </a:xfrm>
          </p:grpSpPr>
          <p:pic>
            <p:nvPicPr>
              <p:cNvPr id="85" name="AutoShape 119">
                <a:extLst>
                  <a:ext uri="{FF2B5EF4-FFF2-40B4-BE49-F238E27FC236}">
                    <a16:creationId xmlns:a16="http://schemas.microsoft.com/office/drawing/2014/main" id="{CC90EED6-E101-5ECA-04F3-EE8E784BBC3E}"/>
                  </a:ext>
                </a:extLst>
              </p:cNvPr>
              <p:cNvPicPr>
                <a:picLocks noChangeArrowheads="1"/>
              </p:cNvPicPr>
              <p:nvPr/>
            </p:nvPicPr>
            <p:blipFill>
              <a:blip r:embed="rId2">
                <a:lum bright="22000" contrast="22000"/>
                <a:extLst>
                  <a:ext uri="{28A0092B-C50C-407E-A947-70E740481C1C}">
                    <a14:useLocalDpi xmlns:a14="http://schemas.microsoft.com/office/drawing/2010/main" val="0"/>
                  </a:ext>
                </a:extLst>
              </a:blip>
              <a:srcRect/>
              <a:stretch>
                <a:fillRect/>
              </a:stretch>
            </p:blipFill>
            <p:spPr bwMode="auto">
              <a:xfrm>
                <a:off x="3199" y="1774"/>
                <a:ext cx="71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 Box 80">
                <a:extLst>
                  <a:ext uri="{FF2B5EF4-FFF2-40B4-BE49-F238E27FC236}">
                    <a16:creationId xmlns:a16="http://schemas.microsoft.com/office/drawing/2014/main" id="{E5F9265D-AF6F-6752-5EE8-9AEC1D80F947}"/>
                  </a:ext>
                </a:extLst>
              </p:cNvPr>
              <p:cNvSpPr txBox="1">
                <a:spLocks noChangeArrowheads="1"/>
              </p:cNvSpPr>
              <p:nvPr/>
            </p:nvSpPr>
            <p:spPr bwMode="auto">
              <a:xfrm>
                <a:off x="3344" y="1836"/>
                <a:ext cx="447" cy="435"/>
              </a:xfrm>
              <a:prstGeom prst="rect">
                <a:avLst/>
              </a:prstGeom>
              <a:noFill/>
              <a:ln>
                <a:noFill/>
              </a:ln>
            </p:spPr>
            <p:txBody>
              <a:bodyPr wrap="none"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eaLnBrk="1" hangingPunct="1">
                  <a:defRPr/>
                </a:pPr>
                <a:endParaRPr lang="en-US" sz="750" kern="0">
                  <a:solidFill>
                    <a:srgbClr val="FFFFFF"/>
                  </a:solidFill>
                  <a:latin typeface="+mn-lt"/>
                </a:endParaRPr>
              </a:p>
            </p:txBody>
          </p:sp>
        </p:grpSp>
        <p:grpSp>
          <p:nvGrpSpPr>
            <p:cNvPr id="64" name="AutoShape 120">
              <a:extLst>
                <a:ext uri="{FF2B5EF4-FFF2-40B4-BE49-F238E27FC236}">
                  <a16:creationId xmlns:a16="http://schemas.microsoft.com/office/drawing/2014/main" id="{A12F6AD3-41E9-EB21-A8AC-F5D530D478B7}"/>
                </a:ext>
              </a:extLst>
            </p:cNvPr>
            <p:cNvGrpSpPr>
              <a:grpSpLocks/>
            </p:cNvGrpSpPr>
            <p:nvPr/>
          </p:nvGrpSpPr>
          <p:grpSpPr bwMode="auto">
            <a:xfrm rot="21207528" flipH="1">
              <a:off x="5798498" y="2993959"/>
              <a:ext cx="423862" cy="304800"/>
              <a:chOff x="3137" y="2100"/>
              <a:chExt cx="711" cy="480"/>
            </a:xfrm>
          </p:grpSpPr>
          <p:pic>
            <p:nvPicPr>
              <p:cNvPr id="83" name="AutoShape 120">
                <a:extLst>
                  <a:ext uri="{FF2B5EF4-FFF2-40B4-BE49-F238E27FC236}">
                    <a16:creationId xmlns:a16="http://schemas.microsoft.com/office/drawing/2014/main" id="{5CB79B60-CBF3-BFFA-B355-BA15D33D50B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 y="2100"/>
                <a:ext cx="71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 Box 83">
                <a:extLst>
                  <a:ext uri="{FF2B5EF4-FFF2-40B4-BE49-F238E27FC236}">
                    <a16:creationId xmlns:a16="http://schemas.microsoft.com/office/drawing/2014/main" id="{04D3E7B6-C199-1267-1848-11B472683CE9}"/>
                  </a:ext>
                </a:extLst>
              </p:cNvPr>
              <p:cNvSpPr txBox="1">
                <a:spLocks noChangeArrowheads="1"/>
              </p:cNvSpPr>
              <p:nvPr/>
            </p:nvSpPr>
            <p:spPr bwMode="auto">
              <a:xfrm rot="10800000">
                <a:off x="3358" y="2000"/>
                <a:ext cx="433" cy="435"/>
              </a:xfrm>
              <a:prstGeom prst="rect">
                <a:avLst/>
              </a:prstGeom>
              <a:noFill/>
              <a:ln>
                <a:noFill/>
              </a:ln>
            </p:spPr>
            <p:txBody>
              <a:bodyPr rot="10800000" wrap="none"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eaLnBrk="1" hangingPunct="1">
                  <a:defRPr/>
                </a:pPr>
                <a:endParaRPr lang="en-US" sz="750" kern="0">
                  <a:solidFill>
                    <a:srgbClr val="FFFFFF"/>
                  </a:solidFill>
                  <a:latin typeface="+mn-lt"/>
                </a:endParaRPr>
              </a:p>
            </p:txBody>
          </p:sp>
        </p:grpSp>
        <p:sp>
          <p:nvSpPr>
            <p:cNvPr id="65" name="AutoShape 86">
              <a:extLst>
                <a:ext uri="{FF2B5EF4-FFF2-40B4-BE49-F238E27FC236}">
                  <a16:creationId xmlns:a16="http://schemas.microsoft.com/office/drawing/2014/main" id="{E846CFEA-FF4A-F6B2-26DF-3EFC844AD157}"/>
                </a:ext>
              </a:extLst>
            </p:cNvPr>
            <p:cNvSpPr>
              <a:spLocks noChangeArrowheads="1"/>
            </p:cNvSpPr>
            <p:nvPr/>
          </p:nvSpPr>
          <p:spPr bwMode="auto">
            <a:xfrm>
              <a:off x="3827053" y="6135168"/>
              <a:ext cx="3844506" cy="295515"/>
            </a:xfrm>
            <a:prstGeom prst="roundRect">
              <a:avLst>
                <a:gd name="adj" fmla="val 16667"/>
              </a:avLst>
            </a:prstGeom>
            <a:solidFill>
              <a:schemeClr val="accent1"/>
            </a:solidFill>
            <a:ln>
              <a:solidFill>
                <a:schemeClr val="bg1">
                  <a:lumMod val="40000"/>
                  <a:lumOff val="60000"/>
                </a:schemeClr>
              </a:solidFill>
            </a:ln>
            <a:effectLst/>
          </p:spPr>
          <p:txBody>
            <a:bodyPr lIns="57134" tIns="28567" rIns="57134" bIns="28567" anchor="ctr"/>
            <a:lstStyle/>
            <a:p>
              <a:pPr algn="ctr">
                <a:defRPr/>
              </a:pPr>
              <a:r>
                <a:rPr lang="en-US" sz="1050" kern="0" dirty="0">
                  <a:solidFill>
                    <a:schemeClr val="bg1"/>
                  </a:solidFill>
                </a:rPr>
                <a:t>Clinical consequences of chronic hemolysis</a:t>
              </a:r>
            </a:p>
          </p:txBody>
        </p:sp>
        <p:sp>
          <p:nvSpPr>
            <p:cNvPr id="66" name="Text Box 87">
              <a:extLst>
                <a:ext uri="{FF2B5EF4-FFF2-40B4-BE49-F238E27FC236}">
                  <a16:creationId xmlns:a16="http://schemas.microsoft.com/office/drawing/2014/main" id="{389C2873-DE18-314E-EBDE-9312E3B2DACF}"/>
                </a:ext>
              </a:extLst>
            </p:cNvPr>
            <p:cNvSpPr txBox="1">
              <a:spLocks noChangeArrowheads="1"/>
            </p:cNvSpPr>
            <p:nvPr/>
          </p:nvSpPr>
          <p:spPr bwMode="auto">
            <a:xfrm>
              <a:off x="5072872" y="1850138"/>
              <a:ext cx="1142462" cy="509047"/>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1050" kern="0" dirty="0">
                  <a:latin typeface="+mn-lt"/>
                </a:rPr>
                <a:t>Activated MBL</a:t>
              </a:r>
            </a:p>
          </p:txBody>
        </p:sp>
        <p:sp>
          <p:nvSpPr>
            <p:cNvPr id="67" name="Text Box 88">
              <a:extLst>
                <a:ext uri="{FF2B5EF4-FFF2-40B4-BE49-F238E27FC236}">
                  <a16:creationId xmlns:a16="http://schemas.microsoft.com/office/drawing/2014/main" id="{6668EEA9-6126-B8F9-BA1D-43512292B6F4}"/>
                </a:ext>
              </a:extLst>
            </p:cNvPr>
            <p:cNvSpPr txBox="1">
              <a:spLocks noChangeArrowheads="1"/>
            </p:cNvSpPr>
            <p:nvPr/>
          </p:nvSpPr>
          <p:spPr bwMode="auto">
            <a:xfrm>
              <a:off x="8655294" y="1728119"/>
              <a:ext cx="634906" cy="245944"/>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C3</a:t>
              </a:r>
              <a:r>
                <a:rPr lang="en-US" sz="825" kern="0" baseline="-25000" dirty="0">
                  <a:latin typeface="+mn-lt"/>
                </a:rPr>
                <a:t>H2O</a:t>
              </a:r>
              <a:endParaRPr lang="en-US" sz="825" kern="0" dirty="0">
                <a:latin typeface="+mn-lt"/>
              </a:endParaRPr>
            </a:p>
          </p:txBody>
        </p:sp>
        <p:sp>
          <p:nvSpPr>
            <p:cNvPr id="68" name="Text Box 89">
              <a:extLst>
                <a:ext uri="{FF2B5EF4-FFF2-40B4-BE49-F238E27FC236}">
                  <a16:creationId xmlns:a16="http://schemas.microsoft.com/office/drawing/2014/main" id="{954F18AB-19A2-96F1-4A41-80AA60642C65}"/>
                </a:ext>
              </a:extLst>
            </p:cNvPr>
            <p:cNvSpPr txBox="1">
              <a:spLocks noChangeArrowheads="1"/>
            </p:cNvSpPr>
            <p:nvPr/>
          </p:nvSpPr>
          <p:spPr bwMode="auto">
            <a:xfrm>
              <a:off x="8348915" y="1911148"/>
              <a:ext cx="444804" cy="385122"/>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750" kern="0" dirty="0">
                  <a:latin typeface="+mn-lt"/>
                </a:rPr>
                <a:t>D + B</a:t>
              </a:r>
            </a:p>
          </p:txBody>
        </p:sp>
        <p:cxnSp>
          <p:nvCxnSpPr>
            <p:cNvPr id="69" name="AutoShape 90">
              <a:extLst>
                <a:ext uri="{FF2B5EF4-FFF2-40B4-BE49-F238E27FC236}">
                  <a16:creationId xmlns:a16="http://schemas.microsoft.com/office/drawing/2014/main" id="{8E7B7A9B-3646-EBBE-2217-E904203B49C4}"/>
                </a:ext>
              </a:extLst>
            </p:cNvPr>
            <p:cNvCxnSpPr>
              <a:cxnSpLocks noChangeShapeType="1"/>
            </p:cNvCxnSpPr>
            <p:nvPr/>
          </p:nvCxnSpPr>
          <p:spPr bwMode="auto">
            <a:xfrm>
              <a:off x="8787760" y="2112897"/>
              <a:ext cx="196850" cy="347662"/>
            </a:xfrm>
            <a:prstGeom prst="curvedConnector2">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70" name="AutoShape 91">
              <a:extLst>
                <a:ext uri="{FF2B5EF4-FFF2-40B4-BE49-F238E27FC236}">
                  <a16:creationId xmlns:a16="http://schemas.microsoft.com/office/drawing/2014/main" id="{5F611A56-88FA-285C-6176-DFD6A4AE1E13}"/>
                </a:ext>
              </a:extLst>
            </p:cNvPr>
            <p:cNvCxnSpPr>
              <a:cxnSpLocks noChangeShapeType="1"/>
            </p:cNvCxnSpPr>
            <p:nvPr/>
          </p:nvCxnSpPr>
          <p:spPr bwMode="auto">
            <a:xfrm>
              <a:off x="8983023" y="2041459"/>
              <a:ext cx="0" cy="43973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Text Box 92">
              <a:extLst>
                <a:ext uri="{FF2B5EF4-FFF2-40B4-BE49-F238E27FC236}">
                  <a16:creationId xmlns:a16="http://schemas.microsoft.com/office/drawing/2014/main" id="{F281B8E7-1E22-9055-69B1-0290102BC94F}"/>
                </a:ext>
              </a:extLst>
            </p:cNvPr>
            <p:cNvSpPr txBox="1">
              <a:spLocks noChangeArrowheads="1"/>
            </p:cNvSpPr>
            <p:nvPr/>
          </p:nvSpPr>
          <p:spPr bwMode="auto">
            <a:xfrm>
              <a:off x="8411667" y="2872047"/>
              <a:ext cx="289769" cy="274543"/>
            </a:xfrm>
            <a:prstGeom prst="roundRect">
              <a:avLst/>
            </a:prstGeom>
            <a:solidFill>
              <a:schemeClr val="accent4"/>
            </a:solidFill>
            <a:ln>
              <a:noFill/>
            </a:ln>
          </p:spPr>
          <p:txBody>
            <a:bodyPr wrap="none" lIns="57134" tIns="28567" rIns="57134" bIns="28567"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eaLnBrk="1" hangingPunct="1">
                <a:defRPr/>
              </a:pPr>
              <a:r>
                <a:rPr lang="en-US" sz="1200" kern="0" dirty="0">
                  <a:solidFill>
                    <a:schemeClr val="bg1"/>
                  </a:solidFill>
                  <a:latin typeface="+mn-lt"/>
                </a:rPr>
                <a:t>C3</a:t>
              </a:r>
            </a:p>
          </p:txBody>
        </p:sp>
        <p:sp>
          <p:nvSpPr>
            <p:cNvPr id="72" name="Text Box 93">
              <a:extLst>
                <a:ext uri="{FF2B5EF4-FFF2-40B4-BE49-F238E27FC236}">
                  <a16:creationId xmlns:a16="http://schemas.microsoft.com/office/drawing/2014/main" id="{4496FFD0-2A43-35EE-15A2-30CE85A3C009}"/>
                </a:ext>
              </a:extLst>
            </p:cNvPr>
            <p:cNvSpPr txBox="1">
              <a:spLocks noChangeArrowheads="1"/>
            </p:cNvSpPr>
            <p:nvPr/>
          </p:nvSpPr>
          <p:spPr bwMode="auto">
            <a:xfrm>
              <a:off x="8563011" y="2460233"/>
              <a:ext cx="762257" cy="245944"/>
            </a:xfrm>
            <a:prstGeom prst="rect">
              <a:avLst/>
            </a:prstGeom>
            <a:noFill/>
            <a:ln>
              <a:noFill/>
            </a:ln>
          </p:spPr>
          <p:txBody>
            <a:bodyPr lIns="57134" tIns="28567" rIns="57134"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C3</a:t>
              </a:r>
              <a:r>
                <a:rPr lang="en-US" sz="825" kern="0" baseline="-25000" dirty="0">
                  <a:latin typeface="+mn-lt"/>
                </a:rPr>
                <a:t>H2O </a:t>
              </a:r>
              <a:r>
                <a:rPr lang="en-US" sz="825" kern="0" dirty="0">
                  <a:latin typeface="+mn-lt"/>
                </a:rPr>
                <a:t>Bb</a:t>
              </a:r>
            </a:p>
          </p:txBody>
        </p:sp>
        <p:cxnSp>
          <p:nvCxnSpPr>
            <p:cNvPr id="73" name="AutoShape 94">
              <a:extLst>
                <a:ext uri="{FF2B5EF4-FFF2-40B4-BE49-F238E27FC236}">
                  <a16:creationId xmlns:a16="http://schemas.microsoft.com/office/drawing/2014/main" id="{465FF1D8-BBBC-2CD0-8918-B4643C32B953}"/>
                </a:ext>
              </a:extLst>
            </p:cNvPr>
            <p:cNvCxnSpPr>
              <a:cxnSpLocks noChangeShapeType="1"/>
            </p:cNvCxnSpPr>
            <p:nvPr/>
          </p:nvCxnSpPr>
          <p:spPr bwMode="auto">
            <a:xfrm>
              <a:off x="9008423" y="1546159"/>
              <a:ext cx="0" cy="22860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74" name="Group 95">
              <a:extLst>
                <a:ext uri="{FF2B5EF4-FFF2-40B4-BE49-F238E27FC236}">
                  <a16:creationId xmlns:a16="http://schemas.microsoft.com/office/drawing/2014/main" id="{191BBA83-68C5-8120-1F69-5C5B7D07D6D4}"/>
                </a:ext>
              </a:extLst>
            </p:cNvPr>
            <p:cNvGrpSpPr>
              <a:grpSpLocks/>
            </p:cNvGrpSpPr>
            <p:nvPr/>
          </p:nvGrpSpPr>
          <p:grpSpPr bwMode="auto">
            <a:xfrm rot="16200000" flipV="1">
              <a:off x="8261505" y="2481991"/>
              <a:ext cx="230187" cy="488950"/>
              <a:chOff x="5419" y="1493"/>
              <a:chExt cx="155" cy="370"/>
            </a:xfrm>
          </p:grpSpPr>
          <p:cxnSp>
            <p:nvCxnSpPr>
              <p:cNvPr id="81" name="AutoShape 96">
                <a:extLst>
                  <a:ext uri="{FF2B5EF4-FFF2-40B4-BE49-F238E27FC236}">
                    <a16:creationId xmlns:a16="http://schemas.microsoft.com/office/drawing/2014/main" id="{5F83C9AA-0B36-8C4A-3CF7-53DAB5441C4C}"/>
                  </a:ext>
                </a:extLst>
              </p:cNvPr>
              <p:cNvCxnSpPr>
                <a:cxnSpLocks noChangeShapeType="1"/>
              </p:cNvCxnSpPr>
              <p:nvPr/>
            </p:nvCxnSpPr>
            <p:spPr bwMode="auto">
              <a:xfrm>
                <a:off x="5419" y="1548"/>
                <a:ext cx="149" cy="276"/>
              </a:xfrm>
              <a:prstGeom prst="curvedConnector2">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2" name="AutoShape 97">
                <a:extLst>
                  <a:ext uri="{FF2B5EF4-FFF2-40B4-BE49-F238E27FC236}">
                    <a16:creationId xmlns:a16="http://schemas.microsoft.com/office/drawing/2014/main" id="{C2102944-09F8-FEBA-18ED-A8620DDD63A8}"/>
                  </a:ext>
                </a:extLst>
              </p:cNvPr>
              <p:cNvCxnSpPr>
                <a:cxnSpLocks noChangeShapeType="1"/>
              </p:cNvCxnSpPr>
              <p:nvPr/>
            </p:nvCxnSpPr>
            <p:spPr bwMode="auto">
              <a:xfrm rot="-5400000" flipH="1" flipV="1">
                <a:off x="5387" y="1678"/>
                <a:ext cx="370"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75" name="Arc 98">
              <a:extLst>
                <a:ext uri="{FF2B5EF4-FFF2-40B4-BE49-F238E27FC236}">
                  <a16:creationId xmlns:a16="http://schemas.microsoft.com/office/drawing/2014/main" id="{0A276AB8-4E0D-6873-FB19-26D0692040B0}"/>
                </a:ext>
              </a:extLst>
            </p:cNvPr>
            <p:cNvSpPr>
              <a:spLocks/>
            </p:cNvSpPr>
            <p:nvPr/>
          </p:nvSpPr>
          <p:spPr bwMode="auto">
            <a:xfrm rot="21463437" flipV="1">
              <a:off x="5864659" y="2751934"/>
              <a:ext cx="2061601" cy="699703"/>
            </a:xfrm>
            <a:custGeom>
              <a:avLst/>
              <a:gdLst>
                <a:gd name="T0" fmla="*/ 0 w 21497"/>
                <a:gd name="T1" fmla="*/ 0 h 21600"/>
                <a:gd name="T2" fmla="*/ 2147483647 w 21497"/>
                <a:gd name="T3" fmla="*/ 2147483647 h 21600"/>
                <a:gd name="T4" fmla="*/ 0 w 21497"/>
                <a:gd name="T5" fmla="*/ 2147483647 h 21600"/>
                <a:gd name="T6" fmla="*/ 0 60000 65536"/>
                <a:gd name="T7" fmla="*/ 0 60000 65536"/>
                <a:gd name="T8" fmla="*/ 0 60000 65536"/>
                <a:gd name="T9" fmla="*/ 0 w 21497"/>
                <a:gd name="T10" fmla="*/ 0 h 21600"/>
                <a:gd name="T11" fmla="*/ 21497 w 21497"/>
                <a:gd name="T12" fmla="*/ 21600 h 21600"/>
              </a:gdLst>
              <a:ahLst/>
              <a:cxnLst>
                <a:cxn ang="T6">
                  <a:pos x="T0" y="T1"/>
                </a:cxn>
                <a:cxn ang="T7">
                  <a:pos x="T2" y="T3"/>
                </a:cxn>
                <a:cxn ang="T8">
                  <a:pos x="T4" y="T5"/>
                </a:cxn>
              </a:cxnLst>
              <a:rect l="T9" t="T10" r="T11" b="T12"/>
              <a:pathLst>
                <a:path w="21497" h="21600" fill="none" extrusionOk="0">
                  <a:moveTo>
                    <a:pt x="-1" y="0"/>
                  </a:moveTo>
                  <a:cubicBezTo>
                    <a:pt x="11111" y="0"/>
                    <a:pt x="20410" y="8430"/>
                    <a:pt x="21496" y="19489"/>
                  </a:cubicBezTo>
                </a:path>
                <a:path w="21497" h="21600" stroke="0" extrusionOk="0">
                  <a:moveTo>
                    <a:pt x="-1" y="0"/>
                  </a:moveTo>
                  <a:cubicBezTo>
                    <a:pt x="11111" y="0"/>
                    <a:pt x="20410" y="8430"/>
                    <a:pt x="21496" y="19489"/>
                  </a:cubicBezTo>
                  <a:lnTo>
                    <a:pt x="0" y="21600"/>
                  </a:lnTo>
                  <a:lnTo>
                    <a:pt x="-1" y="0"/>
                  </a:lnTo>
                  <a:close/>
                </a:path>
              </a:pathLst>
            </a:custGeom>
            <a:noFill/>
            <a:ln w="19050">
              <a:solidFill>
                <a:schemeClr val="tx1"/>
              </a:solidFill>
              <a:round/>
              <a:headEnd/>
              <a:tailEnd type="triangle" w="med" len="med"/>
            </a:ln>
          </p:spPr>
          <p:txBody>
            <a:bodyPr lIns="57134" tIns="28567" rIns="57134" bIns="28567"/>
            <a:lstStyle/>
            <a:p>
              <a:pPr>
                <a:defRPr/>
              </a:pPr>
              <a:endParaRPr lang="en-US" sz="1050" kern="0">
                <a:solidFill>
                  <a:sysClr val="windowText" lastClr="000000"/>
                </a:solidFill>
              </a:endParaRPr>
            </a:p>
          </p:txBody>
        </p:sp>
        <p:sp>
          <p:nvSpPr>
            <p:cNvPr id="76" name="Text Box 99">
              <a:extLst>
                <a:ext uri="{FF2B5EF4-FFF2-40B4-BE49-F238E27FC236}">
                  <a16:creationId xmlns:a16="http://schemas.microsoft.com/office/drawing/2014/main" id="{1B8BEFCC-16A8-B159-9276-4ED9C2B30E68}"/>
                </a:ext>
              </a:extLst>
            </p:cNvPr>
            <p:cNvSpPr txBox="1">
              <a:spLocks noChangeArrowheads="1"/>
            </p:cNvSpPr>
            <p:nvPr/>
          </p:nvSpPr>
          <p:spPr bwMode="auto">
            <a:xfrm>
              <a:off x="7403938" y="3203786"/>
              <a:ext cx="823164" cy="415627"/>
            </a:xfrm>
            <a:prstGeom prst="rect">
              <a:avLst/>
            </a:prstGeom>
            <a:noFill/>
            <a:ln>
              <a:noFill/>
            </a:ln>
          </p:spPr>
          <p:txBody>
            <a:bodyPr lIns="0" tIns="28567" rIns="0" bIns="28567">
              <a:spAutoFit/>
            </a:bodyP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spcBef>
                  <a:spcPct val="50000"/>
                </a:spcBef>
                <a:defRPr/>
              </a:pPr>
              <a:r>
                <a:rPr lang="en-US" sz="825" kern="0" dirty="0">
                  <a:latin typeface="+mn-lt"/>
                </a:rPr>
                <a:t>Amplification</a:t>
              </a:r>
            </a:p>
          </p:txBody>
        </p:sp>
        <p:sp>
          <p:nvSpPr>
            <p:cNvPr id="77" name="Text Box 100">
              <a:extLst>
                <a:ext uri="{FF2B5EF4-FFF2-40B4-BE49-F238E27FC236}">
                  <a16:creationId xmlns:a16="http://schemas.microsoft.com/office/drawing/2014/main" id="{FE44A66E-662C-A71C-A99C-86CF7C136B5E}"/>
                </a:ext>
              </a:extLst>
            </p:cNvPr>
            <p:cNvSpPr txBox="1">
              <a:spLocks noChangeArrowheads="1"/>
            </p:cNvSpPr>
            <p:nvPr/>
          </p:nvSpPr>
          <p:spPr bwMode="auto">
            <a:xfrm>
              <a:off x="9262517" y="1846325"/>
              <a:ext cx="634906" cy="493795"/>
            </a:xfrm>
            <a:prstGeom prst="roundRect">
              <a:avLst/>
            </a:prstGeom>
            <a:solidFill>
              <a:schemeClr val="accent6"/>
            </a:solidFill>
            <a:ln>
              <a:noFill/>
            </a:ln>
          </p:spPr>
          <p:txBody>
            <a:bodyPr wrap="none" lIns="57134" tIns="28567" rIns="57134" bIns="28567"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a:defRPr/>
              </a:pPr>
              <a:r>
                <a:rPr lang="en-US" sz="825" kern="0" dirty="0">
                  <a:solidFill>
                    <a:schemeClr val="bg1"/>
                  </a:solidFill>
                  <a:latin typeface="+mn-lt"/>
                </a:rPr>
                <a:t>C3</a:t>
              </a:r>
              <a:r>
                <a:rPr lang="en-US" sz="825" kern="0" baseline="-25000" dirty="0">
                  <a:solidFill>
                    <a:schemeClr val="bg1"/>
                  </a:solidFill>
                  <a:latin typeface="+mn-lt"/>
                </a:rPr>
                <a:t>H20</a:t>
              </a:r>
            </a:p>
            <a:p>
              <a:pPr algn="ctr">
                <a:defRPr/>
              </a:pPr>
              <a:r>
                <a:rPr lang="en-US" sz="825" kern="0" dirty="0" err="1">
                  <a:solidFill>
                    <a:schemeClr val="bg1"/>
                  </a:solidFill>
                  <a:latin typeface="+mn-lt"/>
                </a:rPr>
                <a:t>Tickover</a:t>
              </a:r>
              <a:r>
                <a:rPr lang="en-US" sz="825" kern="0" dirty="0">
                  <a:solidFill>
                    <a:schemeClr val="bg1"/>
                  </a:solidFill>
                  <a:latin typeface="+mn-lt"/>
                </a:rPr>
                <a:t> </a:t>
              </a:r>
            </a:p>
          </p:txBody>
        </p:sp>
        <p:sp>
          <p:nvSpPr>
            <p:cNvPr id="78" name="Text Box 101">
              <a:extLst>
                <a:ext uri="{FF2B5EF4-FFF2-40B4-BE49-F238E27FC236}">
                  <a16:creationId xmlns:a16="http://schemas.microsoft.com/office/drawing/2014/main" id="{039C5A9A-A6D0-F815-FD44-85F3B5A2AF02}"/>
                </a:ext>
              </a:extLst>
            </p:cNvPr>
            <p:cNvSpPr txBox="1">
              <a:spLocks noChangeArrowheads="1"/>
            </p:cNvSpPr>
            <p:nvPr/>
          </p:nvSpPr>
          <p:spPr bwMode="auto">
            <a:xfrm>
              <a:off x="8845398" y="1318212"/>
              <a:ext cx="317453" cy="274543"/>
            </a:xfrm>
            <a:prstGeom prst="roundRect">
              <a:avLst/>
            </a:prstGeom>
            <a:solidFill>
              <a:schemeClr val="accent1"/>
            </a:solidFill>
            <a:ln>
              <a:noFill/>
            </a:ln>
          </p:spPr>
          <p:txBody>
            <a:bodyPr wrap="none" lIns="57134" tIns="28567" rIns="57134" bIns="28567" anchor="ctr"/>
            <a:lstStyle>
              <a:lvl1pPr eaLnBrk="0" hangingPunct="0">
                <a:defRPr sz="2400">
                  <a:solidFill>
                    <a:schemeClr val="tx1"/>
                  </a:solidFill>
                  <a:latin typeface="Arial" pitchFamily="34" charset="0"/>
                  <a:ea typeface="Geneva" charset="-128"/>
                </a:defRPr>
              </a:lvl1pPr>
              <a:lvl2pPr marL="37931725" indent="-37474525" eaLnBrk="0" hangingPunct="0">
                <a:defRPr sz="2400">
                  <a:solidFill>
                    <a:schemeClr val="tx1"/>
                  </a:solidFill>
                  <a:latin typeface="Arial" pitchFamily="34" charset="0"/>
                  <a:ea typeface="Geneva" charset="-128"/>
                </a:defRPr>
              </a:lvl2pPr>
              <a:lvl3pPr eaLnBrk="0" hangingPunct="0">
                <a:defRPr sz="2400">
                  <a:solidFill>
                    <a:schemeClr val="tx1"/>
                  </a:solidFill>
                  <a:latin typeface="Arial" pitchFamily="34" charset="0"/>
                  <a:ea typeface="Geneva" charset="-128"/>
                </a:defRPr>
              </a:lvl3pPr>
              <a:lvl4pPr eaLnBrk="0" hangingPunct="0">
                <a:defRPr sz="2400">
                  <a:solidFill>
                    <a:schemeClr val="tx1"/>
                  </a:solidFill>
                  <a:latin typeface="Arial" pitchFamily="34" charset="0"/>
                  <a:ea typeface="Geneva" charset="-128"/>
                </a:defRPr>
              </a:lvl4pPr>
              <a:lvl5pPr eaLnBrk="0" hangingPunct="0">
                <a:defRPr sz="2400">
                  <a:solidFill>
                    <a:schemeClr val="tx1"/>
                  </a:solidFill>
                  <a:latin typeface="Arial" pitchFamily="34" charset="0"/>
                  <a:ea typeface="Geneva" charset="-128"/>
                </a:defRPr>
              </a:lvl5pPr>
              <a:lvl6pPr marL="457200" eaLnBrk="0" fontAlgn="base" hangingPunct="0">
                <a:spcBef>
                  <a:spcPct val="0"/>
                </a:spcBef>
                <a:spcAft>
                  <a:spcPct val="0"/>
                </a:spcAft>
                <a:defRPr sz="2400">
                  <a:solidFill>
                    <a:schemeClr val="tx1"/>
                  </a:solidFill>
                  <a:latin typeface="Arial" pitchFamily="34" charset="0"/>
                  <a:ea typeface="Geneva" charset="-128"/>
                </a:defRPr>
              </a:lvl6pPr>
              <a:lvl7pPr marL="914400" eaLnBrk="0" fontAlgn="base" hangingPunct="0">
                <a:spcBef>
                  <a:spcPct val="0"/>
                </a:spcBef>
                <a:spcAft>
                  <a:spcPct val="0"/>
                </a:spcAft>
                <a:defRPr sz="2400">
                  <a:solidFill>
                    <a:schemeClr val="tx1"/>
                  </a:solidFill>
                  <a:latin typeface="Arial" pitchFamily="34" charset="0"/>
                  <a:ea typeface="Geneva" charset="-128"/>
                </a:defRPr>
              </a:lvl7pPr>
              <a:lvl8pPr marL="1371600" eaLnBrk="0" fontAlgn="base" hangingPunct="0">
                <a:spcBef>
                  <a:spcPct val="0"/>
                </a:spcBef>
                <a:spcAft>
                  <a:spcPct val="0"/>
                </a:spcAft>
                <a:defRPr sz="2400">
                  <a:solidFill>
                    <a:schemeClr val="tx1"/>
                  </a:solidFill>
                  <a:latin typeface="Arial" pitchFamily="34" charset="0"/>
                  <a:ea typeface="Geneva" charset="-128"/>
                </a:defRPr>
              </a:lvl8pPr>
              <a:lvl9pPr marL="1828800" eaLnBrk="0" fontAlgn="base" hangingPunct="0">
                <a:spcBef>
                  <a:spcPct val="0"/>
                </a:spcBef>
                <a:spcAft>
                  <a:spcPct val="0"/>
                </a:spcAft>
                <a:defRPr sz="2400">
                  <a:solidFill>
                    <a:schemeClr val="tx1"/>
                  </a:solidFill>
                  <a:latin typeface="Arial" pitchFamily="34" charset="0"/>
                  <a:ea typeface="Geneva" charset="-128"/>
                </a:defRPr>
              </a:lvl9pPr>
            </a:lstStyle>
            <a:p>
              <a:pPr algn="ctr" eaLnBrk="1" hangingPunct="1">
                <a:defRPr/>
              </a:pPr>
              <a:r>
                <a:rPr lang="en-US" sz="1200" kern="0" dirty="0">
                  <a:solidFill>
                    <a:schemeClr val="bg2"/>
                  </a:solidFill>
                  <a:latin typeface="+mn-lt"/>
                </a:rPr>
                <a:t>C3</a:t>
              </a:r>
            </a:p>
          </p:txBody>
        </p:sp>
        <p:cxnSp>
          <p:nvCxnSpPr>
            <p:cNvPr id="79" name="AutoShape 96">
              <a:extLst>
                <a:ext uri="{FF2B5EF4-FFF2-40B4-BE49-F238E27FC236}">
                  <a16:creationId xmlns:a16="http://schemas.microsoft.com/office/drawing/2014/main" id="{3D98C962-C632-E954-762C-ED78A98AE9DA}"/>
                </a:ext>
              </a:extLst>
            </p:cNvPr>
            <p:cNvCxnSpPr>
              <a:cxnSpLocks noChangeShapeType="1"/>
            </p:cNvCxnSpPr>
            <p:nvPr/>
          </p:nvCxnSpPr>
          <p:spPr bwMode="auto">
            <a:xfrm rot="5400000" flipH="1" flipV="1">
              <a:off x="5985029" y="3486878"/>
              <a:ext cx="182562" cy="228600"/>
            </a:xfrm>
            <a:prstGeom prst="curvedConnector2">
              <a:avLst/>
            </a:prstGeom>
            <a:noFill/>
            <a:ln w="19050">
              <a:solidFill>
                <a:srgbClr val="FFD049"/>
              </a:solidFill>
              <a:round/>
              <a:headEnd/>
              <a:tailEnd/>
            </a:ln>
            <a:extLst>
              <a:ext uri="{909E8E84-426E-40DD-AFC4-6F175D3DCCD1}">
                <a14:hiddenFill xmlns:a14="http://schemas.microsoft.com/office/drawing/2010/main">
                  <a:noFill/>
                </a14:hiddenFill>
              </a:ext>
            </a:extLst>
          </p:spPr>
        </p:cxnSp>
        <p:cxnSp>
          <p:nvCxnSpPr>
            <p:cNvPr id="80" name="AutoShape 3">
              <a:extLst>
                <a:ext uri="{FF2B5EF4-FFF2-40B4-BE49-F238E27FC236}">
                  <a16:creationId xmlns:a16="http://schemas.microsoft.com/office/drawing/2014/main" id="{74309115-5FE6-7305-86A5-85547DDE8A69}"/>
                </a:ext>
              </a:extLst>
            </p:cNvPr>
            <p:cNvCxnSpPr>
              <a:cxnSpLocks noChangeShapeType="1"/>
            </p:cNvCxnSpPr>
            <p:nvPr/>
          </p:nvCxnSpPr>
          <p:spPr bwMode="auto">
            <a:xfrm>
              <a:off x="5879424" y="3518365"/>
              <a:ext cx="356213" cy="1907"/>
            </a:xfrm>
            <a:prstGeom prst="straightConnector1">
              <a:avLst/>
            </a:prstGeom>
            <a:noFill/>
            <a:ln w="19050">
              <a:solidFill>
                <a:schemeClr val="bg2">
                  <a:lumMod val="50000"/>
                  <a:lumOff val="50000"/>
                </a:schemeClr>
              </a:solidFill>
              <a:round/>
              <a:headEnd/>
              <a:tailEnd type="triangle" w="med" len="med"/>
            </a:ln>
          </p:spPr>
        </p:cxnSp>
      </p:grpSp>
      <p:grpSp>
        <p:nvGrpSpPr>
          <p:cNvPr id="101" name="Group 100">
            <a:extLst>
              <a:ext uri="{FF2B5EF4-FFF2-40B4-BE49-F238E27FC236}">
                <a16:creationId xmlns:a16="http://schemas.microsoft.com/office/drawing/2014/main" id="{097286E3-0828-58A0-4A6D-DCCCE13691FB}"/>
              </a:ext>
            </a:extLst>
          </p:cNvPr>
          <p:cNvGrpSpPr/>
          <p:nvPr/>
        </p:nvGrpSpPr>
        <p:grpSpPr>
          <a:xfrm>
            <a:off x="4911559" y="1622300"/>
            <a:ext cx="1212850" cy="795337"/>
            <a:chOff x="3529013" y="2179638"/>
            <a:chExt cx="1212850" cy="795337"/>
          </a:xfrm>
          <a:solidFill>
            <a:schemeClr val="accent3"/>
          </a:solidFill>
        </p:grpSpPr>
        <p:sp>
          <p:nvSpPr>
            <p:cNvPr id="102" name="Rectangle 101">
              <a:extLst>
                <a:ext uri="{FF2B5EF4-FFF2-40B4-BE49-F238E27FC236}">
                  <a16:creationId xmlns:a16="http://schemas.microsoft.com/office/drawing/2014/main" id="{8B09C806-E7EA-9AAA-95BB-FF6F5861D1CF}"/>
                </a:ext>
              </a:extLst>
            </p:cNvPr>
            <p:cNvSpPr/>
            <p:nvPr/>
          </p:nvSpPr>
          <p:spPr>
            <a:xfrm>
              <a:off x="3529013" y="2179638"/>
              <a:ext cx="1212850" cy="4111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178">
                <a:defRPr/>
              </a:pPr>
              <a:r>
                <a:rPr lang="en-GB" sz="1200" dirty="0">
                  <a:solidFill>
                    <a:prstClr val="white"/>
                  </a:solidFill>
                  <a:latin typeface="Calibri" panose="020F0502020204030204" pitchFamily="34" charset="0"/>
                </a:rPr>
                <a:t>Pegcetacoplan</a:t>
              </a:r>
            </a:p>
          </p:txBody>
        </p:sp>
        <p:cxnSp>
          <p:nvCxnSpPr>
            <p:cNvPr id="103" name="AutoShape 32">
              <a:extLst>
                <a:ext uri="{FF2B5EF4-FFF2-40B4-BE49-F238E27FC236}">
                  <a16:creationId xmlns:a16="http://schemas.microsoft.com/office/drawing/2014/main" id="{09CEB3A1-190B-5E3C-DD53-FAE080DD9C93}"/>
                </a:ext>
              </a:extLst>
            </p:cNvPr>
            <p:cNvCxnSpPr>
              <a:cxnSpLocks noChangeShapeType="1"/>
            </p:cNvCxnSpPr>
            <p:nvPr/>
          </p:nvCxnSpPr>
          <p:spPr bwMode="auto">
            <a:xfrm>
              <a:off x="4284153" y="2586478"/>
              <a:ext cx="74612" cy="374650"/>
            </a:xfrm>
            <a:prstGeom prst="straightConnector1">
              <a:avLst/>
            </a:prstGeom>
            <a:grpFill/>
            <a:ln w="34925">
              <a:solidFill>
                <a:schemeClr val="accent3"/>
              </a:solidFill>
              <a:round/>
              <a:headEnd/>
              <a:tailEnd/>
            </a:ln>
          </p:spPr>
        </p:cxnSp>
        <p:cxnSp>
          <p:nvCxnSpPr>
            <p:cNvPr id="104" name="AutoShape 32">
              <a:extLst>
                <a:ext uri="{FF2B5EF4-FFF2-40B4-BE49-F238E27FC236}">
                  <a16:creationId xmlns:a16="http://schemas.microsoft.com/office/drawing/2014/main" id="{B42DB4C0-A758-BB5B-1104-37392126DED0}"/>
                </a:ext>
              </a:extLst>
            </p:cNvPr>
            <p:cNvCxnSpPr>
              <a:cxnSpLocks noChangeShapeType="1"/>
            </p:cNvCxnSpPr>
            <p:nvPr/>
          </p:nvCxnSpPr>
          <p:spPr bwMode="auto">
            <a:xfrm>
              <a:off x="4259263" y="2967038"/>
              <a:ext cx="184150" cy="7937"/>
            </a:xfrm>
            <a:prstGeom prst="straightConnector1">
              <a:avLst/>
            </a:prstGeom>
            <a:grpFill/>
            <a:ln w="34925">
              <a:solidFill>
                <a:schemeClr val="accent3"/>
              </a:solidFill>
              <a:round/>
              <a:headEnd/>
              <a:tailEnd/>
            </a:ln>
          </p:spPr>
        </p:cxnSp>
      </p:grpSp>
      <p:grpSp>
        <p:nvGrpSpPr>
          <p:cNvPr id="105" name="Group 104">
            <a:extLst>
              <a:ext uri="{FF2B5EF4-FFF2-40B4-BE49-F238E27FC236}">
                <a16:creationId xmlns:a16="http://schemas.microsoft.com/office/drawing/2014/main" id="{30ED64C9-8040-7701-3E66-8C0824802C9F}"/>
              </a:ext>
            </a:extLst>
          </p:cNvPr>
          <p:cNvGrpSpPr/>
          <p:nvPr/>
        </p:nvGrpSpPr>
        <p:grpSpPr>
          <a:xfrm>
            <a:off x="4460709" y="3233612"/>
            <a:ext cx="1265000" cy="949325"/>
            <a:chOff x="3078163" y="3790950"/>
            <a:chExt cx="1265000" cy="949325"/>
          </a:xfrm>
          <a:solidFill>
            <a:schemeClr val="accent3"/>
          </a:solidFill>
        </p:grpSpPr>
        <p:sp>
          <p:nvSpPr>
            <p:cNvPr id="106" name="Rectangle 105">
              <a:extLst>
                <a:ext uri="{FF2B5EF4-FFF2-40B4-BE49-F238E27FC236}">
                  <a16:creationId xmlns:a16="http://schemas.microsoft.com/office/drawing/2014/main" id="{9988EBB2-B68F-34F4-F9A6-28099945B276}"/>
                </a:ext>
              </a:extLst>
            </p:cNvPr>
            <p:cNvSpPr/>
            <p:nvPr/>
          </p:nvSpPr>
          <p:spPr>
            <a:xfrm>
              <a:off x="3078163" y="3790950"/>
              <a:ext cx="121285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178">
                <a:defRPr/>
              </a:pPr>
              <a:r>
                <a:rPr lang="en-GB" sz="1200" dirty="0">
                  <a:solidFill>
                    <a:prstClr val="white"/>
                  </a:solidFill>
                  <a:latin typeface="Calibri" panose="020F0502020204030204" pitchFamily="34" charset="0"/>
                </a:rPr>
                <a:t>Eculizumab Ravulizumab </a:t>
              </a:r>
              <a:r>
                <a:rPr lang="en-GB" sz="1200" dirty="0" err="1">
                  <a:solidFill>
                    <a:prstClr val="white"/>
                  </a:solidFill>
                  <a:latin typeface="Calibri" panose="020F0502020204030204" pitchFamily="34" charset="0"/>
                </a:rPr>
                <a:t>Crovalimab</a:t>
              </a:r>
              <a:endParaRPr lang="en-GB" sz="1200" dirty="0">
                <a:solidFill>
                  <a:prstClr val="white"/>
                </a:solidFill>
                <a:latin typeface="Calibri" panose="020F0502020204030204" pitchFamily="34" charset="0"/>
              </a:endParaRPr>
            </a:p>
          </p:txBody>
        </p:sp>
        <p:cxnSp>
          <p:nvCxnSpPr>
            <p:cNvPr id="107" name="AutoShape 32">
              <a:extLst>
                <a:ext uri="{FF2B5EF4-FFF2-40B4-BE49-F238E27FC236}">
                  <a16:creationId xmlns:a16="http://schemas.microsoft.com/office/drawing/2014/main" id="{4ADA8BE6-1B7C-6056-DBED-3DB484C78FB2}"/>
                </a:ext>
              </a:extLst>
            </p:cNvPr>
            <p:cNvCxnSpPr>
              <a:cxnSpLocks noChangeShapeType="1"/>
            </p:cNvCxnSpPr>
            <p:nvPr/>
          </p:nvCxnSpPr>
          <p:spPr bwMode="auto">
            <a:xfrm>
              <a:off x="4159250" y="4416425"/>
              <a:ext cx="23813" cy="268288"/>
            </a:xfrm>
            <a:prstGeom prst="straightConnector1">
              <a:avLst/>
            </a:prstGeom>
            <a:grpFill/>
            <a:ln w="31750">
              <a:solidFill>
                <a:schemeClr val="accent3"/>
              </a:solidFill>
              <a:round/>
              <a:headEnd/>
              <a:tailEnd/>
            </a:ln>
          </p:spPr>
        </p:cxnSp>
        <p:cxnSp>
          <p:nvCxnSpPr>
            <p:cNvPr id="108" name="AutoShape 32">
              <a:extLst>
                <a:ext uri="{FF2B5EF4-FFF2-40B4-BE49-F238E27FC236}">
                  <a16:creationId xmlns:a16="http://schemas.microsoft.com/office/drawing/2014/main" id="{59DC70E5-6907-C20F-E3B5-B103F64E0FB1}"/>
                </a:ext>
              </a:extLst>
            </p:cNvPr>
            <p:cNvCxnSpPr>
              <a:cxnSpLocks noChangeShapeType="1"/>
            </p:cNvCxnSpPr>
            <p:nvPr/>
          </p:nvCxnSpPr>
          <p:spPr bwMode="auto">
            <a:xfrm flipH="1">
              <a:off x="4043126" y="4641850"/>
              <a:ext cx="300037" cy="98425"/>
            </a:xfrm>
            <a:prstGeom prst="straightConnector1">
              <a:avLst/>
            </a:prstGeom>
            <a:grpFill/>
            <a:ln w="34925">
              <a:solidFill>
                <a:schemeClr val="accent3"/>
              </a:solidFill>
              <a:round/>
              <a:headEnd/>
              <a:tailEnd/>
            </a:ln>
          </p:spPr>
        </p:cxnSp>
      </p:grpSp>
      <p:grpSp>
        <p:nvGrpSpPr>
          <p:cNvPr id="109" name="Group 108">
            <a:extLst>
              <a:ext uri="{FF2B5EF4-FFF2-40B4-BE49-F238E27FC236}">
                <a16:creationId xmlns:a16="http://schemas.microsoft.com/office/drawing/2014/main" id="{8CA46A3B-7AA3-EC5D-AE68-22613E69F468}"/>
              </a:ext>
            </a:extLst>
          </p:cNvPr>
          <p:cNvGrpSpPr/>
          <p:nvPr/>
        </p:nvGrpSpPr>
        <p:grpSpPr>
          <a:xfrm>
            <a:off x="6310146" y="1385762"/>
            <a:ext cx="1212850" cy="760413"/>
            <a:chOff x="4927600" y="1943100"/>
            <a:chExt cx="1212850" cy="760413"/>
          </a:xfrm>
          <a:solidFill>
            <a:schemeClr val="accent3"/>
          </a:solidFill>
        </p:grpSpPr>
        <p:sp>
          <p:nvSpPr>
            <p:cNvPr id="110" name="Rectangle 109">
              <a:extLst>
                <a:ext uri="{FF2B5EF4-FFF2-40B4-BE49-F238E27FC236}">
                  <a16:creationId xmlns:a16="http://schemas.microsoft.com/office/drawing/2014/main" id="{92F3AD4B-49B4-B3A7-AE41-91F9A51F0570}"/>
                </a:ext>
              </a:extLst>
            </p:cNvPr>
            <p:cNvSpPr/>
            <p:nvPr/>
          </p:nvSpPr>
          <p:spPr>
            <a:xfrm>
              <a:off x="4927600" y="1943100"/>
              <a:ext cx="1212850" cy="409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178">
                <a:defRPr/>
              </a:pPr>
              <a:r>
                <a:rPr lang="en-GB" sz="1200" dirty="0" err="1">
                  <a:solidFill>
                    <a:prstClr val="white"/>
                  </a:solidFill>
                  <a:latin typeface="Calibri" panose="020F0502020204030204" pitchFamily="34" charset="0"/>
                </a:rPr>
                <a:t>Danicopan</a:t>
              </a:r>
              <a:endParaRPr lang="en-GB" sz="1200" dirty="0">
                <a:solidFill>
                  <a:prstClr val="white"/>
                </a:solidFill>
                <a:latin typeface="Calibri" panose="020F0502020204030204" pitchFamily="34" charset="0"/>
              </a:endParaRPr>
            </a:p>
            <a:p>
              <a:pPr algn="ctr" defTabSz="457178">
                <a:defRPr/>
              </a:pPr>
              <a:r>
                <a:rPr lang="en-GB" sz="1200" dirty="0">
                  <a:solidFill>
                    <a:prstClr val="white"/>
                  </a:solidFill>
                  <a:latin typeface="Calibri" panose="020F0502020204030204" pitchFamily="34" charset="0"/>
                </a:rPr>
                <a:t>BCX9930</a:t>
              </a:r>
            </a:p>
          </p:txBody>
        </p:sp>
        <p:cxnSp>
          <p:nvCxnSpPr>
            <p:cNvPr id="111" name="AutoShape 32">
              <a:extLst>
                <a:ext uri="{FF2B5EF4-FFF2-40B4-BE49-F238E27FC236}">
                  <a16:creationId xmlns:a16="http://schemas.microsoft.com/office/drawing/2014/main" id="{56B39ADD-0DF7-D819-EA23-93E183B90B7B}"/>
                </a:ext>
              </a:extLst>
            </p:cNvPr>
            <p:cNvCxnSpPr>
              <a:cxnSpLocks noChangeShapeType="1"/>
            </p:cNvCxnSpPr>
            <p:nvPr/>
          </p:nvCxnSpPr>
          <p:spPr bwMode="auto">
            <a:xfrm>
              <a:off x="5757990" y="2318133"/>
              <a:ext cx="74613" cy="374650"/>
            </a:xfrm>
            <a:prstGeom prst="straightConnector1">
              <a:avLst/>
            </a:prstGeom>
            <a:grpFill/>
            <a:ln w="34925">
              <a:solidFill>
                <a:schemeClr val="accent3"/>
              </a:solidFill>
              <a:round/>
              <a:headEnd/>
              <a:tailEnd/>
            </a:ln>
          </p:spPr>
        </p:cxnSp>
        <p:cxnSp>
          <p:nvCxnSpPr>
            <p:cNvPr id="112" name="AutoShape 32">
              <a:extLst>
                <a:ext uri="{FF2B5EF4-FFF2-40B4-BE49-F238E27FC236}">
                  <a16:creationId xmlns:a16="http://schemas.microsoft.com/office/drawing/2014/main" id="{60E766CD-0287-65D5-93DB-1CF26B606F50}"/>
                </a:ext>
              </a:extLst>
            </p:cNvPr>
            <p:cNvCxnSpPr>
              <a:cxnSpLocks noChangeShapeType="1"/>
            </p:cNvCxnSpPr>
            <p:nvPr/>
          </p:nvCxnSpPr>
          <p:spPr bwMode="auto">
            <a:xfrm>
              <a:off x="5741988" y="2697163"/>
              <a:ext cx="184150" cy="6350"/>
            </a:xfrm>
            <a:prstGeom prst="straightConnector1">
              <a:avLst/>
            </a:prstGeom>
            <a:grpFill/>
            <a:ln w="34925">
              <a:solidFill>
                <a:schemeClr val="accent3"/>
              </a:solidFill>
              <a:round/>
              <a:headEnd/>
              <a:tailEnd/>
            </a:ln>
          </p:spPr>
        </p:cxnSp>
      </p:grpSp>
      <p:grpSp>
        <p:nvGrpSpPr>
          <p:cNvPr id="113" name="Group 112">
            <a:extLst>
              <a:ext uri="{FF2B5EF4-FFF2-40B4-BE49-F238E27FC236}">
                <a16:creationId xmlns:a16="http://schemas.microsoft.com/office/drawing/2014/main" id="{52EB1D3B-BFC4-5BE4-C56C-8E72364AF0B8}"/>
              </a:ext>
            </a:extLst>
          </p:cNvPr>
          <p:cNvGrpSpPr/>
          <p:nvPr/>
        </p:nvGrpSpPr>
        <p:grpSpPr>
          <a:xfrm>
            <a:off x="7567446" y="1393700"/>
            <a:ext cx="1212850" cy="790575"/>
            <a:chOff x="6184900" y="1951038"/>
            <a:chExt cx="1212850" cy="790575"/>
          </a:xfrm>
          <a:solidFill>
            <a:schemeClr val="accent3"/>
          </a:solidFill>
        </p:grpSpPr>
        <p:sp>
          <p:nvSpPr>
            <p:cNvPr id="114" name="Rectangle 113">
              <a:extLst>
                <a:ext uri="{FF2B5EF4-FFF2-40B4-BE49-F238E27FC236}">
                  <a16:creationId xmlns:a16="http://schemas.microsoft.com/office/drawing/2014/main" id="{56AE86BB-2D58-8DE3-BCD7-8E8F3D0CFED1}"/>
                </a:ext>
              </a:extLst>
            </p:cNvPr>
            <p:cNvSpPr/>
            <p:nvPr/>
          </p:nvSpPr>
          <p:spPr>
            <a:xfrm>
              <a:off x="6184900" y="1951038"/>
              <a:ext cx="1212850" cy="409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178">
                <a:defRPr/>
              </a:pPr>
              <a:r>
                <a:rPr lang="en-GB" sz="1200" dirty="0" err="1">
                  <a:solidFill>
                    <a:prstClr val="white"/>
                  </a:solidFill>
                  <a:latin typeface="Calibri" panose="020F0502020204030204" pitchFamily="34" charset="0"/>
                </a:rPr>
                <a:t>Iptacopan</a:t>
              </a:r>
              <a:endParaRPr lang="en-GB" sz="1200" dirty="0">
                <a:solidFill>
                  <a:prstClr val="white"/>
                </a:solidFill>
                <a:latin typeface="Calibri" panose="020F0502020204030204" pitchFamily="34" charset="0"/>
              </a:endParaRPr>
            </a:p>
          </p:txBody>
        </p:sp>
        <p:cxnSp>
          <p:nvCxnSpPr>
            <p:cNvPr id="115" name="AutoShape 32">
              <a:extLst>
                <a:ext uri="{FF2B5EF4-FFF2-40B4-BE49-F238E27FC236}">
                  <a16:creationId xmlns:a16="http://schemas.microsoft.com/office/drawing/2014/main" id="{1FE3FA6A-9ADE-83D2-782F-17BE2A2D5F10}"/>
                </a:ext>
              </a:extLst>
            </p:cNvPr>
            <p:cNvCxnSpPr>
              <a:cxnSpLocks noChangeShapeType="1"/>
            </p:cNvCxnSpPr>
            <p:nvPr/>
          </p:nvCxnSpPr>
          <p:spPr bwMode="auto">
            <a:xfrm>
              <a:off x="6237288" y="2193925"/>
              <a:ext cx="38100" cy="514350"/>
            </a:xfrm>
            <a:prstGeom prst="straightConnector1">
              <a:avLst/>
            </a:prstGeom>
            <a:grpFill/>
            <a:ln w="34925">
              <a:solidFill>
                <a:schemeClr val="accent3"/>
              </a:solidFill>
              <a:round/>
              <a:headEnd/>
              <a:tailEnd/>
            </a:ln>
          </p:spPr>
        </p:cxnSp>
        <p:cxnSp>
          <p:nvCxnSpPr>
            <p:cNvPr id="116" name="AutoShape 32">
              <a:extLst>
                <a:ext uri="{FF2B5EF4-FFF2-40B4-BE49-F238E27FC236}">
                  <a16:creationId xmlns:a16="http://schemas.microsoft.com/office/drawing/2014/main" id="{0CB63CBA-090F-DB76-10A1-07DCD027B5B0}"/>
                </a:ext>
              </a:extLst>
            </p:cNvPr>
            <p:cNvCxnSpPr>
              <a:cxnSpLocks noChangeShapeType="1"/>
            </p:cNvCxnSpPr>
            <p:nvPr/>
          </p:nvCxnSpPr>
          <p:spPr bwMode="auto">
            <a:xfrm>
              <a:off x="6196013" y="2638425"/>
              <a:ext cx="117475" cy="103188"/>
            </a:xfrm>
            <a:prstGeom prst="straightConnector1">
              <a:avLst/>
            </a:prstGeom>
            <a:grpFill/>
            <a:ln w="34925">
              <a:solidFill>
                <a:schemeClr val="accent3"/>
              </a:solidFill>
              <a:round/>
              <a:headEnd/>
              <a:tailEnd/>
            </a:ln>
          </p:spPr>
        </p:cxnSp>
      </p:grpSp>
    </p:spTree>
    <p:extLst>
      <p:ext uri="{BB962C8B-B14F-4D97-AF65-F5344CB8AC3E}">
        <p14:creationId xmlns:p14="http://schemas.microsoft.com/office/powerpoint/2010/main" val="62470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pPr eaLnBrk="1" hangingPunct="1">
              <a:lnSpc>
                <a:spcPct val="100000"/>
              </a:lnSpc>
              <a:buClrTx/>
              <a:buSzTx/>
              <a:buFontTx/>
              <a:buNone/>
            </a:pPr>
            <a:r>
              <a:rPr lang="en-US" altLang="en-US" sz="1200" b="0" dirty="0">
                <a:latin typeface="+mn-lt"/>
                <a:cs typeface="Arial" panose="020B0604020202020204" pitchFamily="34" charset="0"/>
              </a:rPr>
              <a:t>Hillmen P, et al. </a:t>
            </a:r>
            <a:r>
              <a:rPr lang="en-US" altLang="en-US" sz="1200" b="0" i="1" dirty="0">
                <a:latin typeface="+mn-lt"/>
                <a:cs typeface="Arial" panose="020B0604020202020204" pitchFamily="34" charset="0"/>
              </a:rPr>
              <a:t>N Engl J Med</a:t>
            </a:r>
            <a:r>
              <a:rPr lang="en-US" altLang="en-US" sz="1200" b="0" dirty="0">
                <a:latin typeface="+mn-lt"/>
                <a:cs typeface="Arial" panose="020B0604020202020204" pitchFamily="34" charset="0"/>
              </a:rPr>
              <a:t>. 2021;384(11):1028-37.</a:t>
            </a:r>
          </a:p>
        </p:txBody>
      </p:sp>
      <p:grpSp>
        <p:nvGrpSpPr>
          <p:cNvPr id="8" name="Group 7">
            <a:extLst>
              <a:ext uri="{FF2B5EF4-FFF2-40B4-BE49-F238E27FC236}">
                <a16:creationId xmlns:a16="http://schemas.microsoft.com/office/drawing/2014/main" id="{6155771E-0A67-6BB7-C77C-7179D9402C71}"/>
              </a:ext>
            </a:extLst>
          </p:cNvPr>
          <p:cNvGrpSpPr/>
          <p:nvPr/>
        </p:nvGrpSpPr>
        <p:grpSpPr>
          <a:xfrm>
            <a:off x="2706426" y="810297"/>
            <a:ext cx="6779148" cy="4956062"/>
            <a:chOff x="1559105" y="442127"/>
            <a:chExt cx="6779148" cy="4956062"/>
          </a:xfrm>
        </p:grpSpPr>
        <p:pic>
          <p:nvPicPr>
            <p:cNvPr id="6" name="Picture 1">
              <a:extLst>
                <a:ext uri="{FF2B5EF4-FFF2-40B4-BE49-F238E27FC236}">
                  <a16:creationId xmlns:a16="http://schemas.microsoft.com/office/drawing/2014/main" id="{207BE479-7C41-6B47-B8EE-433292BCE0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9105" y="442127"/>
              <a:ext cx="6779148" cy="393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F2004CAD-123B-F1E2-F0AF-B4B438DDA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3167" y="4205171"/>
              <a:ext cx="6731025" cy="119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93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dirty="0" err="1"/>
              <a:t>FDA, Food and Drug Administration; Hgb, hemoglobin; SQ, subcutaneous.</a:t>
            </a:r>
          </a:p>
          <a:p>
            <a:r>
              <a:rPr lang="en-US" dirty="0" err="1"/>
              <a:t>Hillmen P, et al. </a:t>
            </a:r>
            <a:r>
              <a:rPr lang="en-US" i="1" dirty="0" err="1"/>
              <a:t>N Engl J Med</a:t>
            </a:r>
            <a:r>
              <a:rPr lang="en-US" dirty="0" err="1"/>
              <a:t>. 2021;384(11):1028-37.</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Proximal Complement Inhibitors Pegcetacoplan</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normAutofit lnSpcReduction="10000"/>
          </a:bodyPr>
          <a:lstStyle/>
          <a:p>
            <a:pPr>
              <a:defRPr/>
            </a:pPr>
            <a:r>
              <a:rPr lang="en-US" dirty="0"/>
              <a:t>Pegcetacoplan is a pegylated </a:t>
            </a:r>
            <a:r>
              <a:rPr lang="en-US" dirty="0" err="1"/>
              <a:t>pentadecapeptide</a:t>
            </a:r>
            <a:r>
              <a:rPr lang="en-US" dirty="0"/>
              <a:t> that targets C3. Administered by SQ pump twice a week</a:t>
            </a:r>
            <a:endParaRPr lang="en-US" strike="sngStrike" dirty="0"/>
          </a:p>
          <a:p>
            <a:pPr>
              <a:defRPr/>
            </a:pPr>
            <a:r>
              <a:rPr lang="en-US" dirty="0"/>
              <a:t>PEGASUS is a phase 3, randomized, multicenter trial comparing </a:t>
            </a:r>
            <a:r>
              <a:rPr lang="en-US" dirty="0" err="1"/>
              <a:t>pegcetacoplan</a:t>
            </a:r>
            <a:r>
              <a:rPr lang="en-US" dirty="0"/>
              <a:t> to eculizumab in PNH patients on eculizumab with an Hgb &lt;10.5</a:t>
            </a:r>
          </a:p>
          <a:p>
            <a:pPr>
              <a:defRPr/>
            </a:pPr>
            <a:r>
              <a:rPr lang="en-US" dirty="0"/>
              <a:t>Primary endpoint was the change in Hgb at week 16</a:t>
            </a:r>
            <a:endParaRPr lang="en-US" strike="sngStrike" dirty="0"/>
          </a:p>
          <a:p>
            <a:pPr>
              <a:defRPr/>
            </a:pPr>
            <a:r>
              <a:rPr lang="en-US" dirty="0"/>
              <a:t>Pegcetacoplan was superior to eculizumab in improving Hgb levels and other clinical outcomes</a:t>
            </a:r>
            <a:endParaRPr lang="en-US" strike="sngStrike" dirty="0"/>
          </a:p>
          <a:p>
            <a:pPr>
              <a:defRPr/>
            </a:pPr>
            <a:r>
              <a:rPr lang="en-US" dirty="0"/>
              <a:t>Adverse events include injection site reactions, diarrhea (mild), and breakthrough hemolysis</a:t>
            </a:r>
            <a:r>
              <a:rPr lang="en-US" strike="sngStrike" dirty="0"/>
              <a:t>.</a:t>
            </a:r>
          </a:p>
          <a:p>
            <a:pPr>
              <a:defRPr/>
            </a:pPr>
            <a:r>
              <a:rPr lang="en-US" dirty="0"/>
              <a:t>FDA approved May 2021</a:t>
            </a:r>
          </a:p>
        </p:txBody>
      </p:sp>
    </p:spTree>
    <p:extLst>
      <p:ext uri="{BB962C8B-B14F-4D97-AF65-F5344CB8AC3E}">
        <p14:creationId xmlns:p14="http://schemas.microsoft.com/office/powerpoint/2010/main" val="114213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53B790E-25FE-C1E0-5A20-9CD90D5E5DE4}"/>
              </a:ext>
            </a:extLst>
          </p:cNvPr>
          <p:cNvGrpSpPr/>
          <p:nvPr/>
        </p:nvGrpSpPr>
        <p:grpSpPr>
          <a:xfrm>
            <a:off x="2240856" y="467939"/>
            <a:ext cx="7710289" cy="5540286"/>
            <a:chOff x="1827411" y="459763"/>
            <a:chExt cx="7710289" cy="5540286"/>
          </a:xfrm>
        </p:grpSpPr>
        <p:pic>
          <p:nvPicPr>
            <p:cNvPr id="4" name="Picture 1">
              <a:extLst>
                <a:ext uri="{FF2B5EF4-FFF2-40B4-BE49-F238E27FC236}">
                  <a16:creationId xmlns:a16="http://schemas.microsoft.com/office/drawing/2014/main" id="{F26FB81B-109F-C6EB-27FC-B91C96D08F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0105" y="459763"/>
              <a:ext cx="7217726" cy="37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459DC89-1683-D90A-27F7-8A94019BD37A}"/>
                </a:ext>
              </a:extLst>
            </p:cNvPr>
            <p:cNvPicPr>
              <a:picLocks noChangeAspect="1"/>
            </p:cNvPicPr>
            <p:nvPr/>
          </p:nvPicPr>
          <p:blipFill rotWithShape="1">
            <a:blip r:embed="rId3">
              <a:extLst>
                <a:ext uri="{28A0092B-C50C-407E-A947-70E740481C1C}">
                  <a14:useLocalDpi xmlns:a14="http://schemas.microsoft.com/office/drawing/2010/main" val="0"/>
                </a:ext>
              </a:extLst>
            </a:blip>
            <a:srcRect b="29943"/>
            <a:stretch/>
          </p:blipFill>
          <p:spPr bwMode="auto">
            <a:xfrm>
              <a:off x="1827411" y="4648408"/>
              <a:ext cx="7710289" cy="135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Footer Placeholder 1">
            <a:extLst>
              <a:ext uri="{FF2B5EF4-FFF2-40B4-BE49-F238E27FC236}">
                <a16:creationId xmlns:a16="http://schemas.microsoft.com/office/drawing/2014/main" id="{26991DFE-8089-C029-E95D-E3FED01D519A}"/>
              </a:ext>
            </a:extLst>
          </p:cNvPr>
          <p:cNvSpPr>
            <a:spLocks noGrp="1"/>
          </p:cNvSpPr>
          <p:nvPr>
            <p:ph type="ftr" sz="quarter" idx="3"/>
          </p:nvPr>
        </p:nvSpPr>
        <p:spPr>
          <a:xfrm>
            <a:off x="609600" y="6356350"/>
            <a:ext cx="10744199" cy="442131"/>
          </a:xfrm>
        </p:spPr>
        <p:txBody>
          <a:bodyPr/>
          <a:lstStyle/>
          <a:p>
            <a:r>
              <a:rPr lang="en-US" dirty="0" err="1"/>
              <a:t>*NRR: normal reference range; </a:t>
            </a:r>
            <a:r>
              <a:rPr lang="en-US" baseline="30000" dirty="0" err="1"/>
              <a:t>†</a:t>
            </a:r>
            <a:r>
              <a:rPr lang="en-US" dirty="0" err="1"/>
              <a:t>Median duration of prior treatment with eculizumab (range) 3.4 years (0.3-13.8).</a:t>
            </a:r>
          </a:p>
          <a:p>
            <a:r>
              <a:rPr lang="en-US" dirty="0" err="1"/>
              <a:t>ECU, </a:t>
            </a:r>
            <a:r>
              <a:rPr lang="en-US" dirty="0" err="1">
                <a:solidFill>
                  <a:srgbClr val="969696"/>
                </a:solidFill>
              </a:rPr>
              <a:t>eculizumab; Hb, hemoglobin; PEG, peg</a:t>
            </a:r>
            <a:r>
              <a:rPr lang="en-US" dirty="0" err="1"/>
              <a:t>cetacoplan; SD, standard deviation.</a:t>
            </a:r>
          </a:p>
          <a:p>
            <a:r>
              <a:rPr lang="en-US" dirty="0" err="1"/>
              <a:t>A. Hillmen P, et al. </a:t>
            </a:r>
            <a:r>
              <a:rPr lang="en-US" i="1" dirty="0" err="1"/>
              <a:t>N Engl J Med</a:t>
            </a:r>
            <a:r>
              <a:rPr lang="en-US" dirty="0" err="1"/>
              <a:t>. 2021;384(11):1028-37; B. Peffault de Latour, et al. EHA 2021. Abstract S174.</a:t>
            </a:r>
          </a:p>
        </p:txBody>
      </p:sp>
    </p:spTree>
    <p:extLst>
      <p:ext uri="{BB962C8B-B14F-4D97-AF65-F5344CB8AC3E}">
        <p14:creationId xmlns:p14="http://schemas.microsoft.com/office/powerpoint/2010/main" val="37682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8B23F-49B3-4B9B-265C-1CF9C8F1499C}"/>
              </a:ext>
            </a:extLst>
          </p:cNvPr>
          <p:cNvSpPr>
            <a:spLocks noGrp="1"/>
          </p:cNvSpPr>
          <p:nvPr>
            <p:ph type="title"/>
          </p:nvPr>
        </p:nvSpPr>
        <p:spPr>
          <a:xfrm>
            <a:off x="839788" y="457200"/>
            <a:ext cx="4478170" cy="1070811"/>
          </a:xfrm>
        </p:spPr>
        <p:txBody>
          <a:bodyPr>
            <a:normAutofit/>
          </a:bodyPr>
          <a:lstStyle/>
          <a:p>
            <a:r>
              <a:rPr lang="en-US"/>
              <a:t>PEGASUS: Secondary Endpoints</a:t>
            </a:r>
          </a:p>
        </p:txBody>
      </p:sp>
      <p:pic>
        <p:nvPicPr>
          <p:cNvPr id="7" name="Picture 1">
            <a:extLst>
              <a:ext uri="{FF2B5EF4-FFF2-40B4-BE49-F238E27FC236}">
                <a16:creationId xmlns:a16="http://schemas.microsoft.com/office/drawing/2014/main" id="{F68D96D6-9EE1-6FA4-8EBC-E6EEBAB85D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4582" y="167984"/>
            <a:ext cx="4770438" cy="661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a:extLst>
              <a:ext uri="{FF2B5EF4-FFF2-40B4-BE49-F238E27FC236}">
                <a16:creationId xmlns:a16="http://schemas.microsoft.com/office/drawing/2014/main" id="{19950F64-8CEF-EDC9-3894-0AE808E11927}"/>
              </a:ext>
            </a:extLst>
          </p:cNvPr>
          <p:cNvSpPr>
            <a:spLocks noGrp="1"/>
          </p:cNvSpPr>
          <p:nvPr>
            <p:ph type="ftr" sz="quarter" idx="3"/>
          </p:nvPr>
        </p:nvSpPr>
        <p:spPr>
          <a:xfrm>
            <a:off x="609600" y="6356350"/>
            <a:ext cx="10744199" cy="442131"/>
          </a:xfrm>
        </p:spPr>
        <p:txBody>
          <a:bodyPr/>
          <a:lstStyle/>
          <a:p>
            <a:r>
              <a:rPr lang="en-US" sz="1200" b="0" dirty="0">
                <a:solidFill>
                  <a:srgbClr val="969696"/>
                </a:solidFill>
              </a:rPr>
              <a:t>CI, confidence interval; LS, least squares; SE, standard error.</a:t>
            </a:r>
          </a:p>
          <a:p>
            <a:r>
              <a:rPr lang="en-US" sz="1200" b="0" dirty="0">
                <a:solidFill>
                  <a:srgbClr val="969696"/>
                </a:solidFill>
              </a:rPr>
              <a:t>Hillmen P, et al. </a:t>
            </a:r>
            <a:r>
              <a:rPr lang="en-US" sz="1200" b="0" i="1" dirty="0">
                <a:solidFill>
                  <a:srgbClr val="969696"/>
                </a:solidFill>
              </a:rPr>
              <a:t>N </a:t>
            </a:r>
            <a:r>
              <a:rPr lang="en-US" sz="1200" b="0" i="1" dirty="0" err="1">
                <a:solidFill>
                  <a:srgbClr val="969696"/>
                </a:solidFill>
              </a:rPr>
              <a:t>Engl</a:t>
            </a:r>
            <a:r>
              <a:rPr lang="en-US" sz="1200" b="0" i="1" dirty="0">
                <a:solidFill>
                  <a:srgbClr val="969696"/>
                </a:solidFill>
              </a:rPr>
              <a:t> J Med. </a:t>
            </a:r>
            <a:r>
              <a:rPr lang="en-US" sz="1200" b="0" dirty="0">
                <a:solidFill>
                  <a:srgbClr val="969696"/>
                </a:solidFill>
              </a:rPr>
              <a:t>2021;384(11):1028-37.</a:t>
            </a:r>
            <a:endParaRPr lang="en-US" sz="1200" dirty="0">
              <a:solidFill>
                <a:srgbClr val="969696"/>
              </a:solidFill>
            </a:endParaRPr>
          </a:p>
        </p:txBody>
      </p:sp>
    </p:spTree>
    <p:extLst>
      <p:ext uri="{BB962C8B-B14F-4D97-AF65-F5344CB8AC3E}">
        <p14:creationId xmlns:p14="http://schemas.microsoft.com/office/powerpoint/2010/main" val="1724354879"/>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1213</Words>
  <Application>Microsoft Macintosh PowerPoint</Application>
  <PresentationFormat>Widescreen</PresentationFormat>
  <Paragraphs>161</Paragraphs>
  <Slides>13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vt:lpstr>
      <vt:lpstr>Calibri</vt:lpstr>
      <vt:lpstr>Calibri Light</vt:lpstr>
      <vt:lpstr>Century Gothic</vt:lpstr>
      <vt:lpstr>Trebuchet MS</vt:lpstr>
      <vt:lpstr>Wingdings</vt:lpstr>
      <vt:lpstr>2022 Hem Onc</vt:lpstr>
      <vt:lpstr>Office Theme</vt:lpstr>
      <vt:lpstr>What Are the Data Supporting First Line C3 Inhibitor Treatment of PNH?</vt:lpstr>
      <vt:lpstr>PowerPoint Presentation</vt:lpstr>
      <vt:lpstr>Disclaimer</vt:lpstr>
      <vt:lpstr>Clinical Impact of Extravascular Hemolysis</vt:lpstr>
      <vt:lpstr>Complement Activation: Current and Emerging Targets</vt:lpstr>
      <vt:lpstr>PowerPoint Presentation</vt:lpstr>
      <vt:lpstr>Proximal Complement Inhibitors Pegcetacoplan</vt:lpstr>
      <vt:lpstr>PowerPoint Presentation</vt:lpstr>
      <vt:lpstr>PEGASUS: Secondary Endpoints</vt:lpstr>
      <vt:lpstr>PEGASUS:  Safety Outcomes</vt:lpstr>
      <vt:lpstr>PEGASUS Trial Conclusions</vt:lpstr>
      <vt:lpstr>PRINCE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2023-09-15T17:40:05Z</dcterms:modified>
  <cp:category/>
</cp:coreProperties>
</file>