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75" r:id="rId4"/>
    <p:sldMasterId id="2147484100" r:id="rId5"/>
    <p:sldMasterId id="2147486442" r:id="rId6"/>
    <p:sldMasterId id="2147491202" r:id="rId7"/>
    <p:sldMasterId id="2147500841" r:id="rId8"/>
    <p:sldMasterId id="2147500879" r:id="rId9"/>
    <p:sldMasterId id="2147501975" r:id="rId10"/>
    <p:sldMasterId id="2147501988" r:id="rId11"/>
    <p:sldMasterId id="2147534754" r:id="rId12"/>
    <p:sldMasterId id="2147534757" r:id="rId13"/>
    <p:sldMasterId id="2147555591" r:id="rId14"/>
    <p:sldMasterId id="2147555609" r:id="rId15"/>
  </p:sldMasterIdLst>
  <p:notesMasterIdLst>
    <p:notesMasterId r:id="rId29"/>
  </p:notesMasterIdLst>
  <p:handoutMasterIdLst>
    <p:handoutMasterId r:id="rId30"/>
  </p:handoutMasterIdLst>
  <p:sldIdLst>
    <p:sldId id="3027" r:id="rId16"/>
    <p:sldId id="265" r:id="rId17"/>
    <p:sldId id="256" r:id="rId18"/>
    <p:sldId id="2766" r:id="rId19"/>
    <p:sldId id="2972" r:id="rId20"/>
    <p:sldId id="3023" r:id="rId21"/>
    <p:sldId id="2946" r:id="rId22"/>
    <p:sldId id="3020" r:id="rId23"/>
    <p:sldId id="2982" r:id="rId24"/>
    <p:sldId id="2902" r:id="rId25"/>
    <p:sldId id="3026" r:id="rId26"/>
    <p:sldId id="3024" r:id="rId27"/>
    <p:sldId id="264" r:id="rId28"/>
  </p:sldIdLst>
  <p:sldSz cx="12192000" cy="6858000"/>
  <p:notesSz cx="6858000" cy="92964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1pPr>
    <a:lvl2pPr marL="450850" indent="1588"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2pPr>
    <a:lvl3pPr marL="906463" indent="1588"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3pPr>
    <a:lvl4pPr marL="1363663" indent="1588"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4pPr>
    <a:lvl5pPr marL="1817688" indent="1588"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9">
          <p15:clr>
            <a:srgbClr val="A4A3A4"/>
          </p15:clr>
        </p15:guide>
        <p15:guide id="2" pos="215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EE6C36-20C4-65E1-2DFE-451279FB28B0}" name="Vin Kalathiveetil" initials="VK" userId="S::vink@ushealthconnect.com::1aa2e0d2-9ff1-4f24-98ac-64b5f8166875" providerId="AD"/>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003300"/>
    <a:srgbClr val="FFFF99"/>
    <a:srgbClr val="FF33CC"/>
    <a:srgbClr val="A90F21"/>
    <a:srgbClr val="969696"/>
    <a:srgbClr val="C0C0C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C5DD53-F903-AA4F-A65C-7FD59C7AFCCB}" v="6" dt="2024-01-18T18:54:32.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6" autoAdjust="0"/>
    <p:restoredTop sz="94014" autoAdjust="0"/>
  </p:normalViewPr>
  <p:slideViewPr>
    <p:cSldViewPr>
      <p:cViewPr varScale="1">
        <p:scale>
          <a:sx n="116" d="100"/>
          <a:sy n="116" d="100"/>
        </p:scale>
        <p:origin x="944" y="1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2388"/>
    </p:cViewPr>
  </p:sorterViewPr>
  <p:notesViewPr>
    <p:cSldViewPr>
      <p:cViewPr varScale="1">
        <p:scale>
          <a:sx n="54" d="100"/>
          <a:sy n="54" d="100"/>
        </p:scale>
        <p:origin x="-1806" y="-96"/>
      </p:cViewPr>
      <p:guideLst>
        <p:guide orient="horz" pos="2929"/>
        <p:guide pos="21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DEC5DD53-F903-AA4F-A65C-7FD59C7AFCCB}"/>
    <pc:docChg chg="addSld delSld modSld">
      <pc:chgData name="Harley Kidner" userId="5b13863f-857f-45ba-b29d-d3555fa5f842" providerId="ADAL" clId="{DEC5DD53-F903-AA4F-A65C-7FD59C7AFCCB}" dt="2024-01-18T18:54:32.287" v="5"/>
      <pc:docMkLst>
        <pc:docMk/>
      </pc:docMkLst>
      <pc:sldChg chg="add del">
        <pc:chgData name="Harley Kidner" userId="5b13863f-857f-45ba-b29d-d3555fa5f842" providerId="ADAL" clId="{DEC5DD53-F903-AA4F-A65C-7FD59C7AFCCB}" dt="2024-01-18T18:54:22.281" v="2"/>
        <pc:sldMkLst>
          <pc:docMk/>
          <pc:sldMk cId="3306514557" sldId="256"/>
        </pc:sldMkLst>
      </pc:sldChg>
      <pc:sldChg chg="add del">
        <pc:chgData name="Harley Kidner" userId="5b13863f-857f-45ba-b29d-d3555fa5f842" providerId="ADAL" clId="{DEC5DD53-F903-AA4F-A65C-7FD59C7AFCCB}" dt="2024-01-18T18:54:32.287" v="5"/>
        <pc:sldMkLst>
          <pc:docMk/>
          <pc:sldMk cId="2405816164" sldId="264"/>
        </pc:sldMkLst>
      </pc:sldChg>
      <pc:sldChg chg="add del">
        <pc:chgData name="Harley Kidner" userId="5b13863f-857f-45ba-b29d-d3555fa5f842" providerId="ADAL" clId="{DEC5DD53-F903-AA4F-A65C-7FD59C7AFCCB}" dt="2024-01-18T18:54:22.281" v="2"/>
        <pc:sldMkLst>
          <pc:docMk/>
          <pc:sldMk cId="2600770121" sldId="2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7">
            <a:extLst>
              <a:ext uri="{FF2B5EF4-FFF2-40B4-BE49-F238E27FC236}">
                <a16:creationId xmlns:a16="http://schemas.microsoft.com/office/drawing/2014/main" id="{C39B0211-05A8-431B-A501-4635C48049A5}"/>
              </a:ext>
            </a:extLst>
          </p:cNvPr>
          <p:cNvSpPr>
            <a:spLocks noGrp="1" noChangeArrowheads="1"/>
          </p:cNvSpPr>
          <p:nvPr>
            <p:ph type="hdr" sz="quarter"/>
          </p:nvPr>
        </p:nvSpPr>
        <p:spPr bwMode="invGray">
          <a:xfrm>
            <a:off x="52388" y="92075"/>
            <a:ext cx="2984500" cy="509588"/>
          </a:xfrm>
          <a:prstGeom prst="rect">
            <a:avLst/>
          </a:prstGeom>
          <a:noFill/>
          <a:ln w="28575">
            <a:noFill/>
            <a:miter lim="800000"/>
            <a:headEnd/>
            <a:tailEnd/>
          </a:ln>
          <a:effectLst/>
        </p:spPr>
        <p:txBody>
          <a:bodyPr vert="horz" wrap="none" lIns="91333" tIns="45665" rIns="91333" bIns="45665" numCol="1" anchor="ctr" anchorCtr="0" compatLnSpc="1">
            <a:prstTxWarp prst="textNoShape">
              <a:avLst/>
            </a:prstTxWarp>
          </a:bodyPr>
          <a:lstStyle>
            <a:lvl1pPr algn="l" defTabSz="908050">
              <a:lnSpc>
                <a:spcPct val="90000"/>
              </a:lnSpc>
              <a:spcBef>
                <a:spcPct val="30000"/>
              </a:spcBef>
              <a:defRPr sz="1000" b="1">
                <a:effectLst/>
                <a:latin typeface="Arial" charset="0"/>
                <a:ea typeface="+mn-ea"/>
                <a:cs typeface="+mn-cs"/>
              </a:defRPr>
            </a:lvl1pPr>
          </a:lstStyle>
          <a:p>
            <a:pPr>
              <a:defRPr/>
            </a:pPr>
            <a:r>
              <a:rPr lang="en-US"/>
              <a:t>G02-536 w_script.ppt</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10">
            <a:extLst>
              <a:ext uri="{FF2B5EF4-FFF2-40B4-BE49-F238E27FC236}">
                <a16:creationId xmlns:a16="http://schemas.microsoft.com/office/drawing/2014/main" id="{E30CD2C4-24A9-3228-42FE-EA2C53C73A15}"/>
              </a:ext>
            </a:extLst>
          </p:cNvPr>
          <p:cNvSpPr>
            <a:spLocks noGrp="1" noRot="1" noChangeAspect="1" noChangeArrowheads="1" noTextEdit="1"/>
          </p:cNvSpPr>
          <p:nvPr>
            <p:ph type="sldImg" idx="2"/>
          </p:nvPr>
        </p:nvSpPr>
        <p:spPr bwMode="auto">
          <a:xfrm>
            <a:off x="508000" y="555625"/>
            <a:ext cx="5873750" cy="3305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1" name="Rectangle 13">
            <a:extLst>
              <a:ext uri="{FF2B5EF4-FFF2-40B4-BE49-F238E27FC236}">
                <a16:creationId xmlns:a16="http://schemas.microsoft.com/office/drawing/2014/main" id="{BDCF4754-4636-4C15-9BFB-21A1F470FBB8}"/>
              </a:ext>
            </a:extLst>
          </p:cNvPr>
          <p:cNvSpPr>
            <a:spLocks noGrp="1" noChangeArrowheads="1"/>
          </p:cNvSpPr>
          <p:nvPr>
            <p:ph type="body" sz="quarter" idx="3"/>
          </p:nvPr>
        </p:nvSpPr>
        <p:spPr bwMode="black">
          <a:xfrm>
            <a:off x="560388" y="3935413"/>
            <a:ext cx="5749925" cy="4154487"/>
          </a:xfrm>
          <a:prstGeom prst="rect">
            <a:avLst/>
          </a:prstGeom>
          <a:noFill/>
          <a:ln w="28575">
            <a:noFill/>
            <a:miter lim="800000"/>
            <a:headEnd/>
            <a:tailEnd/>
          </a:ln>
          <a:effectLst/>
        </p:spPr>
        <p:txBody>
          <a:bodyPr vert="horz" wrap="square" lIns="91333" tIns="45665" rIns="91333" bIns="456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62" name="Rectangle 14">
            <a:extLst>
              <a:ext uri="{FF2B5EF4-FFF2-40B4-BE49-F238E27FC236}">
                <a16:creationId xmlns:a16="http://schemas.microsoft.com/office/drawing/2014/main" id="{DBD63804-B2AF-4F34-A8DA-9F4C5C182AEF}"/>
              </a:ext>
            </a:extLst>
          </p:cNvPr>
          <p:cNvSpPr>
            <a:spLocks noGrp="1" noChangeArrowheads="1"/>
          </p:cNvSpPr>
          <p:nvPr>
            <p:ph type="hdr" sz="quarter"/>
          </p:nvPr>
        </p:nvSpPr>
        <p:spPr bwMode="black">
          <a:xfrm>
            <a:off x="52388" y="92075"/>
            <a:ext cx="2984500" cy="509588"/>
          </a:xfrm>
          <a:prstGeom prst="rect">
            <a:avLst/>
          </a:prstGeom>
          <a:noFill/>
          <a:ln w="28575">
            <a:noFill/>
            <a:miter lim="800000"/>
            <a:headEnd/>
            <a:tailEnd/>
          </a:ln>
          <a:effectLst/>
        </p:spPr>
        <p:txBody>
          <a:bodyPr vert="horz" wrap="none" lIns="91333" tIns="45665" rIns="91333" bIns="45665" numCol="1" anchor="ctr" anchorCtr="0" compatLnSpc="1">
            <a:prstTxWarp prst="textNoShape">
              <a:avLst/>
            </a:prstTxWarp>
          </a:bodyPr>
          <a:lstStyle>
            <a:lvl1pPr algn="l" defTabSz="908050">
              <a:lnSpc>
                <a:spcPct val="90000"/>
              </a:lnSpc>
              <a:spcBef>
                <a:spcPct val="30000"/>
              </a:spcBef>
              <a:defRPr sz="1000" b="1">
                <a:effectLst/>
                <a:latin typeface="Arial" charset="0"/>
                <a:ea typeface="+mn-ea"/>
                <a:cs typeface="+mn-cs"/>
              </a:defRPr>
            </a:lvl1pPr>
          </a:lstStyle>
          <a:p>
            <a:pPr>
              <a:defRPr/>
            </a:pPr>
            <a:r>
              <a:rPr lang="en-US"/>
              <a:t>G02-536 w_script.ppt</a:t>
            </a:r>
          </a:p>
        </p:txBody>
      </p:sp>
      <p:sp>
        <p:nvSpPr>
          <p:cNvPr id="2063" name="Rectangle 15">
            <a:extLst>
              <a:ext uri="{FF2B5EF4-FFF2-40B4-BE49-F238E27FC236}">
                <a16:creationId xmlns:a16="http://schemas.microsoft.com/office/drawing/2014/main" id="{1D46732A-C0F4-4D0A-ACDA-144AE87C05D0}"/>
              </a:ext>
            </a:extLst>
          </p:cNvPr>
          <p:cNvSpPr>
            <a:spLocks noGrp="1" noChangeArrowheads="1"/>
          </p:cNvSpPr>
          <p:nvPr>
            <p:ph type="dt" idx="1"/>
          </p:nvPr>
        </p:nvSpPr>
        <p:spPr bwMode="black">
          <a:xfrm>
            <a:off x="3829050" y="92075"/>
            <a:ext cx="2987675" cy="509588"/>
          </a:xfrm>
          <a:prstGeom prst="rect">
            <a:avLst/>
          </a:prstGeom>
          <a:noFill/>
          <a:ln w="28575">
            <a:noFill/>
            <a:miter lim="800000"/>
            <a:headEnd/>
            <a:tailEnd/>
          </a:ln>
          <a:effectLst/>
        </p:spPr>
        <p:txBody>
          <a:bodyPr vert="horz" wrap="none" lIns="91333" tIns="45665" rIns="91333" bIns="45665" numCol="1" anchor="ctr" anchorCtr="0" compatLnSpc="1">
            <a:prstTxWarp prst="textNoShape">
              <a:avLst/>
            </a:prstTxWarp>
          </a:bodyPr>
          <a:lstStyle>
            <a:lvl1pPr algn="r" defTabSz="908050">
              <a:lnSpc>
                <a:spcPct val="90000"/>
              </a:lnSpc>
              <a:spcBef>
                <a:spcPct val="30000"/>
              </a:spcBef>
              <a:defRPr sz="1000">
                <a:ea typeface="ＭＳ Ｐゴシック" charset="-128"/>
              </a:defRPr>
            </a:lvl1pPr>
          </a:lstStyle>
          <a:p>
            <a:pPr>
              <a:defRPr/>
            </a:pPr>
            <a:fld id="{0FCCAC9D-CE4D-254E-B98B-1AB1BFD01DC4}" type="datetime9">
              <a:rPr lang="en-US" smtClean="0"/>
              <a:t>1/18/24 1:54:14 PM</a:t>
            </a:fld>
            <a:endParaRPr lang="en-US"/>
          </a:p>
        </p:txBody>
      </p:sp>
      <p:sp>
        <p:nvSpPr>
          <p:cNvPr id="2064" name="Rectangle 16">
            <a:extLst>
              <a:ext uri="{FF2B5EF4-FFF2-40B4-BE49-F238E27FC236}">
                <a16:creationId xmlns:a16="http://schemas.microsoft.com/office/drawing/2014/main" id="{76DADB27-6FE2-4BEB-A268-7341F5A47D59}"/>
              </a:ext>
            </a:extLst>
          </p:cNvPr>
          <p:cNvSpPr>
            <a:spLocks noGrp="1" noChangeArrowheads="1"/>
          </p:cNvSpPr>
          <p:nvPr>
            <p:ph type="ftr" sz="quarter" idx="4"/>
          </p:nvPr>
        </p:nvSpPr>
        <p:spPr bwMode="black">
          <a:xfrm>
            <a:off x="52388" y="8728075"/>
            <a:ext cx="2984500" cy="504825"/>
          </a:xfrm>
          <a:prstGeom prst="rect">
            <a:avLst/>
          </a:prstGeom>
          <a:noFill/>
          <a:ln w="28575">
            <a:noFill/>
            <a:miter lim="800000"/>
            <a:headEnd/>
            <a:tailEnd/>
          </a:ln>
          <a:effectLst/>
        </p:spPr>
        <p:txBody>
          <a:bodyPr vert="horz" wrap="none" lIns="91333" tIns="45665" rIns="91333" bIns="45665" numCol="1" anchor="b" anchorCtr="0" compatLnSpc="1">
            <a:prstTxWarp prst="textNoShape">
              <a:avLst/>
            </a:prstTxWarp>
          </a:bodyPr>
          <a:lstStyle>
            <a:lvl1pPr algn="l" defTabSz="908050">
              <a:lnSpc>
                <a:spcPct val="90000"/>
              </a:lnSpc>
              <a:spcBef>
                <a:spcPct val="30000"/>
              </a:spcBef>
              <a:defRPr sz="1000" b="1">
                <a:effectLst/>
                <a:latin typeface="Arial" charset="0"/>
                <a:ea typeface="+mn-ea"/>
                <a:cs typeface="+mn-cs"/>
              </a:defRPr>
            </a:lvl1pPr>
          </a:lstStyle>
          <a:p>
            <a:pPr>
              <a:defRPr/>
            </a:pPr>
            <a:endParaRPr lang="en-US"/>
          </a:p>
        </p:txBody>
      </p:sp>
      <p:sp>
        <p:nvSpPr>
          <p:cNvPr id="2065" name="Rectangle 17">
            <a:extLst>
              <a:ext uri="{FF2B5EF4-FFF2-40B4-BE49-F238E27FC236}">
                <a16:creationId xmlns:a16="http://schemas.microsoft.com/office/drawing/2014/main" id="{3702C5FB-DB89-4BB6-B4C9-26746CA77BF5}"/>
              </a:ext>
            </a:extLst>
          </p:cNvPr>
          <p:cNvSpPr>
            <a:spLocks noGrp="1" noChangeArrowheads="1"/>
          </p:cNvSpPr>
          <p:nvPr>
            <p:ph type="sldNum" sz="quarter" idx="5"/>
          </p:nvPr>
        </p:nvSpPr>
        <p:spPr bwMode="black">
          <a:xfrm>
            <a:off x="3829050" y="8728075"/>
            <a:ext cx="2987675" cy="504825"/>
          </a:xfrm>
          <a:prstGeom prst="rect">
            <a:avLst/>
          </a:prstGeom>
          <a:noFill/>
          <a:ln w="28575">
            <a:noFill/>
            <a:miter lim="800000"/>
            <a:headEnd/>
            <a:tailEnd/>
          </a:ln>
          <a:effectLst/>
        </p:spPr>
        <p:txBody>
          <a:bodyPr vert="horz" wrap="none" lIns="91333" tIns="45665" rIns="91333" bIns="45665" numCol="1" anchor="b" anchorCtr="0" compatLnSpc="1">
            <a:prstTxWarp prst="textNoShape">
              <a:avLst/>
            </a:prstTxWarp>
          </a:bodyPr>
          <a:lstStyle>
            <a:lvl1pPr algn="r" defTabSz="908050">
              <a:lnSpc>
                <a:spcPct val="90000"/>
              </a:lnSpc>
              <a:spcBef>
                <a:spcPct val="30000"/>
              </a:spcBef>
              <a:defRPr sz="1000"/>
            </a:lvl1pPr>
          </a:lstStyle>
          <a:p>
            <a:fld id="{F3208C6B-4C24-437C-A5E4-98E58082A637}"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p:notesStyle>
    <a:lvl1pPr marL="133350" indent="-133350" algn="l" defTabSz="1327150" rtl="0" eaLnBrk="0" fontAlgn="base" hangingPunct="0">
      <a:lnSpc>
        <a:spcPct val="85000"/>
      </a:lnSpc>
      <a:spcBef>
        <a:spcPct val="50000"/>
      </a:spcBef>
      <a:spcAft>
        <a:spcPct val="0"/>
      </a:spcAft>
      <a:buSzPct val="100000"/>
      <a:buChar char="•"/>
      <a:defRPr sz="1500" kern="1200">
        <a:solidFill>
          <a:schemeClr val="tx1"/>
        </a:solidFill>
        <a:latin typeface="Arial" charset="0"/>
        <a:ea typeface="ＭＳ Ｐゴシック" charset="-128"/>
        <a:cs typeface="ＭＳ Ｐゴシック" charset="0"/>
      </a:defRPr>
    </a:lvl1pPr>
    <a:lvl2pPr marL="684213" indent="-131763" algn="l" defTabSz="1327150" rtl="0" eaLnBrk="0" fontAlgn="base" hangingPunct="0">
      <a:lnSpc>
        <a:spcPct val="85000"/>
      </a:lnSpc>
      <a:spcBef>
        <a:spcPct val="50000"/>
      </a:spcBef>
      <a:spcAft>
        <a:spcPct val="0"/>
      </a:spcAft>
      <a:buSzPct val="100000"/>
      <a:buChar char="•"/>
      <a:defRPr sz="1500" kern="1200">
        <a:solidFill>
          <a:schemeClr val="tx1"/>
        </a:solidFill>
        <a:latin typeface="Arial" charset="0"/>
        <a:ea typeface="ＭＳ Ｐゴシック" charset="-128"/>
        <a:cs typeface="+mn-cs"/>
      </a:defRPr>
    </a:lvl2pPr>
    <a:lvl3pPr marL="1235075" indent="-131763" algn="l" defTabSz="1327150" rtl="0" eaLnBrk="0" fontAlgn="base" hangingPunct="0">
      <a:lnSpc>
        <a:spcPct val="85000"/>
      </a:lnSpc>
      <a:spcBef>
        <a:spcPct val="50000"/>
      </a:spcBef>
      <a:spcAft>
        <a:spcPct val="0"/>
      </a:spcAft>
      <a:buSzPct val="100000"/>
      <a:buChar char="•"/>
      <a:defRPr sz="1500" kern="1200">
        <a:solidFill>
          <a:schemeClr val="tx1"/>
        </a:solidFill>
        <a:latin typeface="Arial" charset="0"/>
        <a:ea typeface="ＭＳ Ｐゴシック" charset="-128"/>
        <a:cs typeface="+mn-cs"/>
      </a:defRPr>
    </a:lvl3pPr>
    <a:lvl4pPr marL="1784350" indent="-131763" algn="l" defTabSz="1327150" rtl="0" eaLnBrk="0" fontAlgn="base" hangingPunct="0">
      <a:lnSpc>
        <a:spcPct val="85000"/>
      </a:lnSpc>
      <a:spcBef>
        <a:spcPct val="50000"/>
      </a:spcBef>
      <a:spcAft>
        <a:spcPct val="0"/>
      </a:spcAft>
      <a:buSzPct val="100000"/>
      <a:buChar char="•"/>
      <a:defRPr sz="1500" kern="1200">
        <a:solidFill>
          <a:schemeClr val="tx1"/>
        </a:solidFill>
        <a:latin typeface="Arial" charset="0"/>
        <a:ea typeface="ＭＳ Ｐゴシック" charset="-128"/>
        <a:cs typeface="+mn-cs"/>
      </a:defRPr>
    </a:lvl4pPr>
    <a:lvl5pPr marL="2336800" indent="-131763" algn="l" defTabSz="1327150" rtl="0" eaLnBrk="0" fontAlgn="base" hangingPunct="0">
      <a:lnSpc>
        <a:spcPct val="85000"/>
      </a:lnSpc>
      <a:spcBef>
        <a:spcPct val="50000"/>
      </a:spcBef>
      <a:spcAft>
        <a:spcPct val="0"/>
      </a:spcAft>
      <a:buSzPct val="100000"/>
      <a:buChar char="•"/>
      <a:defRPr sz="1500" kern="1200">
        <a:solidFill>
          <a:schemeClr val="tx1"/>
        </a:solidFill>
        <a:latin typeface="Arial" charset="0"/>
        <a:ea typeface="ＭＳ Ｐゴシック" charset="-128"/>
        <a:cs typeface="+mn-cs"/>
      </a:defRPr>
    </a:lvl5pPr>
    <a:lvl6pPr marL="2277599" algn="l" defTabSz="911044" rtl="0" eaLnBrk="1" latinLnBrk="0" hangingPunct="1">
      <a:defRPr sz="1200" kern="1200">
        <a:solidFill>
          <a:schemeClr val="tx1"/>
        </a:solidFill>
        <a:latin typeface="+mn-lt"/>
        <a:ea typeface="+mn-ea"/>
        <a:cs typeface="+mn-cs"/>
      </a:defRPr>
    </a:lvl6pPr>
    <a:lvl7pPr marL="2733124" algn="l" defTabSz="911044" rtl="0" eaLnBrk="1" latinLnBrk="0" hangingPunct="1">
      <a:defRPr sz="1200" kern="1200">
        <a:solidFill>
          <a:schemeClr val="tx1"/>
        </a:solidFill>
        <a:latin typeface="+mn-lt"/>
        <a:ea typeface="+mn-ea"/>
        <a:cs typeface="+mn-cs"/>
      </a:defRPr>
    </a:lvl7pPr>
    <a:lvl8pPr marL="3188633" algn="l" defTabSz="911044" rtl="0" eaLnBrk="1" latinLnBrk="0" hangingPunct="1">
      <a:defRPr sz="1200" kern="1200">
        <a:solidFill>
          <a:schemeClr val="tx1"/>
        </a:solidFill>
        <a:latin typeface="+mn-lt"/>
        <a:ea typeface="+mn-ea"/>
        <a:cs typeface="+mn-cs"/>
      </a:defRPr>
    </a:lvl8pPr>
    <a:lvl9pPr marL="3644145" algn="l" defTabSz="91104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6DA1B4FB-4251-50AE-A8C8-3A1B3F798912}"/>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E0F85481-7842-5A85-CB45-6125D7EE810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36196" name="Slide Number Placeholder 3">
            <a:extLst>
              <a:ext uri="{FF2B5EF4-FFF2-40B4-BE49-F238E27FC236}">
                <a16:creationId xmlns:a16="http://schemas.microsoft.com/office/drawing/2014/main" id="{1213BF82-EE08-E721-7216-39847DDA158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eaLnBrk="1" hangingPunct="1"/>
            <a:fld id="{9C6B36A9-2ECD-4440-B3E1-F9ABBCB695C0}" type="slidenum">
              <a:rPr lang="en-US" altLang="en-US" sz="1200" b="0">
                <a:solidFill>
                  <a:srgbClr val="000000"/>
                </a:solidFill>
              </a:rPr>
              <a:pPr algn="r" eaLnBrk="1" hangingPunct="1"/>
              <a:t>7</a:t>
            </a:fld>
            <a:endParaRPr lang="en-US" altLang="en-US" sz="1200" b="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282B5070-3786-8653-53D4-F169E4AB5FE6}"/>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EECB3973-1AEA-D0FE-9BFB-AF9DFE4F64C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 name="Header Placeholder 3">
            <a:extLst>
              <a:ext uri="{FF2B5EF4-FFF2-40B4-BE49-F238E27FC236}">
                <a16:creationId xmlns:a16="http://schemas.microsoft.com/office/drawing/2014/main" id="{0C53F5AB-1713-4C35-AE9D-E576A7E366C7}"/>
              </a:ext>
            </a:extLst>
          </p:cNvPr>
          <p:cNvSpPr>
            <a:spLocks noGrp="1"/>
          </p:cNvSpPr>
          <p:nvPr>
            <p:ph type="hdr" sz="quarter"/>
          </p:nvPr>
        </p:nvSpPr>
        <p:spPr/>
        <p:txBody>
          <a:bodyPr/>
          <a:lstStyle/>
          <a:p>
            <a:pPr>
              <a:defRPr/>
            </a:pPr>
            <a:r>
              <a:rPr lang="en-US"/>
              <a:t>G02-536 w_script.ppt</a:t>
            </a:r>
          </a:p>
        </p:txBody>
      </p:sp>
      <p:sp>
        <p:nvSpPr>
          <p:cNvPr id="140293" name="Date Placeholder 4">
            <a:extLst>
              <a:ext uri="{FF2B5EF4-FFF2-40B4-BE49-F238E27FC236}">
                <a16:creationId xmlns:a16="http://schemas.microsoft.com/office/drawing/2014/main" id="{71E2B0C5-1D18-6664-AF8F-723D0C73C105}"/>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908050">
              <a:defRPr sz="2400" b="1">
                <a:solidFill>
                  <a:schemeClr val="tx1"/>
                </a:solidFill>
                <a:latin typeface="Arial" panose="020B0604020202020204" pitchFamily="34" charset="0"/>
                <a:ea typeface="ＭＳ Ｐゴシック" panose="020B0600070205080204" pitchFamily="34" charset="-128"/>
              </a:defRPr>
            </a:lvl1pPr>
            <a:lvl2pPr defTabSz="908050">
              <a:defRPr sz="2400" b="1">
                <a:solidFill>
                  <a:schemeClr val="tx1"/>
                </a:solidFill>
                <a:latin typeface="Arial" panose="020B0604020202020204" pitchFamily="34" charset="0"/>
                <a:ea typeface="ＭＳ Ｐゴシック" panose="020B0600070205080204" pitchFamily="34" charset="-128"/>
              </a:defRPr>
            </a:lvl2pPr>
            <a:lvl3pPr defTabSz="908050">
              <a:defRPr sz="2400" b="1">
                <a:solidFill>
                  <a:schemeClr val="tx1"/>
                </a:solidFill>
                <a:latin typeface="Arial" panose="020B0604020202020204" pitchFamily="34" charset="0"/>
                <a:ea typeface="ＭＳ Ｐゴシック" panose="020B0600070205080204" pitchFamily="34" charset="-128"/>
              </a:defRPr>
            </a:lvl3pPr>
            <a:lvl4pPr defTabSz="908050">
              <a:defRPr sz="2400" b="1">
                <a:solidFill>
                  <a:schemeClr val="tx1"/>
                </a:solidFill>
                <a:latin typeface="Arial" panose="020B0604020202020204" pitchFamily="34" charset="0"/>
                <a:ea typeface="ＭＳ Ｐゴシック" panose="020B0600070205080204" pitchFamily="34" charset="-128"/>
              </a:defRPr>
            </a:lvl4pPr>
            <a:lvl5pPr defTabSz="908050">
              <a:defRPr sz="2400" b="1">
                <a:solidFill>
                  <a:schemeClr val="tx1"/>
                </a:solidFill>
                <a:latin typeface="Arial" panose="020B0604020202020204" pitchFamily="34" charset="0"/>
                <a:ea typeface="ＭＳ Ｐゴシック" panose="020B0600070205080204" pitchFamily="34" charset="-128"/>
              </a:defRPr>
            </a:lvl5pPr>
            <a:lvl6pPr marL="2274888" indent="1588" defTabSz="9080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080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080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080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C80A9F7-5BE8-F14B-8CFD-0E7216583F6D}" type="datetime9">
              <a:rPr lang="en-US" altLang="en-US" sz="1000" smtClean="0"/>
              <a:t>1/18/24 1:54:15 PM</a:t>
            </a:fld>
            <a:endParaRPr lang="en-US" altLang="en-US" sz="1000"/>
          </a:p>
        </p:txBody>
      </p:sp>
      <p:sp>
        <p:nvSpPr>
          <p:cNvPr id="140294" name="Slide Number Placeholder 5">
            <a:extLst>
              <a:ext uri="{FF2B5EF4-FFF2-40B4-BE49-F238E27FC236}">
                <a16:creationId xmlns:a16="http://schemas.microsoft.com/office/drawing/2014/main" id="{EE161F72-AAA9-3537-F389-CAFFF82763B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908050">
              <a:defRPr sz="2400" b="1">
                <a:solidFill>
                  <a:schemeClr val="tx1"/>
                </a:solidFill>
                <a:latin typeface="Arial" panose="020B0604020202020204" pitchFamily="34" charset="0"/>
                <a:ea typeface="ＭＳ Ｐゴシック" panose="020B0600070205080204" pitchFamily="34" charset="-128"/>
              </a:defRPr>
            </a:lvl1pPr>
            <a:lvl2pPr defTabSz="908050">
              <a:defRPr sz="2400" b="1">
                <a:solidFill>
                  <a:schemeClr val="tx1"/>
                </a:solidFill>
                <a:latin typeface="Arial" panose="020B0604020202020204" pitchFamily="34" charset="0"/>
                <a:ea typeface="ＭＳ Ｐゴシック" panose="020B0600070205080204" pitchFamily="34" charset="-128"/>
              </a:defRPr>
            </a:lvl2pPr>
            <a:lvl3pPr defTabSz="908050">
              <a:defRPr sz="2400" b="1">
                <a:solidFill>
                  <a:schemeClr val="tx1"/>
                </a:solidFill>
                <a:latin typeface="Arial" panose="020B0604020202020204" pitchFamily="34" charset="0"/>
                <a:ea typeface="ＭＳ Ｐゴシック" panose="020B0600070205080204" pitchFamily="34" charset="-128"/>
              </a:defRPr>
            </a:lvl3pPr>
            <a:lvl4pPr defTabSz="908050">
              <a:defRPr sz="2400" b="1">
                <a:solidFill>
                  <a:schemeClr val="tx1"/>
                </a:solidFill>
                <a:latin typeface="Arial" panose="020B0604020202020204" pitchFamily="34" charset="0"/>
                <a:ea typeface="ＭＳ Ｐゴシック" panose="020B0600070205080204" pitchFamily="34" charset="-128"/>
              </a:defRPr>
            </a:lvl4pPr>
            <a:lvl5pPr defTabSz="908050">
              <a:defRPr sz="2400" b="1">
                <a:solidFill>
                  <a:schemeClr val="tx1"/>
                </a:solidFill>
                <a:latin typeface="Arial" panose="020B0604020202020204" pitchFamily="34" charset="0"/>
                <a:ea typeface="ＭＳ Ｐゴシック" panose="020B0600070205080204" pitchFamily="34" charset="-128"/>
              </a:defRPr>
            </a:lvl5pPr>
            <a:lvl6pPr marL="2274888" indent="1588" defTabSz="9080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080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080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080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5320A5A1-FD4A-4F33-BAB7-7C4A7509B7AF}" type="slidenum">
              <a:rPr lang="en-US" altLang="en-US" sz="1000"/>
              <a:pPr/>
              <a:t>10</a:t>
            </a:fld>
            <a:endParaRPr lang="en-US" alt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003A"/>
            </a:gs>
            <a:gs pos="100000">
              <a:srgbClr val="003399"/>
            </a:gs>
          </a:gsLst>
          <a:lin ang="5400000" scaled="1"/>
        </a:gradFill>
        <a:effectLst/>
      </p:bgPr>
    </p:bg>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2977B447-A72F-E056-E4D9-5E52D58FF45E}"/>
              </a:ext>
            </a:extLst>
          </p:cNvPr>
          <p:cNvSpPr>
            <a:spLocks noChangeShapeType="1"/>
          </p:cNvSpPr>
          <p:nvPr/>
        </p:nvSpPr>
        <p:spPr bwMode="invGray">
          <a:xfrm>
            <a:off x="609600" y="3252788"/>
            <a:ext cx="10972800" cy="0"/>
          </a:xfrm>
          <a:prstGeom prst="line">
            <a:avLst/>
          </a:prstGeom>
          <a:noFill/>
          <a:ln w="381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lIns="91101" tIns="45548" rIns="91101" bIns="45548" anchor="ctr"/>
          <a:lstStyle/>
          <a:p>
            <a:endParaRPr lang="en-US"/>
          </a:p>
        </p:txBody>
      </p:sp>
      <p:sp>
        <p:nvSpPr>
          <p:cNvPr id="3" name="Text Box 5">
            <a:extLst>
              <a:ext uri="{FF2B5EF4-FFF2-40B4-BE49-F238E27FC236}">
                <a16:creationId xmlns:a16="http://schemas.microsoft.com/office/drawing/2014/main" id="{BE35AFC8-B2CA-9894-41B3-7CFE311028CF}"/>
              </a:ext>
            </a:extLst>
          </p:cNvPr>
          <p:cNvSpPr txBox="1">
            <a:spLocks noChangeArrowheads="1"/>
          </p:cNvSpPr>
          <p:nvPr userDrawn="1"/>
        </p:nvSpPr>
        <p:spPr bwMode="auto">
          <a:xfrm>
            <a:off x="400050" y="6445250"/>
            <a:ext cx="11690350" cy="277813"/>
          </a:xfrm>
          <a:prstGeom prst="rect">
            <a:avLst/>
          </a:prstGeom>
          <a:noFill/>
          <a:ln w="12700">
            <a:noFill/>
            <a:miter lim="800000"/>
            <a:headEnd/>
            <a:tailEnd/>
          </a:ln>
          <a:effectLst/>
        </p:spPr>
        <p:txBody>
          <a:bodyPr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solidFill>
                  <a:srgbClr val="FFFFFF"/>
                </a:solidFill>
              </a:rPr>
              <a:t>CC-</a:t>
            </a:r>
            <a:fld id="{3A02F98B-93D3-40CA-A5C5-B4B18E6A291E}" type="slidenum">
              <a:rPr lang="en-US" altLang="en-US" sz="1800">
                <a:solidFill>
                  <a:srgbClr val="FFFFFF"/>
                </a:solidFill>
              </a:rPr>
              <a:pPr algn="r" eaLnBrk="1" hangingPunct="1"/>
              <a:t>‹#›</a:t>
            </a:fld>
            <a:endParaRPr lang="en-US" altLang="en-US" sz="1400" b="0">
              <a:solidFill>
                <a:srgbClr val="FFFFFF"/>
              </a:solidFill>
            </a:endParaRPr>
          </a:p>
        </p:txBody>
      </p:sp>
      <p:sp>
        <p:nvSpPr>
          <p:cNvPr id="5122" name="Rectangle 2"/>
          <p:cNvSpPr>
            <a:spLocks noGrp="1" noChangeArrowheads="1"/>
          </p:cNvSpPr>
          <p:nvPr>
            <p:ph type="ctrTitle"/>
          </p:nvPr>
        </p:nvSpPr>
        <p:spPr>
          <a:xfrm>
            <a:off x="914400" y="1631953"/>
            <a:ext cx="10363200" cy="1470025"/>
          </a:xfrm>
        </p:spPr>
        <p:txBody>
          <a:bodyPr anchorCtr="1"/>
          <a:lstStyle>
            <a:lvl1pPr algn="ctr">
              <a:defRPr sz="4000"/>
            </a:lvl1pPr>
          </a:lstStyle>
          <a:p>
            <a:r>
              <a:rPr lang="en-US"/>
              <a:t>Click to edit Master title style</a:t>
            </a:r>
          </a:p>
        </p:txBody>
      </p:sp>
      <p:sp>
        <p:nvSpPr>
          <p:cNvPr id="5123" name="Rectangle 3"/>
          <p:cNvSpPr>
            <a:spLocks noGrp="1" noChangeArrowheads="1"/>
          </p:cNvSpPr>
          <p:nvPr>
            <p:ph type="subTitle" idx="1"/>
          </p:nvPr>
        </p:nvSpPr>
        <p:spPr>
          <a:xfrm>
            <a:off x="1828800" y="3370263"/>
            <a:ext cx="8534400" cy="1752600"/>
          </a:xfrm>
        </p:spPr>
        <p:txBody>
          <a:bodyPr/>
          <a:lstStyle>
            <a:lvl1pPr marL="0" indent="0" algn="ctr">
              <a:lnSpc>
                <a:spcPct val="100000"/>
              </a:lnSpc>
              <a:spcBef>
                <a:spcPct val="0"/>
              </a:spcBef>
              <a:buFont typeface="Arial" pitchFamily="34" charset="0"/>
              <a:buNone/>
              <a:defRPr b="1"/>
            </a:lvl1pPr>
          </a:lstStyle>
          <a:p>
            <a:r>
              <a:rPr lang="en-US"/>
              <a:t>Click to edit Master subtitle style</a:t>
            </a:r>
          </a:p>
        </p:txBody>
      </p:sp>
    </p:spTree>
    <p:extLst>
      <p:ext uri="{BB962C8B-B14F-4D97-AF65-F5344CB8AC3E}">
        <p14:creationId xmlns:p14="http://schemas.microsoft.com/office/powerpoint/2010/main" val="7350361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19853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0667517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0258085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8675657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527539293"/>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492116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934665"/>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908928647"/>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156090608"/>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849236642"/>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41590248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951" y="274725"/>
            <a:ext cx="281093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8806" y="274725"/>
            <a:ext cx="823595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8048934"/>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84873921"/>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029095860"/>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768036709"/>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Alt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629901" cy="539496"/>
          </a:xfrm>
        </p:spPr>
        <p:txBody>
          <a:bodyPr/>
          <a:lstStyle>
            <a:lvl1pPr>
              <a:defRPr sz="1987" i="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76251" y="1042989"/>
            <a:ext cx="1109472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9">
            <a:extLst>
              <a:ext uri="{FF2B5EF4-FFF2-40B4-BE49-F238E27FC236}">
                <a16:creationId xmlns:a16="http://schemas.microsoft.com/office/drawing/2014/main" id="{C040C3CE-3B9F-1696-95F0-9A7BCE03E395}"/>
              </a:ext>
            </a:extLst>
          </p:cNvPr>
          <p:cNvSpPr>
            <a:spLocks noGrp="1"/>
          </p:cNvSpPr>
          <p:nvPr>
            <p:ph type="sldNum" sz="quarter" idx="10"/>
          </p:nvPr>
        </p:nvSpPr>
        <p:spPr/>
        <p:txBody>
          <a:bodyPr/>
          <a:lstStyle>
            <a:lvl1pPr defTabSz="820738" eaLnBrk="0" hangingPunct="0">
              <a:defRPr b="1"/>
            </a:lvl1pPr>
          </a:lstStyle>
          <a:p>
            <a:fld id="{F36D5AA9-FC6E-479F-9B42-8F05883302FB}" type="slidenum">
              <a:rPr lang="en-US" altLang="en-US"/>
              <a:pPr/>
              <a:t>‹#›</a:t>
            </a:fld>
            <a:endParaRPr lang="en-US" altLang="en-US"/>
          </a:p>
        </p:txBody>
      </p:sp>
    </p:spTree>
    <p:extLst>
      <p:ext uri="{BB962C8B-B14F-4D97-AF65-F5344CB8AC3E}">
        <p14:creationId xmlns:p14="http://schemas.microsoft.com/office/powerpoint/2010/main" val="2616087004"/>
      </p:ext>
    </p:extLst>
  </p:cSld>
  <p:clrMapOvr>
    <a:masterClrMapping/>
  </p:clrMapOvr>
  <p:transition spd="slow"/>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65B2D296-2F2C-52D5-2F8C-B8F795C9B9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4FD2B09C-39C0-AC91-F2CA-C6C37AFE7E9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09713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5274B5E1-3EF1-2C41-35E4-EFC4A8B1129F}"/>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fld id="{35E0702A-404F-4CD3-B5B9-D07A73C02865}" type="slidenum">
              <a:rPr lang="en-US" altLang="en-US"/>
              <a:pPr/>
              <a:t>‹#›</a:t>
            </a:fld>
            <a:endParaRPr lang="en-US" altLang="en-US"/>
          </a:p>
        </p:txBody>
      </p:sp>
    </p:spTree>
    <p:extLst>
      <p:ext uri="{BB962C8B-B14F-4D97-AF65-F5344CB8AC3E}">
        <p14:creationId xmlns:p14="http://schemas.microsoft.com/office/powerpoint/2010/main" val="41690978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3E103AB0-1237-158D-964F-56134B0DF7FA}"/>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fld id="{258D1A71-B3F9-49F0-A085-44141E61878D}" type="slidenum">
              <a:rPr lang="en-US" altLang="en-US"/>
              <a:pPr/>
              <a:t>‹#›</a:t>
            </a:fld>
            <a:endParaRPr lang="en-US" altLang="en-US"/>
          </a:p>
        </p:txBody>
      </p:sp>
    </p:spTree>
    <p:extLst>
      <p:ext uri="{BB962C8B-B14F-4D97-AF65-F5344CB8AC3E}">
        <p14:creationId xmlns:p14="http://schemas.microsoft.com/office/powerpoint/2010/main" val="10660908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017D274E-1929-C1EC-6D6C-6F8A13098F31}"/>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fld id="{669C3C23-7E71-4313-837B-E5E1353EF847}" type="slidenum">
              <a:rPr lang="en-US" altLang="en-US"/>
              <a:pPr/>
              <a:t>‹#›</a:t>
            </a:fld>
            <a:endParaRPr lang="en-US" altLang="en-US"/>
          </a:p>
        </p:txBody>
      </p:sp>
    </p:spTree>
    <p:extLst>
      <p:ext uri="{BB962C8B-B14F-4D97-AF65-F5344CB8AC3E}">
        <p14:creationId xmlns:p14="http://schemas.microsoft.com/office/powerpoint/2010/main" val="5588639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9FE7655F-5E5E-CB38-DB34-C6130A6449DA}"/>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fld id="{28259CAC-D297-40BD-A8BD-E8A796B6117C}" type="slidenum">
              <a:rPr lang="en-US" altLang="en-US"/>
              <a:pPr/>
              <a:t>‹#›</a:t>
            </a:fld>
            <a:endParaRPr lang="en-US" altLang="en-US"/>
          </a:p>
        </p:txBody>
      </p:sp>
    </p:spTree>
    <p:extLst>
      <p:ext uri="{BB962C8B-B14F-4D97-AF65-F5344CB8AC3E}">
        <p14:creationId xmlns:p14="http://schemas.microsoft.com/office/powerpoint/2010/main" val="3364914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7B87D9B5-69BE-C041-8EDA-899267FC0B95}"/>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fld id="{67D33981-79B5-4C1A-BE4D-E068D5B13E95}" type="slidenum">
              <a:rPr lang="en-US" altLang="en-US"/>
              <a:pPr/>
              <a:t>‹#›</a:t>
            </a:fld>
            <a:endParaRPr lang="en-US" altLang="en-US"/>
          </a:p>
        </p:txBody>
      </p:sp>
    </p:spTree>
    <p:extLst>
      <p:ext uri="{BB962C8B-B14F-4D97-AF65-F5344CB8AC3E}">
        <p14:creationId xmlns:p14="http://schemas.microsoft.com/office/powerpoint/2010/main" val="2703050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915" y="274638"/>
            <a:ext cx="11250084" cy="1143000"/>
          </a:xfrm>
        </p:spPr>
        <p:txBody>
          <a:bodyPr/>
          <a:lstStyle/>
          <a:p>
            <a:r>
              <a:rPr lang="en-US"/>
              <a:t>Click to edit Master title style</a:t>
            </a:r>
          </a:p>
        </p:txBody>
      </p:sp>
      <p:sp>
        <p:nvSpPr>
          <p:cNvPr id="3" name="Text Placeholder 2"/>
          <p:cNvSpPr>
            <a:spLocks noGrp="1"/>
          </p:cNvSpPr>
          <p:nvPr>
            <p:ph type="body" sz="half" idx="1"/>
          </p:nvPr>
        </p:nvSpPr>
        <p:spPr>
          <a:xfrm>
            <a:off x="5588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507191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DC994FD3-2984-17AC-FD8D-9179D888510E}"/>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fld id="{5700FAE3-E2FC-434E-BD11-44F4D7ABAEAD}" type="slidenum">
              <a:rPr lang="en-US" altLang="en-US"/>
              <a:pPr/>
              <a:t>‹#›</a:t>
            </a:fld>
            <a:endParaRPr lang="en-US" altLang="en-US"/>
          </a:p>
        </p:txBody>
      </p:sp>
    </p:spTree>
    <p:extLst>
      <p:ext uri="{BB962C8B-B14F-4D97-AF65-F5344CB8AC3E}">
        <p14:creationId xmlns:p14="http://schemas.microsoft.com/office/powerpoint/2010/main" val="11420437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082F4108-16F5-E97C-9121-02ABB31F1C8D}"/>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fld id="{1FF423FB-F098-44A5-8CD8-077C7E6E86D8}" type="slidenum">
              <a:rPr lang="en-US" altLang="en-US"/>
              <a:pPr/>
              <a:t>‹#›</a:t>
            </a:fld>
            <a:endParaRPr lang="en-US" altLang="en-US"/>
          </a:p>
        </p:txBody>
      </p:sp>
    </p:spTree>
    <p:extLst>
      <p:ext uri="{BB962C8B-B14F-4D97-AF65-F5344CB8AC3E}">
        <p14:creationId xmlns:p14="http://schemas.microsoft.com/office/powerpoint/2010/main" val="35182710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6BEFB2F2-D466-4304-CD54-2F62B6F1E5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75C0B307-9F18-51FD-BC9F-7613415086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13798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356C3B91-6554-4FAA-B740-CE2FD5A935A8}"/>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fld id="{1282F8E7-0D50-462C-8819-2856390036D2}" type="slidenum">
              <a:rPr lang="en-US" altLang="en-US"/>
              <a:pPr/>
              <a:t>‹#›</a:t>
            </a:fld>
            <a:endParaRPr lang="en-US" altLang="en-US"/>
          </a:p>
        </p:txBody>
      </p:sp>
    </p:spTree>
    <p:extLst>
      <p:ext uri="{BB962C8B-B14F-4D97-AF65-F5344CB8AC3E}">
        <p14:creationId xmlns:p14="http://schemas.microsoft.com/office/powerpoint/2010/main" val="5866642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36A002F8-E38A-01F4-CD9C-A7403F1DB46C}"/>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fld id="{336E06F9-7BB0-48C6-B657-79B400F691E8}" type="slidenum">
              <a:rPr lang="en-US" altLang="en-US"/>
              <a:pPr/>
              <a:t>‹#›</a:t>
            </a:fld>
            <a:endParaRPr lang="en-US" altLang="en-US"/>
          </a:p>
        </p:txBody>
      </p:sp>
    </p:spTree>
    <p:extLst>
      <p:ext uri="{BB962C8B-B14F-4D97-AF65-F5344CB8AC3E}">
        <p14:creationId xmlns:p14="http://schemas.microsoft.com/office/powerpoint/2010/main" val="19787354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693C4774-6B95-3988-85F7-FB5B927ED25C}"/>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fld id="{B8FEDBDB-76BF-4A1D-A2A9-788FD4F8DB67}" type="slidenum">
              <a:rPr lang="en-US" altLang="en-US"/>
              <a:pPr/>
              <a:t>‹#›</a:t>
            </a:fld>
            <a:endParaRPr lang="en-US" altLang="en-US"/>
          </a:p>
        </p:txBody>
      </p:sp>
    </p:spTree>
    <p:extLst>
      <p:ext uri="{BB962C8B-B14F-4D97-AF65-F5344CB8AC3E}">
        <p14:creationId xmlns:p14="http://schemas.microsoft.com/office/powerpoint/2010/main" val="34077676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EE55D963-AA4B-E484-6969-8F6EB729BA71}"/>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fld id="{985B17AA-8327-49C2-8E52-2234100B203F}" type="slidenum">
              <a:rPr lang="en-US" altLang="en-US"/>
              <a:pPr/>
              <a:t>‹#›</a:t>
            </a:fld>
            <a:endParaRPr lang="en-US" altLang="en-US"/>
          </a:p>
        </p:txBody>
      </p:sp>
    </p:spTree>
    <p:extLst>
      <p:ext uri="{BB962C8B-B14F-4D97-AF65-F5344CB8AC3E}">
        <p14:creationId xmlns:p14="http://schemas.microsoft.com/office/powerpoint/2010/main" val="9272823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8E94DFBD-18BB-239A-CA8A-5D98819A7544}"/>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fld id="{58AEABFD-3F0B-4764-B42F-096202CB592A}" type="slidenum">
              <a:rPr lang="en-US" altLang="en-US"/>
              <a:pPr/>
              <a:t>‹#›</a:t>
            </a:fld>
            <a:endParaRPr lang="en-US" altLang="en-US"/>
          </a:p>
        </p:txBody>
      </p:sp>
    </p:spTree>
    <p:extLst>
      <p:ext uri="{BB962C8B-B14F-4D97-AF65-F5344CB8AC3E}">
        <p14:creationId xmlns:p14="http://schemas.microsoft.com/office/powerpoint/2010/main" val="31827019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4D233701-4431-0EFC-420A-B5CA8BF82E73}"/>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fld id="{B20DD296-C6BE-44A3-9DAF-C91428B01F35}" type="slidenum">
              <a:rPr lang="en-US" altLang="en-US"/>
              <a:pPr/>
              <a:t>‹#›</a:t>
            </a:fld>
            <a:endParaRPr lang="en-US" altLang="en-US"/>
          </a:p>
        </p:txBody>
      </p:sp>
    </p:spTree>
    <p:extLst>
      <p:ext uri="{BB962C8B-B14F-4D97-AF65-F5344CB8AC3E}">
        <p14:creationId xmlns:p14="http://schemas.microsoft.com/office/powerpoint/2010/main" val="16418649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8CFFFEB7-BAF0-1562-F2C1-E6716B2DFCE7}"/>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fld id="{E06CC135-0E5F-41D2-B1B5-A9D1BB02FC16}" type="slidenum">
              <a:rPr lang="en-US" altLang="en-US"/>
              <a:pPr/>
              <a:t>‹#›</a:t>
            </a:fld>
            <a:endParaRPr lang="en-US" altLang="en-US"/>
          </a:p>
        </p:txBody>
      </p:sp>
    </p:spTree>
    <p:extLst>
      <p:ext uri="{BB962C8B-B14F-4D97-AF65-F5344CB8AC3E}">
        <p14:creationId xmlns:p14="http://schemas.microsoft.com/office/powerpoint/2010/main" val="4114414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BSP_101125_Template_FXa_blue_vert_grad_top_dark">
            <a:extLst>
              <a:ext uri="{FF2B5EF4-FFF2-40B4-BE49-F238E27FC236}">
                <a16:creationId xmlns:a16="http://schemas.microsoft.com/office/drawing/2014/main" id="{F6020F75-9CAA-44FB-C293-030EBD77630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3" y="-3175"/>
            <a:ext cx="12201526"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5">
            <a:extLst>
              <a:ext uri="{FF2B5EF4-FFF2-40B4-BE49-F238E27FC236}">
                <a16:creationId xmlns:a16="http://schemas.microsoft.com/office/drawing/2014/main" id="{8ECB7D4F-7695-0C54-FB41-70734C8B33CC}"/>
              </a:ext>
            </a:extLst>
          </p:cNvPr>
          <p:cNvSpPr>
            <a:spLocks noChangeShapeType="1"/>
          </p:cNvSpPr>
          <p:nvPr/>
        </p:nvSpPr>
        <p:spPr bwMode="auto">
          <a:xfrm>
            <a:off x="576263" y="3422650"/>
            <a:ext cx="1161573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91101" tIns="45548" rIns="91101" bIns="45548"/>
          <a:lstStyle/>
          <a:p>
            <a:endParaRPr lang="en-US"/>
          </a:p>
        </p:txBody>
      </p:sp>
      <p:pic>
        <p:nvPicPr>
          <p:cNvPr id="4" name="Picture 8" descr="11-01-04_rocket-logo">
            <a:extLst>
              <a:ext uri="{FF2B5EF4-FFF2-40B4-BE49-F238E27FC236}">
                <a16:creationId xmlns:a16="http://schemas.microsoft.com/office/drawing/2014/main" id="{0A07CF79-2C91-B1DB-F471-F0FFA9A2610B}"/>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16938" y="6446838"/>
            <a:ext cx="34353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Rectangle 3"/>
          <p:cNvSpPr>
            <a:spLocks noGrp="1" noChangeArrowheads="1"/>
          </p:cNvSpPr>
          <p:nvPr>
            <p:ph type="ctrTitle"/>
          </p:nvPr>
        </p:nvSpPr>
        <p:spPr>
          <a:xfrm>
            <a:off x="575849" y="2773698"/>
            <a:ext cx="11300884" cy="528389"/>
          </a:xfrm>
        </p:spPr>
        <p:txBody>
          <a:bodyPr>
            <a:spAutoFit/>
          </a:bodyPr>
          <a:lstStyle>
            <a:lvl1pPr>
              <a:defRPr sz="3400"/>
            </a:lvl1pPr>
          </a:lstStyle>
          <a:p>
            <a:r>
              <a:rPr lang="en-US"/>
              <a:t>Click to edit Master title style</a:t>
            </a:r>
          </a:p>
        </p:txBody>
      </p:sp>
      <p:sp>
        <p:nvSpPr>
          <p:cNvPr id="148484" name="Rectangle 4"/>
          <p:cNvSpPr>
            <a:spLocks noGrp="1" noChangeArrowheads="1"/>
          </p:cNvSpPr>
          <p:nvPr>
            <p:ph type="subTitle" idx="1"/>
          </p:nvPr>
        </p:nvSpPr>
        <p:spPr>
          <a:xfrm>
            <a:off x="575849" y="3609976"/>
            <a:ext cx="11300884" cy="375434"/>
          </a:xfrm>
          <a:ln algn="ctr"/>
        </p:spPr>
        <p:txBody>
          <a:bodyPr>
            <a:spAutoFit/>
          </a:bodyPr>
          <a:lstStyle>
            <a:lvl1pPr marL="0" indent="0">
              <a:spcBef>
                <a:spcPct val="0"/>
              </a:spcBef>
              <a:buFont typeface="Arial" charset="0"/>
              <a:buNone/>
              <a:defRPr b="1"/>
            </a:lvl1pPr>
          </a:lstStyle>
          <a:p>
            <a:r>
              <a:rPr lang="en-US"/>
              <a:t>Click to edit Master subtitle style</a:t>
            </a:r>
          </a:p>
        </p:txBody>
      </p:sp>
    </p:spTree>
    <p:extLst>
      <p:ext uri="{BB962C8B-B14F-4D97-AF65-F5344CB8AC3E}">
        <p14:creationId xmlns:p14="http://schemas.microsoft.com/office/powerpoint/2010/main" val="30051999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AB27DD65-4575-3185-B09F-5BFDBCCAA3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172738E1-2B31-AE84-33F8-B6D07112CA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2"/>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655281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F25A473B-1DF1-9D8E-489D-95AD9CF87565}"/>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fld id="{DD9D55BC-FAE3-451D-8389-567D27DD2315}" type="slidenum">
              <a:rPr lang="en-US" altLang="en-US"/>
              <a:pPr/>
              <a:t>‹#›</a:t>
            </a:fld>
            <a:endParaRPr lang="en-US" altLang="en-US"/>
          </a:p>
        </p:txBody>
      </p:sp>
    </p:spTree>
    <p:extLst>
      <p:ext uri="{BB962C8B-B14F-4D97-AF65-F5344CB8AC3E}">
        <p14:creationId xmlns:p14="http://schemas.microsoft.com/office/powerpoint/2010/main" val="7653477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0"/>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8A84CF4F-849F-42EA-583B-43649837BB6F}"/>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fld id="{0E38DBDC-B94B-4F79-B016-403DDDDF0E5B}" type="slidenum">
              <a:rPr lang="en-US" altLang="en-US"/>
              <a:pPr/>
              <a:t>‹#›</a:t>
            </a:fld>
            <a:endParaRPr lang="en-US" altLang="en-US"/>
          </a:p>
        </p:txBody>
      </p:sp>
    </p:spTree>
    <p:extLst>
      <p:ext uri="{BB962C8B-B14F-4D97-AF65-F5344CB8AC3E}">
        <p14:creationId xmlns:p14="http://schemas.microsoft.com/office/powerpoint/2010/main" val="37011435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4"/>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23974B35-17F5-4DA9-4365-6995FD8F4D65}"/>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fld id="{D97D6A1F-10C2-453E-BD36-AADD18DB49C8}" type="slidenum">
              <a:rPr lang="en-US" altLang="en-US"/>
              <a:pPr/>
              <a:t>‹#›</a:t>
            </a:fld>
            <a:endParaRPr lang="en-US" altLang="en-US"/>
          </a:p>
        </p:txBody>
      </p:sp>
    </p:spTree>
    <p:extLst>
      <p:ext uri="{BB962C8B-B14F-4D97-AF65-F5344CB8AC3E}">
        <p14:creationId xmlns:p14="http://schemas.microsoft.com/office/powerpoint/2010/main" val="16210737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69"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833D4920-CB75-2D55-5771-4AA0A16AE24C}"/>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fld id="{2D24AE8E-FF11-4455-A1A7-E6C692D68991}" type="slidenum">
              <a:rPr lang="en-US" altLang="en-US"/>
              <a:pPr/>
              <a:t>‹#›</a:t>
            </a:fld>
            <a:endParaRPr lang="en-US" altLang="en-US"/>
          </a:p>
        </p:txBody>
      </p:sp>
    </p:spTree>
    <p:extLst>
      <p:ext uri="{BB962C8B-B14F-4D97-AF65-F5344CB8AC3E}">
        <p14:creationId xmlns:p14="http://schemas.microsoft.com/office/powerpoint/2010/main" val="23804562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6D88AAF4-515C-6A04-1CDC-7FD68F38BB0E}"/>
              </a:ext>
            </a:extLst>
          </p:cNvPr>
          <p:cNvSpPr>
            <a:spLocks noGrp="1"/>
          </p:cNvSpPr>
          <p:nvPr>
            <p:ph type="sldNum" sz="quarter" idx="10"/>
          </p:nvPr>
        </p:nvSpPr>
        <p:spPr>
          <a:xfrm>
            <a:off x="10739438" y="6337300"/>
            <a:ext cx="1009650" cy="365125"/>
          </a:xfrm>
          <a:prstGeom prst="rect">
            <a:avLst/>
          </a:prstGeom>
        </p:spPr>
        <p:txBody>
          <a:bodyPr/>
          <a:lstStyle>
            <a:lvl1pPr defTabSz="822325" eaLnBrk="0" hangingPunct="0">
              <a:defRPr b="1"/>
            </a:lvl1pPr>
          </a:lstStyle>
          <a:p>
            <a:fld id="{F602DD61-6291-4335-AB7A-B76E69466C13}" type="slidenum">
              <a:rPr lang="en-US" altLang="en-US"/>
              <a:pPr/>
              <a:t>‹#›</a:t>
            </a:fld>
            <a:endParaRPr lang="en-US" altLang="en-US"/>
          </a:p>
        </p:txBody>
      </p:sp>
    </p:spTree>
    <p:extLst>
      <p:ext uri="{BB962C8B-B14F-4D97-AF65-F5344CB8AC3E}">
        <p14:creationId xmlns:p14="http://schemas.microsoft.com/office/powerpoint/2010/main" val="24830398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8CBB1D0C-537E-55E0-227B-22AA8DCEC2B9}"/>
              </a:ext>
            </a:extLst>
          </p:cNvPr>
          <p:cNvSpPr>
            <a:spLocks noGrp="1"/>
          </p:cNvSpPr>
          <p:nvPr>
            <p:ph type="sldNum" sz="quarter" idx="11"/>
          </p:nvPr>
        </p:nvSpPr>
        <p:spPr>
          <a:xfrm>
            <a:off x="10739438" y="6337300"/>
            <a:ext cx="1009650" cy="365125"/>
          </a:xfrm>
          <a:prstGeom prst="rect">
            <a:avLst/>
          </a:prstGeom>
        </p:spPr>
        <p:txBody>
          <a:bodyPr/>
          <a:lstStyle>
            <a:lvl1pPr defTabSz="822325" eaLnBrk="0" hangingPunct="0">
              <a:defRPr b="1"/>
            </a:lvl1pPr>
          </a:lstStyle>
          <a:p>
            <a:fld id="{BBF23224-A1C1-405A-9A82-041FFEEDEF0D}" type="slidenum">
              <a:rPr lang="en-US" altLang="en-US"/>
              <a:pPr/>
              <a:t>‹#›</a:t>
            </a:fld>
            <a:endParaRPr lang="en-US" altLang="en-US"/>
          </a:p>
        </p:txBody>
      </p:sp>
    </p:spTree>
    <p:extLst>
      <p:ext uri="{BB962C8B-B14F-4D97-AF65-F5344CB8AC3E}">
        <p14:creationId xmlns:p14="http://schemas.microsoft.com/office/powerpoint/2010/main" val="2548329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555C34D5-F044-79FC-771B-0F003DDA822A}"/>
              </a:ext>
            </a:extLst>
          </p:cNvPr>
          <p:cNvSpPr>
            <a:spLocks noGrp="1"/>
          </p:cNvSpPr>
          <p:nvPr>
            <p:ph type="sldNum" sz="quarter" idx="12"/>
          </p:nvPr>
        </p:nvSpPr>
        <p:spPr>
          <a:xfrm>
            <a:off x="10739438" y="6337300"/>
            <a:ext cx="1009650" cy="365125"/>
          </a:xfrm>
          <a:prstGeom prst="rect">
            <a:avLst/>
          </a:prstGeom>
        </p:spPr>
        <p:txBody>
          <a:bodyPr/>
          <a:lstStyle>
            <a:lvl1pPr defTabSz="822325" eaLnBrk="0" hangingPunct="0">
              <a:defRPr b="1"/>
            </a:lvl1pPr>
          </a:lstStyle>
          <a:p>
            <a:fld id="{49DF3C56-35D8-4846-8337-8AA0DEB49DE1}" type="slidenum">
              <a:rPr lang="en-US" altLang="en-US"/>
              <a:pPr/>
              <a:t>‹#›</a:t>
            </a:fld>
            <a:endParaRPr lang="en-US" altLang="en-US"/>
          </a:p>
        </p:txBody>
      </p:sp>
    </p:spTree>
    <p:extLst>
      <p:ext uri="{BB962C8B-B14F-4D97-AF65-F5344CB8AC3E}">
        <p14:creationId xmlns:p14="http://schemas.microsoft.com/office/powerpoint/2010/main" val="772051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B960009-4BD3-F4B0-4142-2B45E5ECB94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3"/>
          <p:cNvSpPr>
            <a:spLocks noGrp="1"/>
          </p:cNvSpPr>
          <p:nvPr>
            <p:ph type="body" sz="quarter" idx="15"/>
          </p:nvPr>
        </p:nvSpPr>
        <p:spPr>
          <a:xfrm>
            <a:off x="218926" y="1436195"/>
            <a:ext cx="10515599" cy="4218551"/>
          </a:xfrm>
        </p:spPr>
        <p:txBody>
          <a:bodyPr>
            <a:normAutofit/>
          </a:bodyPr>
          <a:lstStyle>
            <a:lvl1pPr marL="0" indent="0">
              <a:buNone/>
              <a:defRPr sz="1600"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
        <p:nvSpPr>
          <p:cNvPr id="18" name="Title 4"/>
          <p:cNvSpPr>
            <a:spLocks noGrp="1"/>
          </p:cNvSpPr>
          <p:nvPr>
            <p:ph type="title"/>
          </p:nvPr>
        </p:nvSpPr>
        <p:spPr>
          <a:xfrm>
            <a:off x="218925" y="275364"/>
            <a:ext cx="10508674" cy="666705"/>
          </a:xfrm>
        </p:spPr>
        <p:txBody>
          <a:bodyPr>
            <a:noAutofit/>
          </a:bodyPr>
          <a:lstStyle>
            <a:lvl1pPr>
              <a:defRPr sz="40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p:cNvSpPr>
            <a:spLocks noGrp="1"/>
          </p:cNvSpPr>
          <p:nvPr>
            <p:ph type="body" sz="quarter" idx="13"/>
          </p:nvPr>
        </p:nvSpPr>
        <p:spPr>
          <a:xfrm>
            <a:off x="218925" y="984178"/>
            <a:ext cx="10515600" cy="368565"/>
          </a:xfrm>
        </p:spPr>
        <p:txBody>
          <a:bodyPr>
            <a:normAutofit/>
          </a:bodyPr>
          <a:lstStyle>
            <a:lvl1pPr marL="0" indent="0" algn="l">
              <a:buNone/>
              <a:defRPr sz="1800" b="1"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7317781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3C1834E-3423-8067-6406-8A4D5E6EF965}"/>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3"/>
          <p:cNvSpPr>
            <a:spLocks noGrp="1"/>
          </p:cNvSpPr>
          <p:nvPr>
            <p:ph type="body" sz="quarter" idx="15"/>
          </p:nvPr>
        </p:nvSpPr>
        <p:spPr>
          <a:xfrm>
            <a:off x="218926" y="1436195"/>
            <a:ext cx="10515599" cy="4218551"/>
          </a:xfrm>
        </p:spPr>
        <p:txBody>
          <a:bodyPr>
            <a:normAutofit/>
          </a:bodyPr>
          <a:lstStyle>
            <a:lvl1pPr marL="0" indent="0">
              <a:buNone/>
              <a:defRPr sz="1600"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
        <p:nvSpPr>
          <p:cNvPr id="18" name="Title 4"/>
          <p:cNvSpPr>
            <a:spLocks noGrp="1"/>
          </p:cNvSpPr>
          <p:nvPr>
            <p:ph type="title"/>
          </p:nvPr>
        </p:nvSpPr>
        <p:spPr>
          <a:xfrm>
            <a:off x="218925" y="275364"/>
            <a:ext cx="10508674" cy="666705"/>
          </a:xfrm>
        </p:spPr>
        <p:txBody>
          <a:bodyPr>
            <a:noAutofit/>
          </a:bodyPr>
          <a:lstStyle>
            <a:lvl1pPr>
              <a:defRPr sz="40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p:cNvSpPr>
            <a:spLocks noGrp="1"/>
          </p:cNvSpPr>
          <p:nvPr>
            <p:ph type="body" sz="quarter" idx="13"/>
          </p:nvPr>
        </p:nvSpPr>
        <p:spPr>
          <a:xfrm>
            <a:off x="218925" y="984178"/>
            <a:ext cx="10515600" cy="368565"/>
          </a:xfrm>
        </p:spPr>
        <p:txBody>
          <a:bodyPr>
            <a:normAutofit/>
          </a:bodyPr>
          <a:lstStyle>
            <a:lvl1pPr marL="0" indent="0" algn="l">
              <a:buNone/>
              <a:defRPr sz="1800" b="1"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35823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924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11C87AB-4C25-E640-8039-F07F6E127C9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3"/>
          <p:cNvSpPr>
            <a:spLocks noGrp="1"/>
          </p:cNvSpPr>
          <p:nvPr>
            <p:ph type="body" sz="quarter" idx="15"/>
          </p:nvPr>
        </p:nvSpPr>
        <p:spPr>
          <a:xfrm>
            <a:off x="218926" y="1436195"/>
            <a:ext cx="10515599" cy="4218551"/>
          </a:xfrm>
        </p:spPr>
        <p:txBody>
          <a:bodyPr>
            <a:normAutofit/>
          </a:bodyPr>
          <a:lstStyle>
            <a:lvl1pPr marL="0" indent="0">
              <a:buNone/>
              <a:defRPr sz="1600"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
        <p:nvSpPr>
          <p:cNvPr id="18" name="Title 4"/>
          <p:cNvSpPr>
            <a:spLocks noGrp="1"/>
          </p:cNvSpPr>
          <p:nvPr>
            <p:ph type="title"/>
          </p:nvPr>
        </p:nvSpPr>
        <p:spPr>
          <a:xfrm>
            <a:off x="218925" y="275364"/>
            <a:ext cx="10508674" cy="666705"/>
          </a:xfrm>
        </p:spPr>
        <p:txBody>
          <a:bodyPr>
            <a:noAutofit/>
          </a:bodyPr>
          <a:lstStyle>
            <a:lvl1pPr>
              <a:defRPr sz="40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p:cNvSpPr>
            <a:spLocks noGrp="1"/>
          </p:cNvSpPr>
          <p:nvPr>
            <p:ph type="body" sz="quarter" idx="13"/>
          </p:nvPr>
        </p:nvSpPr>
        <p:spPr>
          <a:xfrm>
            <a:off x="218925" y="984178"/>
            <a:ext cx="10515600" cy="368565"/>
          </a:xfrm>
        </p:spPr>
        <p:txBody>
          <a:bodyPr>
            <a:normAutofit/>
          </a:bodyPr>
          <a:lstStyle>
            <a:lvl1pPr marL="0" indent="0" algn="l">
              <a:buNone/>
              <a:defRPr sz="1800" b="1" baseline="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8377863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3_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a:extLst>
              <a:ext uri="{FF2B5EF4-FFF2-40B4-BE49-F238E27FC236}">
                <a16:creationId xmlns:a16="http://schemas.microsoft.com/office/drawing/2014/main" id="{A90850A8-081A-8408-4CDD-8ADC7E56F3E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a:extLst>
              <a:ext uri="{FF2B5EF4-FFF2-40B4-BE49-F238E27FC236}">
                <a16:creationId xmlns:a16="http://schemas.microsoft.com/office/drawing/2014/main" id="{BAF56004-6428-1C59-3CC0-F9F22B5354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2"/>
            <a:ext cx="8363712" cy="1472184"/>
          </a:xfrm>
        </p:spPr>
        <p:txBody>
          <a:bodyPr anchor="b"/>
          <a:lstStyle>
            <a:lvl1pPr algn="l">
              <a:defRPr sz="4771"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3"/>
            <a:ext cx="3917098" cy="459357"/>
          </a:xfrm>
        </p:spPr>
        <p:txBody>
          <a:bodyPr wrap="none">
            <a:spAutoFit/>
          </a:bodyPr>
          <a:lstStyle>
            <a:lvl1pPr marL="0" indent="0">
              <a:buNone/>
              <a:defRPr sz="2385">
                <a:solidFill>
                  <a:schemeClr val="bg1"/>
                </a:solidFill>
              </a:defRPr>
            </a:lvl1pPr>
            <a:lvl2pPr marL="454383" indent="0">
              <a:buNone/>
              <a:defRPr sz="1788">
                <a:solidFill>
                  <a:schemeClr val="tx1">
                    <a:tint val="75000"/>
                  </a:schemeClr>
                </a:solidFill>
              </a:defRPr>
            </a:lvl2pPr>
            <a:lvl3pPr marL="908767" indent="0">
              <a:buNone/>
              <a:defRPr sz="1590">
                <a:solidFill>
                  <a:schemeClr val="tx1">
                    <a:tint val="75000"/>
                  </a:schemeClr>
                </a:solidFill>
              </a:defRPr>
            </a:lvl3pPr>
            <a:lvl4pPr marL="1363151" indent="0">
              <a:buNone/>
              <a:defRPr sz="1391">
                <a:solidFill>
                  <a:schemeClr val="tx1">
                    <a:tint val="75000"/>
                  </a:schemeClr>
                </a:solidFill>
              </a:defRPr>
            </a:lvl4pPr>
            <a:lvl5pPr marL="1817535" indent="0">
              <a:buNone/>
              <a:defRPr sz="1391">
                <a:solidFill>
                  <a:schemeClr val="tx1">
                    <a:tint val="75000"/>
                  </a:schemeClr>
                </a:solidFill>
              </a:defRPr>
            </a:lvl5pPr>
            <a:lvl6pPr marL="2271918" indent="0">
              <a:buNone/>
              <a:defRPr sz="1391">
                <a:solidFill>
                  <a:schemeClr val="tx1">
                    <a:tint val="75000"/>
                  </a:schemeClr>
                </a:solidFill>
              </a:defRPr>
            </a:lvl6pPr>
            <a:lvl7pPr marL="2726303" indent="0">
              <a:buNone/>
              <a:defRPr sz="1391">
                <a:solidFill>
                  <a:schemeClr val="tx1">
                    <a:tint val="75000"/>
                  </a:schemeClr>
                </a:solidFill>
              </a:defRPr>
            </a:lvl7pPr>
            <a:lvl8pPr marL="3180686" indent="0">
              <a:buNone/>
              <a:defRPr sz="1391">
                <a:solidFill>
                  <a:schemeClr val="tx1">
                    <a:tint val="75000"/>
                  </a:schemeClr>
                </a:solidFill>
              </a:defRPr>
            </a:lvl8pPr>
            <a:lvl9pPr marL="3635070" indent="0">
              <a:buNone/>
              <a:defRPr sz="139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330970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87" i="1" baseline="0">
                <a:solidFill>
                  <a:schemeClr val="accent6">
                    <a:lumMod val="60000"/>
                    <a:lumOff val="40000"/>
                  </a:schemeClr>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D9666B89-E0E1-52C7-BE37-D87FEBBC2606}"/>
              </a:ext>
            </a:extLst>
          </p:cNvPr>
          <p:cNvSpPr>
            <a:spLocks noGrp="1"/>
          </p:cNvSpPr>
          <p:nvPr>
            <p:ph type="sldNum" sz="quarter" idx="12"/>
          </p:nvPr>
        </p:nvSpPr>
        <p:spPr>
          <a:xfrm>
            <a:off x="10739438" y="6337300"/>
            <a:ext cx="1009650" cy="365125"/>
          </a:xfrm>
          <a:prstGeom prst="rect">
            <a:avLst/>
          </a:prstGeom>
        </p:spPr>
        <p:txBody>
          <a:bodyPr/>
          <a:lstStyle>
            <a:lvl1pPr defTabSz="820738" eaLnBrk="0" hangingPunct="0">
              <a:defRPr b="1"/>
            </a:lvl1pPr>
          </a:lstStyle>
          <a:p>
            <a:fld id="{4315986D-6571-43E2-AA72-849A5BDE9763}" type="slidenum">
              <a:rPr lang="en-US" altLang="en-US"/>
              <a:pPr/>
              <a:t>‹#›</a:t>
            </a:fld>
            <a:endParaRPr lang="en-US" altLang="en-US"/>
          </a:p>
        </p:txBody>
      </p:sp>
    </p:spTree>
    <p:extLst>
      <p:ext uri="{BB962C8B-B14F-4D97-AF65-F5344CB8AC3E}">
        <p14:creationId xmlns:p14="http://schemas.microsoft.com/office/powerpoint/2010/main" val="11013167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1"/>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8"/>
            <a:ext cx="11094720" cy="399020"/>
          </a:xfrm>
        </p:spPr>
        <p:txBody>
          <a:bodyPr anchor="b">
            <a:spAutoFit/>
          </a:bodyPr>
          <a:lstStyle>
            <a:lvl1pPr marL="0" indent="0">
              <a:buNone/>
              <a:defRPr sz="1987"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05DBE0B3-19DA-6D56-E093-2D9EA7DB8928}"/>
              </a:ext>
            </a:extLst>
          </p:cNvPr>
          <p:cNvSpPr>
            <a:spLocks noGrp="1"/>
          </p:cNvSpPr>
          <p:nvPr>
            <p:ph type="sldNum" sz="quarter" idx="12"/>
          </p:nvPr>
        </p:nvSpPr>
        <p:spPr>
          <a:xfrm>
            <a:off x="10739438" y="6337300"/>
            <a:ext cx="1009650" cy="365125"/>
          </a:xfrm>
          <a:prstGeom prst="rect">
            <a:avLst/>
          </a:prstGeom>
        </p:spPr>
        <p:txBody>
          <a:bodyPr/>
          <a:lstStyle>
            <a:lvl1pPr defTabSz="820738" eaLnBrk="0" hangingPunct="0">
              <a:defRPr b="1"/>
            </a:lvl1pPr>
          </a:lstStyle>
          <a:p>
            <a:fld id="{B4789D54-5EAB-498C-A06A-7F1EEFB7AE6A}" type="slidenum">
              <a:rPr lang="en-US" altLang="en-US"/>
              <a:pPr/>
              <a:t>‹#›</a:t>
            </a:fld>
            <a:endParaRPr lang="en-US" altLang="en-US"/>
          </a:p>
        </p:txBody>
      </p:sp>
    </p:spTree>
    <p:extLst>
      <p:ext uri="{BB962C8B-B14F-4D97-AF65-F5344CB8AC3E}">
        <p14:creationId xmlns:p14="http://schemas.microsoft.com/office/powerpoint/2010/main" val="21890497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5"/>
            <a:ext cx="5384800" cy="4525963"/>
          </a:xfrm>
        </p:spPr>
        <p:txBody>
          <a:bodyPr/>
          <a:lstStyle>
            <a:lvl1pPr>
              <a:spcBef>
                <a:spcPts val="994"/>
              </a:spcBef>
              <a:defRPr sz="2385"/>
            </a:lvl1pPr>
            <a:lvl2pPr>
              <a:spcBef>
                <a:spcPts val="596"/>
              </a:spcBef>
              <a:defRPr sz="1987"/>
            </a:lvl2pPr>
            <a:lvl3pPr>
              <a:spcBef>
                <a:spcPts val="596"/>
              </a:spcBef>
              <a:defRPr sz="1788"/>
            </a:lvl3pPr>
            <a:lvl4pPr>
              <a:spcBef>
                <a:spcPts val="596"/>
              </a:spcBef>
              <a:defRPr sz="1590"/>
            </a:lvl4pPr>
            <a:lvl5pPr>
              <a:spcBef>
                <a:spcPts val="596"/>
              </a:spcBef>
              <a:defRPr sz="1590"/>
            </a:lvl5pPr>
            <a:lvl6pPr>
              <a:defRPr sz="1788"/>
            </a:lvl6pPr>
            <a:lvl7pPr>
              <a:defRPr sz="1788"/>
            </a:lvl7pPr>
            <a:lvl8pPr>
              <a:defRPr sz="1788"/>
            </a:lvl8pPr>
            <a:lvl9pPr>
              <a:defRPr sz="17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5"/>
            <a:ext cx="5384800" cy="4525963"/>
          </a:xfrm>
        </p:spPr>
        <p:txBody>
          <a:bodyPr/>
          <a:lstStyle>
            <a:lvl1pPr>
              <a:spcBef>
                <a:spcPts val="994"/>
              </a:spcBef>
              <a:defRPr sz="2385"/>
            </a:lvl1pPr>
            <a:lvl2pPr>
              <a:spcBef>
                <a:spcPts val="596"/>
              </a:spcBef>
              <a:defRPr sz="1987"/>
            </a:lvl2pPr>
            <a:lvl3pPr>
              <a:spcBef>
                <a:spcPts val="596"/>
              </a:spcBef>
              <a:defRPr sz="1788"/>
            </a:lvl3pPr>
            <a:lvl4pPr>
              <a:spcBef>
                <a:spcPts val="596"/>
              </a:spcBef>
              <a:defRPr sz="1590"/>
            </a:lvl4pPr>
            <a:lvl5pPr>
              <a:spcBef>
                <a:spcPts val="596"/>
              </a:spcBef>
              <a:defRPr sz="1590"/>
            </a:lvl5pPr>
            <a:lvl6pPr>
              <a:defRPr sz="1788"/>
            </a:lvl6pPr>
            <a:lvl7pPr>
              <a:defRPr sz="1788"/>
            </a:lvl7pPr>
            <a:lvl8pPr>
              <a:defRPr sz="1788"/>
            </a:lvl8pPr>
            <a:lvl9pPr>
              <a:defRPr sz="17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a:extLst>
              <a:ext uri="{FF2B5EF4-FFF2-40B4-BE49-F238E27FC236}">
                <a16:creationId xmlns:a16="http://schemas.microsoft.com/office/drawing/2014/main" id="{3D7DE7A7-4B98-7471-3D79-E51058D914D1}"/>
              </a:ext>
            </a:extLst>
          </p:cNvPr>
          <p:cNvSpPr>
            <a:spLocks noGrp="1"/>
          </p:cNvSpPr>
          <p:nvPr>
            <p:ph type="sldNum" sz="quarter" idx="10"/>
          </p:nvPr>
        </p:nvSpPr>
        <p:spPr>
          <a:xfrm>
            <a:off x="10739438" y="6337300"/>
            <a:ext cx="1009650" cy="365125"/>
          </a:xfrm>
          <a:prstGeom prst="rect">
            <a:avLst/>
          </a:prstGeom>
        </p:spPr>
        <p:txBody>
          <a:bodyPr/>
          <a:lstStyle>
            <a:lvl1pPr defTabSz="820738" eaLnBrk="0" hangingPunct="0">
              <a:defRPr b="1"/>
            </a:lvl1pPr>
          </a:lstStyle>
          <a:p>
            <a:fld id="{37D0F76E-4C6F-4C28-A7BE-74543CC7B3CD}" type="slidenum">
              <a:rPr lang="en-US" altLang="en-US"/>
              <a:pPr/>
              <a:t>‹#›</a:t>
            </a:fld>
            <a:endParaRPr lang="en-US" altLang="en-US"/>
          </a:p>
        </p:txBody>
      </p:sp>
    </p:spTree>
    <p:extLst>
      <p:ext uri="{BB962C8B-B14F-4D97-AF65-F5344CB8AC3E}">
        <p14:creationId xmlns:p14="http://schemas.microsoft.com/office/powerpoint/2010/main" val="30906567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0" y="1563328"/>
            <a:ext cx="5386917" cy="685287"/>
          </a:xfrm>
        </p:spPr>
        <p:txBody>
          <a:bodyPr anchor="b"/>
          <a:lstStyle>
            <a:lvl1pPr marL="0" indent="0">
              <a:lnSpc>
                <a:spcPct val="90000"/>
              </a:lnSpc>
              <a:spcBef>
                <a:spcPts val="0"/>
              </a:spcBef>
              <a:buNone/>
              <a:defRPr sz="2186" b="1"/>
            </a:lvl1pPr>
            <a:lvl2pPr marL="454383" indent="0">
              <a:buNone/>
              <a:defRPr sz="1987" b="1"/>
            </a:lvl2pPr>
            <a:lvl3pPr marL="908767" indent="0">
              <a:buNone/>
              <a:defRPr sz="1788" b="1"/>
            </a:lvl3pPr>
            <a:lvl4pPr marL="1363151" indent="0">
              <a:buNone/>
              <a:defRPr sz="1590" b="1"/>
            </a:lvl4pPr>
            <a:lvl5pPr marL="1817535" indent="0">
              <a:buNone/>
              <a:defRPr sz="1590" b="1"/>
            </a:lvl5pPr>
            <a:lvl6pPr marL="2271918" indent="0">
              <a:buNone/>
              <a:defRPr sz="1590" b="1"/>
            </a:lvl6pPr>
            <a:lvl7pPr marL="2726303" indent="0">
              <a:buNone/>
              <a:defRPr sz="1590" b="1"/>
            </a:lvl7pPr>
            <a:lvl8pPr marL="3180686" indent="0">
              <a:buNone/>
              <a:defRPr sz="1590" b="1"/>
            </a:lvl8pPr>
            <a:lvl9pPr marL="3635070" indent="0">
              <a:buNone/>
              <a:defRPr sz="1590" b="1"/>
            </a:lvl9pPr>
          </a:lstStyle>
          <a:p>
            <a:pPr lvl="0"/>
            <a:r>
              <a:rPr lang="en-US" dirty="0"/>
              <a:t>Click to edit Master text styles</a:t>
            </a:r>
          </a:p>
        </p:txBody>
      </p:sp>
      <p:sp>
        <p:nvSpPr>
          <p:cNvPr id="4" name="Content Placeholder 3"/>
          <p:cNvSpPr>
            <a:spLocks noGrp="1"/>
          </p:cNvSpPr>
          <p:nvPr>
            <p:ph sz="half" idx="2"/>
          </p:nvPr>
        </p:nvSpPr>
        <p:spPr>
          <a:xfrm>
            <a:off x="476250" y="2248615"/>
            <a:ext cx="5386917" cy="3951288"/>
          </a:xfrm>
        </p:spPr>
        <p:txBody>
          <a:bodyPr/>
          <a:lstStyle>
            <a:lvl1pPr>
              <a:defRPr sz="2385"/>
            </a:lvl1pPr>
            <a:lvl2pPr>
              <a:defRPr sz="1987"/>
            </a:lvl2pPr>
            <a:lvl3pPr>
              <a:defRPr sz="1788"/>
            </a:lvl3pPr>
            <a:lvl4pPr>
              <a:defRPr sz="1590"/>
            </a:lvl4pPr>
            <a:lvl5pPr>
              <a:defRPr sz="1590"/>
            </a:lvl5pPr>
            <a:lvl6pPr>
              <a:defRPr sz="1590"/>
            </a:lvl6pPr>
            <a:lvl7pPr>
              <a:defRPr sz="1590"/>
            </a:lvl7pPr>
            <a:lvl8pPr>
              <a:defRPr sz="1590"/>
            </a:lvl8pPr>
            <a:lvl9pPr>
              <a:defRPr sz="15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63328"/>
            <a:ext cx="5389033" cy="685287"/>
          </a:xfrm>
        </p:spPr>
        <p:txBody>
          <a:bodyPr anchor="b"/>
          <a:lstStyle>
            <a:lvl1pPr marL="0" indent="0">
              <a:lnSpc>
                <a:spcPct val="90000"/>
              </a:lnSpc>
              <a:spcBef>
                <a:spcPts val="0"/>
              </a:spcBef>
              <a:buNone/>
              <a:defRPr sz="2186" b="1"/>
            </a:lvl1pPr>
            <a:lvl2pPr marL="454383" indent="0">
              <a:buNone/>
              <a:defRPr sz="1987" b="1"/>
            </a:lvl2pPr>
            <a:lvl3pPr marL="908767" indent="0">
              <a:buNone/>
              <a:defRPr sz="1788" b="1"/>
            </a:lvl3pPr>
            <a:lvl4pPr marL="1363151" indent="0">
              <a:buNone/>
              <a:defRPr sz="1590" b="1"/>
            </a:lvl4pPr>
            <a:lvl5pPr marL="1817535" indent="0">
              <a:buNone/>
              <a:defRPr sz="1590" b="1"/>
            </a:lvl5pPr>
            <a:lvl6pPr marL="2271918" indent="0">
              <a:buNone/>
              <a:defRPr sz="1590" b="1"/>
            </a:lvl6pPr>
            <a:lvl7pPr marL="2726303" indent="0">
              <a:buNone/>
              <a:defRPr sz="1590" b="1"/>
            </a:lvl7pPr>
            <a:lvl8pPr marL="3180686" indent="0">
              <a:buNone/>
              <a:defRPr sz="1590" b="1"/>
            </a:lvl8pPr>
            <a:lvl9pPr marL="3635070" indent="0">
              <a:buNone/>
              <a:defRPr sz="1590" b="1"/>
            </a:lvl9pPr>
          </a:lstStyle>
          <a:p>
            <a:pPr lvl="0"/>
            <a:r>
              <a:rPr lang="en-US" dirty="0"/>
              <a:t>Click to edit Master text styles</a:t>
            </a:r>
          </a:p>
        </p:txBody>
      </p:sp>
      <p:sp>
        <p:nvSpPr>
          <p:cNvPr id="6" name="Content Placeholder 5"/>
          <p:cNvSpPr>
            <a:spLocks noGrp="1"/>
          </p:cNvSpPr>
          <p:nvPr>
            <p:ph sz="quarter" idx="4"/>
          </p:nvPr>
        </p:nvSpPr>
        <p:spPr>
          <a:xfrm>
            <a:off x="6193370" y="2248615"/>
            <a:ext cx="5389033" cy="3951288"/>
          </a:xfrm>
        </p:spPr>
        <p:txBody>
          <a:bodyPr/>
          <a:lstStyle>
            <a:lvl1pPr>
              <a:defRPr sz="2385"/>
            </a:lvl1pPr>
            <a:lvl2pPr>
              <a:defRPr sz="1987"/>
            </a:lvl2pPr>
            <a:lvl3pPr>
              <a:defRPr sz="1788"/>
            </a:lvl3pPr>
            <a:lvl4pPr>
              <a:defRPr sz="1590"/>
            </a:lvl4pPr>
            <a:lvl5pPr>
              <a:defRPr sz="1590"/>
            </a:lvl5pPr>
            <a:lvl6pPr>
              <a:defRPr sz="1590"/>
            </a:lvl6pPr>
            <a:lvl7pPr>
              <a:defRPr sz="1590"/>
            </a:lvl7pPr>
            <a:lvl8pPr>
              <a:defRPr sz="1590"/>
            </a:lvl8pPr>
            <a:lvl9pPr>
              <a:defRPr sz="159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a:extLst>
              <a:ext uri="{FF2B5EF4-FFF2-40B4-BE49-F238E27FC236}">
                <a16:creationId xmlns:a16="http://schemas.microsoft.com/office/drawing/2014/main" id="{5FB1AC07-71D4-E9D8-71BF-DE91CB5FD2B7}"/>
              </a:ext>
            </a:extLst>
          </p:cNvPr>
          <p:cNvSpPr>
            <a:spLocks noGrp="1"/>
          </p:cNvSpPr>
          <p:nvPr>
            <p:ph type="sldNum" sz="quarter" idx="10"/>
          </p:nvPr>
        </p:nvSpPr>
        <p:spPr>
          <a:xfrm>
            <a:off x="10739438" y="6337300"/>
            <a:ext cx="1009650" cy="365125"/>
          </a:xfrm>
          <a:prstGeom prst="rect">
            <a:avLst/>
          </a:prstGeom>
        </p:spPr>
        <p:txBody>
          <a:bodyPr/>
          <a:lstStyle>
            <a:lvl1pPr defTabSz="820738" eaLnBrk="0" hangingPunct="0">
              <a:defRPr b="1"/>
            </a:lvl1pPr>
          </a:lstStyle>
          <a:p>
            <a:fld id="{B2E307DB-3268-4686-9521-8A1ABE8C0154}" type="slidenum">
              <a:rPr lang="en-US" altLang="en-US"/>
              <a:pPr/>
              <a:t>‹#›</a:t>
            </a:fld>
            <a:endParaRPr lang="en-US" altLang="en-US"/>
          </a:p>
        </p:txBody>
      </p:sp>
    </p:spTree>
    <p:extLst>
      <p:ext uri="{BB962C8B-B14F-4D97-AF65-F5344CB8AC3E}">
        <p14:creationId xmlns:p14="http://schemas.microsoft.com/office/powerpoint/2010/main" val="13735113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0" y="105528"/>
            <a:ext cx="10477501" cy="539496"/>
          </a:xfrm>
        </p:spPr>
        <p:txBody>
          <a:bodyPr/>
          <a:lstStyle>
            <a:lvl1pPr>
              <a:defRPr sz="1987" i="1">
                <a:solidFill>
                  <a:schemeClr val="bg1"/>
                </a:solidFill>
              </a:defRPr>
            </a:lvl1pPr>
          </a:lstStyle>
          <a:p>
            <a:r>
              <a:rPr lang="en-US" dirty="0"/>
              <a:t>Click to edit Master title style</a:t>
            </a:r>
          </a:p>
        </p:txBody>
      </p:sp>
      <p:sp>
        <p:nvSpPr>
          <p:cNvPr id="3" name="Slide Number Placeholder 9">
            <a:extLst>
              <a:ext uri="{FF2B5EF4-FFF2-40B4-BE49-F238E27FC236}">
                <a16:creationId xmlns:a16="http://schemas.microsoft.com/office/drawing/2014/main" id="{180A741C-8E2D-4084-F043-3667DA0FA814}"/>
              </a:ext>
            </a:extLst>
          </p:cNvPr>
          <p:cNvSpPr>
            <a:spLocks noGrp="1"/>
          </p:cNvSpPr>
          <p:nvPr>
            <p:ph type="sldNum" sz="quarter" idx="10"/>
          </p:nvPr>
        </p:nvSpPr>
        <p:spPr>
          <a:xfrm>
            <a:off x="10739438" y="6337300"/>
            <a:ext cx="1009650" cy="365125"/>
          </a:xfrm>
          <a:prstGeom prst="rect">
            <a:avLst/>
          </a:prstGeom>
        </p:spPr>
        <p:txBody>
          <a:bodyPr/>
          <a:lstStyle>
            <a:lvl1pPr defTabSz="820738" eaLnBrk="0" hangingPunct="0">
              <a:defRPr b="1"/>
            </a:lvl1pPr>
          </a:lstStyle>
          <a:p>
            <a:fld id="{80EF3F19-C1FA-4BB7-9488-4EA97FD662FD}" type="slidenum">
              <a:rPr lang="en-US" altLang="en-US"/>
              <a:pPr/>
              <a:t>‹#›</a:t>
            </a:fld>
            <a:endParaRPr lang="en-US" altLang="en-US"/>
          </a:p>
        </p:txBody>
      </p:sp>
    </p:spTree>
    <p:extLst>
      <p:ext uri="{BB962C8B-B14F-4D97-AF65-F5344CB8AC3E}">
        <p14:creationId xmlns:p14="http://schemas.microsoft.com/office/powerpoint/2010/main" val="42866428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_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8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9">
            <a:extLst>
              <a:ext uri="{FF2B5EF4-FFF2-40B4-BE49-F238E27FC236}">
                <a16:creationId xmlns:a16="http://schemas.microsoft.com/office/drawing/2014/main" id="{DAF55D2C-E702-57A9-0E15-5CFED13AECD5}"/>
              </a:ext>
            </a:extLst>
          </p:cNvPr>
          <p:cNvSpPr>
            <a:spLocks noGrp="1"/>
          </p:cNvSpPr>
          <p:nvPr>
            <p:ph type="sldNum" sz="quarter" idx="11"/>
          </p:nvPr>
        </p:nvSpPr>
        <p:spPr>
          <a:xfrm>
            <a:off x="10739438" y="6337300"/>
            <a:ext cx="1009650" cy="365125"/>
          </a:xfrm>
          <a:prstGeom prst="rect">
            <a:avLst/>
          </a:prstGeom>
        </p:spPr>
        <p:txBody>
          <a:bodyPr/>
          <a:lstStyle>
            <a:lvl1pPr defTabSz="820738" eaLnBrk="0" hangingPunct="0">
              <a:defRPr b="1"/>
            </a:lvl1pPr>
          </a:lstStyle>
          <a:p>
            <a:fld id="{C4D91369-D755-4FD9-81E0-A75F4872BA5D}" type="slidenum">
              <a:rPr lang="en-US" altLang="en-US"/>
              <a:pPr/>
              <a:t>‹#›</a:t>
            </a:fld>
            <a:endParaRPr lang="en-US" altLang="en-US"/>
          </a:p>
        </p:txBody>
      </p:sp>
    </p:spTree>
    <p:extLst>
      <p:ext uri="{BB962C8B-B14F-4D97-AF65-F5344CB8AC3E}">
        <p14:creationId xmlns:p14="http://schemas.microsoft.com/office/powerpoint/2010/main" val="33491286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8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87" i="1" baseline="0">
                <a:solidFill>
                  <a:srgbClr val="6BA9D8"/>
                </a:solidFill>
              </a:defRPr>
            </a:lvl1pPr>
          </a:lstStyle>
          <a:p>
            <a:pPr lvl="0"/>
            <a:r>
              <a:rPr lang="en-US"/>
              <a:t>Click to edit Master text styles</a:t>
            </a:r>
          </a:p>
        </p:txBody>
      </p:sp>
      <p:sp>
        <p:nvSpPr>
          <p:cNvPr id="3" name="Slide Number Placeholder 9">
            <a:extLst>
              <a:ext uri="{FF2B5EF4-FFF2-40B4-BE49-F238E27FC236}">
                <a16:creationId xmlns:a16="http://schemas.microsoft.com/office/drawing/2014/main" id="{8F376967-1F4C-AF6A-3740-F3564DE35AE0}"/>
              </a:ext>
            </a:extLst>
          </p:cNvPr>
          <p:cNvSpPr>
            <a:spLocks noGrp="1"/>
          </p:cNvSpPr>
          <p:nvPr>
            <p:ph type="sldNum" sz="quarter" idx="12"/>
          </p:nvPr>
        </p:nvSpPr>
        <p:spPr>
          <a:xfrm>
            <a:off x="10739438" y="6337300"/>
            <a:ext cx="1009650" cy="365125"/>
          </a:xfrm>
          <a:prstGeom prst="rect">
            <a:avLst/>
          </a:prstGeom>
        </p:spPr>
        <p:txBody>
          <a:bodyPr/>
          <a:lstStyle>
            <a:lvl1pPr defTabSz="820738" eaLnBrk="0" hangingPunct="0">
              <a:defRPr b="1"/>
            </a:lvl1pPr>
          </a:lstStyle>
          <a:p>
            <a:fld id="{CF048C91-F6AD-40B3-AABC-4D3CDFC0B838}" type="slidenum">
              <a:rPr lang="en-US" altLang="en-US"/>
              <a:pPr/>
              <a:t>‹#›</a:t>
            </a:fld>
            <a:endParaRPr lang="en-US" altLang="en-US"/>
          </a:p>
        </p:txBody>
      </p:sp>
    </p:spTree>
    <p:extLst>
      <p:ext uri="{BB962C8B-B14F-4D97-AF65-F5344CB8AC3E}">
        <p14:creationId xmlns:p14="http://schemas.microsoft.com/office/powerpoint/2010/main" val="12005933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49750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800"/>
            <a:ext cx="10363200" cy="1500187"/>
          </a:xfrm>
        </p:spPr>
        <p:txBody>
          <a:bodyPr anchor="b"/>
          <a:lstStyle>
            <a:lvl1pPr marL="0" indent="0">
              <a:buNone/>
              <a:defRPr sz="2000"/>
            </a:lvl1pPr>
            <a:lvl2pPr marL="455540" indent="0">
              <a:buNone/>
              <a:defRPr sz="1800"/>
            </a:lvl2pPr>
            <a:lvl3pPr marL="911044" indent="0">
              <a:buNone/>
              <a:defRPr sz="1600"/>
            </a:lvl3pPr>
            <a:lvl4pPr marL="1366570" indent="0">
              <a:buNone/>
              <a:defRPr sz="1400"/>
            </a:lvl4pPr>
            <a:lvl5pPr marL="1822077" indent="0">
              <a:buNone/>
              <a:defRPr sz="1400"/>
            </a:lvl5pPr>
            <a:lvl6pPr marL="2277599" indent="0">
              <a:buNone/>
              <a:defRPr sz="1400"/>
            </a:lvl6pPr>
            <a:lvl7pPr marL="2733124" indent="0">
              <a:buNone/>
              <a:defRPr sz="1400"/>
            </a:lvl7pPr>
            <a:lvl8pPr marL="3188633" indent="0">
              <a:buNone/>
              <a:defRPr sz="1400"/>
            </a:lvl8pPr>
            <a:lvl9pPr marL="3644145" indent="0">
              <a:buNone/>
              <a:defRPr sz="1400"/>
            </a:lvl9pPr>
          </a:lstStyle>
          <a:p>
            <a:pPr lvl="0"/>
            <a:r>
              <a:rPr lang="en-US"/>
              <a:t>Click to edit Master text styles</a:t>
            </a:r>
          </a:p>
        </p:txBody>
      </p:sp>
    </p:spTree>
    <p:extLst>
      <p:ext uri="{BB962C8B-B14F-4D97-AF65-F5344CB8AC3E}">
        <p14:creationId xmlns:p14="http://schemas.microsoft.com/office/powerpoint/2010/main" val="1644275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824260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223435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719156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539175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425232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430809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334667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966387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07568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79784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75734" y="1447800"/>
            <a:ext cx="55753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54236" y="1447800"/>
            <a:ext cx="5577417"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2994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7"/>
            <a:ext cx="5386917" cy="639762"/>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482" y="1535117"/>
            <a:ext cx="5389033" cy="639762"/>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133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91463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4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94020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87"/>
            <a:ext cx="4011084" cy="4691063"/>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en-US"/>
              <a:t>Click to edit Master text styles</a:t>
            </a:r>
          </a:p>
        </p:txBody>
      </p:sp>
    </p:spTree>
    <p:extLst>
      <p:ext uri="{BB962C8B-B14F-4D97-AF65-F5344CB8AC3E}">
        <p14:creationId xmlns:p14="http://schemas.microsoft.com/office/powerpoint/2010/main" val="1121596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5540" indent="0">
              <a:buNone/>
              <a:defRPr sz="2800"/>
            </a:lvl2pPr>
            <a:lvl3pPr marL="911044" indent="0">
              <a:buNone/>
              <a:defRPr sz="2400"/>
            </a:lvl3pPr>
            <a:lvl4pPr marL="1366570" indent="0">
              <a:buNone/>
              <a:defRPr sz="2000"/>
            </a:lvl4pPr>
            <a:lvl5pPr marL="1822077" indent="0">
              <a:buNone/>
              <a:defRPr sz="2000"/>
            </a:lvl5pPr>
            <a:lvl6pPr marL="2277599" indent="0">
              <a:buNone/>
              <a:defRPr sz="2000"/>
            </a:lvl6pPr>
            <a:lvl7pPr marL="2733124" indent="0">
              <a:buNone/>
              <a:defRPr sz="2000"/>
            </a:lvl7pPr>
            <a:lvl8pPr marL="3188633" indent="0">
              <a:buNone/>
              <a:defRPr sz="2000"/>
            </a:lvl8pPr>
            <a:lvl9pPr marL="3644145"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en-US"/>
              <a:t>Click to edit Master text styles</a:t>
            </a:r>
          </a:p>
        </p:txBody>
      </p:sp>
    </p:spTree>
    <p:extLst>
      <p:ext uri="{BB962C8B-B14F-4D97-AF65-F5344CB8AC3E}">
        <p14:creationId xmlns:p14="http://schemas.microsoft.com/office/powerpoint/2010/main" val="3084998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4309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3200" y="88900"/>
            <a:ext cx="2838451" cy="6038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75733" y="88900"/>
            <a:ext cx="8314267" cy="6038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7963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8"/>
            <a:ext cx="10363200" cy="541687"/>
          </a:xfrm>
        </p:spPr>
        <p:txBody>
          <a:bodyPr/>
          <a:lstStyle/>
          <a:p>
            <a:r>
              <a:rPr lang="pt-BR"/>
              <a:t>Clique para editar o estilo do título mestre</a:t>
            </a:r>
          </a:p>
        </p:txBody>
      </p:sp>
      <p:sp>
        <p:nvSpPr>
          <p:cNvPr id="3" name="Subtítulo 2"/>
          <p:cNvSpPr>
            <a:spLocks noGrp="1"/>
          </p:cNvSpPr>
          <p:nvPr>
            <p:ph type="subTitle" idx="1"/>
          </p:nvPr>
        </p:nvSpPr>
        <p:spPr>
          <a:xfrm>
            <a:off x="1828800" y="3886202"/>
            <a:ext cx="8534400" cy="304699"/>
          </a:xfrm>
        </p:spPr>
        <p:txBody>
          <a:bodyPr/>
          <a:lstStyle>
            <a:lvl1pPr marL="0" indent="0" algn="ctr">
              <a:buNone/>
              <a:defRPr/>
            </a:lvl1pPr>
            <a:lvl2pPr marL="455540" indent="0" algn="ctr">
              <a:buNone/>
              <a:defRPr/>
            </a:lvl2pPr>
            <a:lvl3pPr marL="911044" indent="0" algn="ctr">
              <a:buNone/>
              <a:defRPr/>
            </a:lvl3pPr>
            <a:lvl4pPr marL="1366570" indent="0" algn="ctr">
              <a:buNone/>
              <a:defRPr/>
            </a:lvl4pPr>
            <a:lvl5pPr marL="1822077" indent="0" algn="ctr">
              <a:buNone/>
              <a:defRPr/>
            </a:lvl5pPr>
            <a:lvl6pPr marL="2277599" indent="0" algn="ctr">
              <a:buNone/>
              <a:defRPr/>
            </a:lvl6pPr>
            <a:lvl7pPr marL="2733124" indent="0" algn="ctr">
              <a:buNone/>
              <a:defRPr/>
            </a:lvl7pPr>
            <a:lvl8pPr marL="3188633" indent="0" algn="ctr">
              <a:buNone/>
              <a:defRPr/>
            </a:lvl8pPr>
            <a:lvl9pPr marL="3644145" indent="0" algn="ctr">
              <a:buNone/>
              <a:defRPr/>
            </a:lvl9pPr>
          </a:lstStyle>
          <a:p>
            <a:r>
              <a:rPr lang="pt-BR"/>
              <a:t>Clique para editar o estilo do subtítulo mestre</a:t>
            </a:r>
          </a:p>
        </p:txBody>
      </p:sp>
    </p:spTree>
    <p:extLst>
      <p:ext uri="{BB962C8B-B14F-4D97-AF65-F5344CB8AC3E}">
        <p14:creationId xmlns:p14="http://schemas.microsoft.com/office/powerpoint/2010/main" val="412719186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711206" y="285752"/>
            <a:ext cx="11224684" cy="541687"/>
          </a:xfrm>
        </p:spPr>
        <p:txBody>
          <a:bodyPr/>
          <a:lstStyle/>
          <a:p>
            <a:r>
              <a:rPr lang="pt-BR"/>
              <a:t>Clique para editar o estilo do título mestre</a:t>
            </a:r>
          </a:p>
        </p:txBody>
      </p:sp>
      <p:sp>
        <p:nvSpPr>
          <p:cNvPr id="3" name="Espaço Reservado para Conteúdo 2"/>
          <p:cNvSpPr>
            <a:spLocks noGrp="1"/>
          </p:cNvSpPr>
          <p:nvPr>
            <p:ph idx="1"/>
          </p:nvPr>
        </p:nvSpPr>
        <p:spPr>
          <a:xfrm>
            <a:off x="711201" y="1222462"/>
            <a:ext cx="11211984" cy="1831287"/>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5010546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076825"/>
          </a:xfrm>
        </p:spPr>
        <p:txBody>
          <a:bodyPr/>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963084" y="4131668"/>
            <a:ext cx="10363200" cy="275319"/>
          </a:xfrm>
        </p:spPr>
        <p:txBody>
          <a:bodyPr anchor="b"/>
          <a:lstStyle>
            <a:lvl1pPr marL="0" indent="0">
              <a:buNone/>
              <a:defRPr sz="2000"/>
            </a:lvl1pPr>
            <a:lvl2pPr marL="455540" indent="0">
              <a:buNone/>
              <a:defRPr sz="1800"/>
            </a:lvl2pPr>
            <a:lvl3pPr marL="911044" indent="0">
              <a:buNone/>
              <a:defRPr sz="1600"/>
            </a:lvl3pPr>
            <a:lvl4pPr marL="1366570" indent="0">
              <a:buNone/>
              <a:defRPr sz="1400"/>
            </a:lvl4pPr>
            <a:lvl5pPr marL="1822077" indent="0">
              <a:buNone/>
              <a:defRPr sz="1400"/>
            </a:lvl5pPr>
            <a:lvl6pPr marL="2277599" indent="0">
              <a:buNone/>
              <a:defRPr sz="1400"/>
            </a:lvl6pPr>
            <a:lvl7pPr marL="2733124" indent="0">
              <a:buNone/>
              <a:defRPr sz="1400"/>
            </a:lvl7pPr>
            <a:lvl8pPr marL="3188633" indent="0">
              <a:buNone/>
              <a:defRPr sz="1400"/>
            </a:lvl8pPr>
            <a:lvl9pPr marL="3644145" indent="0">
              <a:buNone/>
              <a:defRPr sz="1400"/>
            </a:lvl9pPr>
          </a:lstStyle>
          <a:p>
            <a:pPr lvl="0"/>
            <a:r>
              <a:rPr lang="pt-BR"/>
              <a:t>Clique para editar os estilos do texto mestre</a:t>
            </a:r>
          </a:p>
        </p:txBody>
      </p:sp>
    </p:spTree>
    <p:extLst>
      <p:ext uri="{BB962C8B-B14F-4D97-AF65-F5344CB8AC3E}">
        <p14:creationId xmlns:p14="http://schemas.microsoft.com/office/powerpoint/2010/main" val="4509780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711206" y="285752"/>
            <a:ext cx="11224684" cy="541687"/>
          </a:xfrm>
        </p:spPr>
        <p:txBody>
          <a:bodyPr/>
          <a:lstStyle/>
          <a:p>
            <a:r>
              <a:rPr lang="pt-BR"/>
              <a:t>Clique para editar o estilo do título mestre</a:t>
            </a:r>
          </a:p>
        </p:txBody>
      </p:sp>
      <p:sp>
        <p:nvSpPr>
          <p:cNvPr id="3" name="Espaço Reservado para Conteúdo 2"/>
          <p:cNvSpPr>
            <a:spLocks noGrp="1"/>
          </p:cNvSpPr>
          <p:nvPr>
            <p:ph sz="half" idx="1"/>
          </p:nvPr>
        </p:nvSpPr>
        <p:spPr>
          <a:xfrm>
            <a:off x="711200" y="1222380"/>
            <a:ext cx="5503333" cy="21316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417733" y="1222380"/>
            <a:ext cx="5505451" cy="21316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99987637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541687"/>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2" y="1499096"/>
            <a:ext cx="5386917" cy="675782"/>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609602" y="2174880"/>
            <a:ext cx="5386917" cy="18632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482" y="1499096"/>
            <a:ext cx="5389033" cy="675782"/>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482" y="2174880"/>
            <a:ext cx="5389033" cy="18632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60580000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711206" y="285752"/>
            <a:ext cx="11224684" cy="541687"/>
          </a:xfrm>
        </p:spPr>
        <p:txBody>
          <a:bodyPr/>
          <a:lstStyle/>
          <a:p>
            <a:r>
              <a:rPr lang="pt-BR"/>
              <a:t>Clique para editar o estilo do título mestre</a:t>
            </a:r>
          </a:p>
        </p:txBody>
      </p:sp>
    </p:spTree>
    <p:extLst>
      <p:ext uri="{BB962C8B-B14F-4D97-AF65-F5344CB8AC3E}">
        <p14:creationId xmlns:p14="http://schemas.microsoft.com/office/powerpoint/2010/main" val="42520191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800"/>
            <a:ext cx="10363200" cy="1500187"/>
          </a:xfrm>
        </p:spPr>
        <p:txBody>
          <a:bodyPr anchor="b"/>
          <a:lstStyle>
            <a:lvl1pPr marL="0" indent="0">
              <a:buNone/>
              <a:defRPr sz="2000"/>
            </a:lvl1pPr>
            <a:lvl2pPr marL="455540" indent="0">
              <a:buNone/>
              <a:defRPr sz="1800"/>
            </a:lvl2pPr>
            <a:lvl3pPr marL="911044" indent="0">
              <a:buNone/>
              <a:defRPr sz="1600"/>
            </a:lvl3pPr>
            <a:lvl4pPr marL="1366570" indent="0">
              <a:buNone/>
              <a:defRPr sz="1400"/>
            </a:lvl4pPr>
            <a:lvl5pPr marL="1822077" indent="0">
              <a:buNone/>
              <a:defRPr sz="1400"/>
            </a:lvl5pPr>
            <a:lvl6pPr marL="2277599" indent="0">
              <a:buNone/>
              <a:defRPr sz="1400"/>
            </a:lvl6pPr>
            <a:lvl7pPr marL="2733124" indent="0">
              <a:buNone/>
              <a:defRPr sz="1400"/>
            </a:lvl7pPr>
            <a:lvl8pPr marL="3188633" indent="0">
              <a:buNone/>
              <a:defRPr sz="1400"/>
            </a:lvl8pPr>
            <a:lvl9pPr marL="3644145" indent="0">
              <a:buNone/>
              <a:defRPr sz="1400"/>
            </a:lvl9pPr>
          </a:lstStyle>
          <a:p>
            <a:pPr lvl="0"/>
            <a:r>
              <a:rPr lang="en-US"/>
              <a:t>Click to edit Master text styles</a:t>
            </a:r>
          </a:p>
        </p:txBody>
      </p:sp>
    </p:spTree>
    <p:extLst>
      <p:ext uri="{BB962C8B-B14F-4D97-AF65-F5344CB8AC3E}">
        <p14:creationId xmlns:p14="http://schemas.microsoft.com/office/powerpoint/2010/main" val="16348524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59081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896746"/>
            <a:ext cx="4011084" cy="538355"/>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4766733" y="273137"/>
            <a:ext cx="6815667" cy="24222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193899"/>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pt-BR"/>
              <a:t>Clique para editar os estilos do texto mestre</a:t>
            </a:r>
          </a:p>
        </p:txBody>
      </p:sp>
    </p:spTree>
    <p:extLst>
      <p:ext uri="{BB962C8B-B14F-4D97-AF65-F5344CB8AC3E}">
        <p14:creationId xmlns:p14="http://schemas.microsoft.com/office/powerpoint/2010/main" val="370212746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5098166"/>
            <a:ext cx="7315200" cy="269177"/>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43198"/>
          </a:xfrm>
        </p:spPr>
        <p:txBody>
          <a:bodyPr/>
          <a:lstStyle>
            <a:lvl1pPr marL="0" indent="0">
              <a:buNone/>
              <a:defRPr sz="3200"/>
            </a:lvl1pPr>
            <a:lvl2pPr marL="455540" indent="0">
              <a:buNone/>
              <a:defRPr sz="2800"/>
            </a:lvl2pPr>
            <a:lvl3pPr marL="911044" indent="0">
              <a:buNone/>
              <a:defRPr sz="2400"/>
            </a:lvl3pPr>
            <a:lvl4pPr marL="1366570" indent="0">
              <a:buNone/>
              <a:defRPr sz="2000"/>
            </a:lvl4pPr>
            <a:lvl5pPr marL="1822077" indent="0">
              <a:buNone/>
              <a:defRPr sz="2000"/>
            </a:lvl5pPr>
            <a:lvl6pPr marL="2277599" indent="0">
              <a:buNone/>
              <a:defRPr sz="2000"/>
            </a:lvl6pPr>
            <a:lvl7pPr marL="2733124" indent="0">
              <a:buNone/>
              <a:defRPr sz="2000"/>
            </a:lvl7pPr>
            <a:lvl8pPr marL="3188633" indent="0">
              <a:buNone/>
              <a:defRPr sz="2000"/>
            </a:lvl8pPr>
            <a:lvl9pPr marL="3644145" indent="0">
              <a:buNone/>
              <a:defRPr sz="2000"/>
            </a:lvl9pPr>
          </a:lstStyle>
          <a:p>
            <a:pPr lvl="0"/>
            <a:endParaRPr lang="pt-BR" noProof="0"/>
          </a:p>
        </p:txBody>
      </p:sp>
      <p:sp>
        <p:nvSpPr>
          <p:cNvPr id="4" name="Espaço Reservado para Texto 3"/>
          <p:cNvSpPr>
            <a:spLocks noGrp="1"/>
          </p:cNvSpPr>
          <p:nvPr>
            <p:ph type="body" sz="half" idx="2"/>
          </p:nvPr>
        </p:nvSpPr>
        <p:spPr>
          <a:xfrm>
            <a:off x="2389717" y="5367338"/>
            <a:ext cx="7315200" cy="200232"/>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pt-BR"/>
              <a:t>Clique para editar os estilos do texto mestre</a:t>
            </a:r>
          </a:p>
        </p:txBody>
      </p:sp>
    </p:spTree>
    <p:extLst>
      <p:ext uri="{BB962C8B-B14F-4D97-AF65-F5344CB8AC3E}">
        <p14:creationId xmlns:p14="http://schemas.microsoft.com/office/powerpoint/2010/main" val="196741463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711206" y="285752"/>
            <a:ext cx="11224684" cy="541687"/>
          </a:xfrm>
        </p:spPr>
        <p:txBody>
          <a:bodyPr/>
          <a:lstStyle/>
          <a:p>
            <a:r>
              <a:rPr lang="pt-BR"/>
              <a:t>Clique para editar o estilo do título mestre</a:t>
            </a:r>
          </a:p>
        </p:txBody>
      </p:sp>
      <p:sp>
        <p:nvSpPr>
          <p:cNvPr id="3" name="Espaço Reservado para Texto Vertical 2"/>
          <p:cNvSpPr>
            <a:spLocks noGrp="1"/>
          </p:cNvSpPr>
          <p:nvPr>
            <p:ph type="body" orient="vert" idx="1"/>
          </p:nvPr>
        </p:nvSpPr>
        <p:spPr>
          <a:xfrm>
            <a:off x="-1837505" y="1222461"/>
            <a:ext cx="13760690" cy="128587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7652875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85763" y="285750"/>
            <a:ext cx="3250121" cy="22225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1566207" y="285750"/>
            <a:ext cx="7362015" cy="22225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80330352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711206" y="285752"/>
            <a:ext cx="11224684" cy="541687"/>
          </a:xfrm>
        </p:spPr>
        <p:txBody>
          <a:bodyPr/>
          <a:lstStyle/>
          <a:p>
            <a:r>
              <a:rPr lang="pt-BR"/>
              <a:t>Clique para editar o estilo do título mestre</a:t>
            </a:r>
          </a:p>
        </p:txBody>
      </p:sp>
      <p:sp>
        <p:nvSpPr>
          <p:cNvPr id="3" name="Espaço Reservado para Tabela 2"/>
          <p:cNvSpPr>
            <a:spLocks noGrp="1"/>
          </p:cNvSpPr>
          <p:nvPr>
            <p:ph type="tbl" idx="1"/>
          </p:nvPr>
        </p:nvSpPr>
        <p:spPr>
          <a:xfrm>
            <a:off x="711201" y="1222377"/>
            <a:ext cx="11211984" cy="304699"/>
          </a:xfrm>
        </p:spPr>
        <p:txBody>
          <a:bodyPr/>
          <a:lstStyle/>
          <a:p>
            <a:pPr lvl="0"/>
            <a:endParaRPr lang="pt-BR" noProof="0"/>
          </a:p>
        </p:txBody>
      </p:sp>
    </p:spTree>
    <p:extLst>
      <p:ext uri="{BB962C8B-B14F-4D97-AF65-F5344CB8AC3E}">
        <p14:creationId xmlns:p14="http://schemas.microsoft.com/office/powerpoint/2010/main" val="177061294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83868"/>
            </a:gs>
            <a:gs pos="100000">
              <a:srgbClr val="295582"/>
            </a:gs>
          </a:gsLst>
          <a:lin ang="5400000" scaled="1"/>
        </a:gradFill>
        <a:effectLst/>
      </p:bgPr>
    </p:bg>
    <p:spTree>
      <p:nvGrpSpPr>
        <p:cNvPr id="1" name=""/>
        <p:cNvGrpSpPr/>
        <p:nvPr/>
      </p:nvGrpSpPr>
      <p:grpSpPr>
        <a:xfrm>
          <a:off x="0" y="0"/>
          <a:ext cx="0" cy="0"/>
          <a:chOff x="0" y="0"/>
          <a:chExt cx="0" cy="0"/>
        </a:xfrm>
      </p:grpSpPr>
      <p:sp>
        <p:nvSpPr>
          <p:cNvPr id="2" name="Line 8">
            <a:extLst>
              <a:ext uri="{FF2B5EF4-FFF2-40B4-BE49-F238E27FC236}">
                <a16:creationId xmlns:a16="http://schemas.microsoft.com/office/drawing/2014/main" id="{0998934B-718F-4D88-4FBD-08D127035C53}"/>
              </a:ext>
            </a:extLst>
          </p:cNvPr>
          <p:cNvSpPr>
            <a:spLocks noChangeShapeType="1"/>
          </p:cNvSpPr>
          <p:nvPr userDrawn="1"/>
        </p:nvSpPr>
        <p:spPr bwMode="auto">
          <a:xfrm>
            <a:off x="914400" y="3124200"/>
            <a:ext cx="102616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lIns="91101" tIns="45548" rIns="91101" bIns="45548"/>
          <a:lstStyle/>
          <a:p>
            <a:endParaRPr lang="en-US"/>
          </a:p>
        </p:txBody>
      </p:sp>
      <p:pic>
        <p:nvPicPr>
          <p:cNvPr id="3" name="Picture 6" descr="test2">
            <a:extLst>
              <a:ext uri="{FF2B5EF4-FFF2-40B4-BE49-F238E27FC236}">
                <a16:creationId xmlns:a16="http://schemas.microsoft.com/office/drawing/2014/main" id="{7A496D45-693F-2B2B-0AC7-7D9AB8E9E08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1200" y="304800"/>
            <a:ext cx="37592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914400" y="1371603"/>
            <a:ext cx="10363200" cy="1470025"/>
          </a:xfrm>
        </p:spPr>
        <p:txBody>
          <a:bodyPr/>
          <a:lstStyle>
            <a:lvl1pPr algn="ctr">
              <a:defRPr>
                <a:solidFill>
                  <a:schemeClr val="bg1"/>
                </a:solidFill>
              </a:defRPr>
            </a:lvl1pPr>
          </a:lstStyle>
          <a:p>
            <a:r>
              <a:rPr lang="en-US" dirty="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r>
              <a:rPr lang="en-US"/>
              <a:t>Click to edit Master subtitle style</a:t>
            </a:r>
          </a:p>
        </p:txBody>
      </p:sp>
      <p:sp>
        <p:nvSpPr>
          <p:cNvPr id="4" name="Rectangle 4">
            <a:extLst>
              <a:ext uri="{FF2B5EF4-FFF2-40B4-BE49-F238E27FC236}">
                <a16:creationId xmlns:a16="http://schemas.microsoft.com/office/drawing/2014/main" id="{2A4FE6EF-ADB8-DB79-C40F-655F8B5ED8B9}"/>
              </a:ext>
            </a:extLst>
          </p:cNvPr>
          <p:cNvSpPr>
            <a:spLocks noGrp="1" noChangeArrowheads="1"/>
          </p:cNvSpPr>
          <p:nvPr>
            <p:ph type="dt" sz="half" idx="10"/>
          </p:nvPr>
        </p:nvSpPr>
        <p:spPr/>
        <p:txBody>
          <a:bodyPr/>
          <a:lstStyle>
            <a:lvl1pPr algn="ctr" eaLnBrk="0" hangingPunct="0">
              <a:defRPr b="1">
                <a:solidFill>
                  <a:srgbClr val="083868"/>
                </a:solidFill>
                <a:ea typeface="ＭＳ Ｐゴシック" charset="0"/>
              </a:defRPr>
            </a:lvl1pPr>
          </a:lstStyle>
          <a:p>
            <a:pPr>
              <a:defRPr/>
            </a:pPr>
            <a:endParaRPr lang="en-US"/>
          </a:p>
        </p:txBody>
      </p:sp>
      <p:sp>
        <p:nvSpPr>
          <p:cNvPr id="5" name="Rectangle 5">
            <a:extLst>
              <a:ext uri="{FF2B5EF4-FFF2-40B4-BE49-F238E27FC236}">
                <a16:creationId xmlns:a16="http://schemas.microsoft.com/office/drawing/2014/main" id="{0B032FB3-44DC-22C8-9E0D-F09C2FC51F66}"/>
              </a:ext>
            </a:extLst>
          </p:cNvPr>
          <p:cNvSpPr>
            <a:spLocks noGrp="1" noChangeArrowheads="1"/>
          </p:cNvSpPr>
          <p:nvPr>
            <p:ph type="ftr" sz="quarter" idx="11"/>
          </p:nvPr>
        </p:nvSpPr>
        <p:spPr/>
        <p:txBody>
          <a:bodyPr/>
          <a:lstStyle>
            <a:lvl1pPr eaLnBrk="0" hangingPunct="0">
              <a:defRPr b="1">
                <a:solidFill>
                  <a:srgbClr val="083868"/>
                </a:solidFill>
                <a:ea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id="{165FB7A7-8B3E-D1D4-2773-1B843DD266C3}"/>
              </a:ext>
            </a:extLst>
          </p:cNvPr>
          <p:cNvSpPr>
            <a:spLocks noGrp="1" noChangeArrowheads="1"/>
          </p:cNvSpPr>
          <p:nvPr>
            <p:ph type="sldNum" sz="quarter" idx="12"/>
          </p:nvPr>
        </p:nvSpPr>
        <p:spPr/>
        <p:txBody>
          <a:bodyPr/>
          <a:lstStyle>
            <a:lvl1pPr eaLnBrk="0" hangingPunct="0">
              <a:defRPr b="1"/>
            </a:lvl1pPr>
          </a:lstStyle>
          <a:p>
            <a:fld id="{DC57765D-5CFA-4759-B7AF-4EE34F079B80}" type="slidenum">
              <a:rPr lang="en-US" altLang="en-US"/>
              <a:pPr/>
              <a:t>‹#›</a:t>
            </a:fld>
            <a:endParaRPr lang="en-US" altLang="en-US"/>
          </a:p>
        </p:txBody>
      </p:sp>
    </p:spTree>
    <p:extLst>
      <p:ext uri="{BB962C8B-B14F-4D97-AF65-F5344CB8AC3E}">
        <p14:creationId xmlns:p14="http://schemas.microsoft.com/office/powerpoint/2010/main" val="1920898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7EB865-F35E-BEBD-90C5-6BFE4F2B364E}"/>
              </a:ext>
            </a:extLst>
          </p:cNvPr>
          <p:cNvSpPr>
            <a:spLocks noGrp="1" noChangeArrowheads="1"/>
          </p:cNvSpPr>
          <p:nvPr>
            <p:ph type="dt" sz="half" idx="10"/>
          </p:nvPr>
        </p:nvSpPr>
        <p:spPr/>
        <p:txBody>
          <a:bodyPr/>
          <a:lstStyle>
            <a:lvl1pPr algn="ctr" eaLnBrk="0" hangingPunct="0">
              <a:defRPr b="1">
                <a:ea typeface="ＭＳ Ｐゴシック" charset="0"/>
              </a:defRPr>
            </a:lvl1pPr>
          </a:lstStyle>
          <a:p>
            <a:pPr>
              <a:defRPr/>
            </a:pPr>
            <a:endParaRPr lang="en-US"/>
          </a:p>
        </p:txBody>
      </p:sp>
      <p:sp>
        <p:nvSpPr>
          <p:cNvPr id="5" name="Rectangle 5">
            <a:extLst>
              <a:ext uri="{FF2B5EF4-FFF2-40B4-BE49-F238E27FC236}">
                <a16:creationId xmlns:a16="http://schemas.microsoft.com/office/drawing/2014/main" id="{CE018C11-43ED-AA08-B388-39674A754A8D}"/>
              </a:ext>
            </a:extLst>
          </p:cNvPr>
          <p:cNvSpPr>
            <a:spLocks noGrp="1" noChangeArrowheads="1"/>
          </p:cNvSpPr>
          <p:nvPr>
            <p:ph type="ftr" sz="quarter" idx="11"/>
          </p:nvPr>
        </p:nvSpPr>
        <p:spPr/>
        <p:txBody>
          <a:bodyPr/>
          <a:lstStyle>
            <a:lvl1pPr eaLnBrk="0" hangingPunct="0">
              <a:defRPr b="1">
                <a:ea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id="{A2D92819-EC8B-7FBB-1C90-40531C51D6B7}"/>
              </a:ext>
            </a:extLst>
          </p:cNvPr>
          <p:cNvSpPr>
            <a:spLocks noGrp="1" noChangeArrowheads="1"/>
          </p:cNvSpPr>
          <p:nvPr>
            <p:ph type="sldNum" sz="quarter" idx="12"/>
          </p:nvPr>
        </p:nvSpPr>
        <p:spPr/>
        <p:txBody>
          <a:bodyPr/>
          <a:lstStyle>
            <a:lvl1pPr eaLnBrk="0" hangingPunct="0">
              <a:defRPr b="1"/>
            </a:lvl1pPr>
          </a:lstStyle>
          <a:p>
            <a:fld id="{18ADAEB7-C7F4-448D-B39E-515C6E92E460}" type="slidenum">
              <a:rPr lang="en-US" altLang="en-US"/>
              <a:pPr/>
              <a:t>‹#›</a:t>
            </a:fld>
            <a:endParaRPr lang="en-US" altLang="en-US"/>
          </a:p>
        </p:txBody>
      </p:sp>
    </p:spTree>
    <p:extLst>
      <p:ext uri="{BB962C8B-B14F-4D97-AF65-F5344CB8AC3E}">
        <p14:creationId xmlns:p14="http://schemas.microsoft.com/office/powerpoint/2010/main" val="3885794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800"/>
            <a:ext cx="10363200" cy="1500187"/>
          </a:xfrm>
        </p:spPr>
        <p:txBody>
          <a:bodyPr anchor="b"/>
          <a:lstStyle>
            <a:lvl1pPr marL="0" indent="0">
              <a:buNone/>
              <a:defRPr sz="2000"/>
            </a:lvl1pPr>
            <a:lvl2pPr marL="455540" indent="0">
              <a:buNone/>
              <a:defRPr sz="1800"/>
            </a:lvl2pPr>
            <a:lvl3pPr marL="911044" indent="0">
              <a:buNone/>
              <a:defRPr sz="1600"/>
            </a:lvl3pPr>
            <a:lvl4pPr marL="1366570" indent="0">
              <a:buNone/>
              <a:defRPr sz="1400"/>
            </a:lvl4pPr>
            <a:lvl5pPr marL="1822077" indent="0">
              <a:buNone/>
              <a:defRPr sz="1400"/>
            </a:lvl5pPr>
            <a:lvl6pPr marL="2277599" indent="0">
              <a:buNone/>
              <a:defRPr sz="1400"/>
            </a:lvl6pPr>
            <a:lvl7pPr marL="2733124" indent="0">
              <a:buNone/>
              <a:defRPr sz="1400"/>
            </a:lvl7pPr>
            <a:lvl8pPr marL="3188633" indent="0">
              <a:buNone/>
              <a:defRPr sz="1400"/>
            </a:lvl8pPr>
            <a:lvl9pPr marL="3644145"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66DE41E-41B8-A026-4606-742DBA2F3648}"/>
              </a:ext>
            </a:extLst>
          </p:cNvPr>
          <p:cNvSpPr>
            <a:spLocks noGrp="1" noChangeArrowheads="1"/>
          </p:cNvSpPr>
          <p:nvPr>
            <p:ph type="dt" sz="half" idx="10"/>
          </p:nvPr>
        </p:nvSpPr>
        <p:spPr/>
        <p:txBody>
          <a:bodyPr/>
          <a:lstStyle>
            <a:lvl1pPr algn="ctr" eaLnBrk="0" hangingPunct="0">
              <a:defRPr b="1">
                <a:ea typeface="ＭＳ Ｐゴシック" charset="0"/>
              </a:defRPr>
            </a:lvl1pPr>
          </a:lstStyle>
          <a:p>
            <a:pPr>
              <a:defRPr/>
            </a:pPr>
            <a:endParaRPr lang="en-US"/>
          </a:p>
        </p:txBody>
      </p:sp>
      <p:sp>
        <p:nvSpPr>
          <p:cNvPr id="5" name="Rectangle 5">
            <a:extLst>
              <a:ext uri="{FF2B5EF4-FFF2-40B4-BE49-F238E27FC236}">
                <a16:creationId xmlns:a16="http://schemas.microsoft.com/office/drawing/2014/main" id="{6DB2F3BB-AF9A-15FB-201F-61F9E63E05C7}"/>
              </a:ext>
            </a:extLst>
          </p:cNvPr>
          <p:cNvSpPr>
            <a:spLocks noGrp="1" noChangeArrowheads="1"/>
          </p:cNvSpPr>
          <p:nvPr>
            <p:ph type="ftr" sz="quarter" idx="11"/>
          </p:nvPr>
        </p:nvSpPr>
        <p:spPr/>
        <p:txBody>
          <a:bodyPr/>
          <a:lstStyle>
            <a:lvl1pPr eaLnBrk="0" hangingPunct="0">
              <a:defRPr b="1">
                <a:ea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id="{121D48A5-8FD7-3541-9445-92CCB2A156B7}"/>
              </a:ext>
            </a:extLst>
          </p:cNvPr>
          <p:cNvSpPr>
            <a:spLocks noGrp="1" noChangeArrowheads="1"/>
          </p:cNvSpPr>
          <p:nvPr>
            <p:ph type="sldNum" sz="quarter" idx="12"/>
          </p:nvPr>
        </p:nvSpPr>
        <p:spPr/>
        <p:txBody>
          <a:bodyPr/>
          <a:lstStyle>
            <a:lvl1pPr eaLnBrk="0" hangingPunct="0">
              <a:defRPr b="1"/>
            </a:lvl1pPr>
          </a:lstStyle>
          <a:p>
            <a:fld id="{2E2030FB-BFE0-47CD-AE9E-36FF867ED000}" type="slidenum">
              <a:rPr lang="en-US" altLang="en-US"/>
              <a:pPr/>
              <a:t>‹#›</a:t>
            </a:fld>
            <a:endParaRPr lang="en-US" altLang="en-US"/>
          </a:p>
        </p:txBody>
      </p:sp>
    </p:spTree>
    <p:extLst>
      <p:ext uri="{BB962C8B-B14F-4D97-AF65-F5344CB8AC3E}">
        <p14:creationId xmlns:p14="http://schemas.microsoft.com/office/powerpoint/2010/main" val="1591615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1C10D8-A4F8-62C2-1AB0-383D4B137D90}"/>
              </a:ext>
            </a:extLst>
          </p:cNvPr>
          <p:cNvSpPr>
            <a:spLocks noGrp="1" noChangeArrowheads="1"/>
          </p:cNvSpPr>
          <p:nvPr>
            <p:ph type="dt" sz="half" idx="10"/>
          </p:nvPr>
        </p:nvSpPr>
        <p:spPr/>
        <p:txBody>
          <a:bodyPr/>
          <a:lstStyle>
            <a:lvl1pPr algn="ctr" eaLnBrk="0" hangingPunct="0">
              <a:defRPr b="1">
                <a:ea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B31207AF-EC09-A1A0-53EC-E07676D412DB}"/>
              </a:ext>
            </a:extLst>
          </p:cNvPr>
          <p:cNvSpPr>
            <a:spLocks noGrp="1" noChangeArrowheads="1"/>
          </p:cNvSpPr>
          <p:nvPr>
            <p:ph type="ftr" sz="quarter" idx="11"/>
          </p:nvPr>
        </p:nvSpPr>
        <p:spPr/>
        <p:txBody>
          <a:bodyPr/>
          <a:lstStyle>
            <a:lvl1pPr eaLnBrk="0" hangingPunct="0">
              <a:defRPr b="1">
                <a:ea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C8C43837-4CDB-0D4D-942E-C32B589A1FFB}"/>
              </a:ext>
            </a:extLst>
          </p:cNvPr>
          <p:cNvSpPr>
            <a:spLocks noGrp="1" noChangeArrowheads="1"/>
          </p:cNvSpPr>
          <p:nvPr>
            <p:ph type="sldNum" sz="quarter" idx="12"/>
          </p:nvPr>
        </p:nvSpPr>
        <p:spPr/>
        <p:txBody>
          <a:bodyPr/>
          <a:lstStyle>
            <a:lvl1pPr eaLnBrk="0" hangingPunct="0">
              <a:defRPr b="1"/>
            </a:lvl1pPr>
          </a:lstStyle>
          <a:p>
            <a:fld id="{7F7BADFC-CEB7-409F-A655-5BB246E0F8D2}" type="slidenum">
              <a:rPr lang="en-US" altLang="en-US"/>
              <a:pPr/>
              <a:t>‹#›</a:t>
            </a:fld>
            <a:endParaRPr lang="en-US" altLang="en-US"/>
          </a:p>
        </p:txBody>
      </p:sp>
    </p:spTree>
    <p:extLst>
      <p:ext uri="{BB962C8B-B14F-4D97-AF65-F5344CB8AC3E}">
        <p14:creationId xmlns:p14="http://schemas.microsoft.com/office/powerpoint/2010/main" val="346867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88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919748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7"/>
            <a:ext cx="5386917" cy="639762"/>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84" y="1535117"/>
            <a:ext cx="5389033" cy="639762"/>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B096C72-75F3-E013-448B-D498457C4414}"/>
              </a:ext>
            </a:extLst>
          </p:cNvPr>
          <p:cNvSpPr>
            <a:spLocks noGrp="1" noChangeArrowheads="1"/>
          </p:cNvSpPr>
          <p:nvPr>
            <p:ph type="dt" sz="half" idx="10"/>
          </p:nvPr>
        </p:nvSpPr>
        <p:spPr/>
        <p:txBody>
          <a:bodyPr/>
          <a:lstStyle>
            <a:lvl1pPr algn="ctr" eaLnBrk="0" hangingPunct="0">
              <a:defRPr b="1">
                <a:ea typeface="ＭＳ Ｐゴシック" charset="0"/>
              </a:defRPr>
            </a:lvl1pPr>
          </a:lstStyle>
          <a:p>
            <a:pPr>
              <a:defRPr/>
            </a:pPr>
            <a:endParaRPr lang="en-US"/>
          </a:p>
        </p:txBody>
      </p:sp>
      <p:sp>
        <p:nvSpPr>
          <p:cNvPr id="8" name="Rectangle 5">
            <a:extLst>
              <a:ext uri="{FF2B5EF4-FFF2-40B4-BE49-F238E27FC236}">
                <a16:creationId xmlns:a16="http://schemas.microsoft.com/office/drawing/2014/main" id="{839887B0-1C95-79E5-E07C-C564FF07246C}"/>
              </a:ext>
            </a:extLst>
          </p:cNvPr>
          <p:cNvSpPr>
            <a:spLocks noGrp="1" noChangeArrowheads="1"/>
          </p:cNvSpPr>
          <p:nvPr>
            <p:ph type="ftr" sz="quarter" idx="11"/>
          </p:nvPr>
        </p:nvSpPr>
        <p:spPr/>
        <p:txBody>
          <a:bodyPr/>
          <a:lstStyle>
            <a:lvl1pPr eaLnBrk="0" hangingPunct="0">
              <a:defRPr b="1">
                <a:ea typeface="ＭＳ Ｐゴシック" charset="0"/>
              </a:defRPr>
            </a:lvl1pPr>
          </a:lstStyle>
          <a:p>
            <a:pPr>
              <a:defRPr/>
            </a:pPr>
            <a:endParaRPr lang="en-US"/>
          </a:p>
        </p:txBody>
      </p:sp>
      <p:sp>
        <p:nvSpPr>
          <p:cNvPr id="9" name="Rectangle 6">
            <a:extLst>
              <a:ext uri="{FF2B5EF4-FFF2-40B4-BE49-F238E27FC236}">
                <a16:creationId xmlns:a16="http://schemas.microsoft.com/office/drawing/2014/main" id="{F8D804B3-00EF-F2A1-1D94-1CAE04017C98}"/>
              </a:ext>
            </a:extLst>
          </p:cNvPr>
          <p:cNvSpPr>
            <a:spLocks noGrp="1" noChangeArrowheads="1"/>
          </p:cNvSpPr>
          <p:nvPr>
            <p:ph type="sldNum" sz="quarter" idx="12"/>
          </p:nvPr>
        </p:nvSpPr>
        <p:spPr/>
        <p:txBody>
          <a:bodyPr/>
          <a:lstStyle>
            <a:lvl1pPr eaLnBrk="0" hangingPunct="0">
              <a:defRPr b="1"/>
            </a:lvl1pPr>
          </a:lstStyle>
          <a:p>
            <a:fld id="{85D96041-5C07-4AC2-956D-EAA643D4A6E8}" type="slidenum">
              <a:rPr lang="en-US" altLang="en-US"/>
              <a:pPr/>
              <a:t>‹#›</a:t>
            </a:fld>
            <a:endParaRPr lang="en-US" altLang="en-US"/>
          </a:p>
        </p:txBody>
      </p:sp>
    </p:spTree>
    <p:extLst>
      <p:ext uri="{BB962C8B-B14F-4D97-AF65-F5344CB8AC3E}">
        <p14:creationId xmlns:p14="http://schemas.microsoft.com/office/powerpoint/2010/main" val="589492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19F7CB0-ADE0-355D-04CD-3DBDA3D3126E}"/>
              </a:ext>
            </a:extLst>
          </p:cNvPr>
          <p:cNvSpPr>
            <a:spLocks noGrp="1" noChangeArrowheads="1"/>
          </p:cNvSpPr>
          <p:nvPr>
            <p:ph type="dt" sz="half" idx="10"/>
          </p:nvPr>
        </p:nvSpPr>
        <p:spPr/>
        <p:txBody>
          <a:bodyPr/>
          <a:lstStyle>
            <a:lvl1pPr algn="ctr" eaLnBrk="0" hangingPunct="0">
              <a:defRPr b="1">
                <a:ea typeface="ＭＳ Ｐゴシック" charset="0"/>
              </a:defRPr>
            </a:lvl1pPr>
          </a:lstStyle>
          <a:p>
            <a:pPr>
              <a:defRPr/>
            </a:pPr>
            <a:endParaRPr lang="en-US"/>
          </a:p>
        </p:txBody>
      </p:sp>
      <p:sp>
        <p:nvSpPr>
          <p:cNvPr id="4" name="Rectangle 5">
            <a:extLst>
              <a:ext uri="{FF2B5EF4-FFF2-40B4-BE49-F238E27FC236}">
                <a16:creationId xmlns:a16="http://schemas.microsoft.com/office/drawing/2014/main" id="{A6E95955-71DD-7C53-55CA-0BF9E02794B5}"/>
              </a:ext>
            </a:extLst>
          </p:cNvPr>
          <p:cNvSpPr>
            <a:spLocks noGrp="1" noChangeArrowheads="1"/>
          </p:cNvSpPr>
          <p:nvPr>
            <p:ph type="ftr" sz="quarter" idx="11"/>
          </p:nvPr>
        </p:nvSpPr>
        <p:spPr/>
        <p:txBody>
          <a:bodyPr/>
          <a:lstStyle>
            <a:lvl1pPr eaLnBrk="0" hangingPunct="0">
              <a:defRPr b="1">
                <a:ea typeface="ＭＳ Ｐゴシック" charset="0"/>
              </a:defRPr>
            </a:lvl1pPr>
          </a:lstStyle>
          <a:p>
            <a:pPr>
              <a:defRPr/>
            </a:pPr>
            <a:endParaRPr lang="en-US"/>
          </a:p>
        </p:txBody>
      </p:sp>
      <p:sp>
        <p:nvSpPr>
          <p:cNvPr id="5" name="Rectangle 6">
            <a:extLst>
              <a:ext uri="{FF2B5EF4-FFF2-40B4-BE49-F238E27FC236}">
                <a16:creationId xmlns:a16="http://schemas.microsoft.com/office/drawing/2014/main" id="{610CE8C2-6735-2802-1052-FE70840D23D6}"/>
              </a:ext>
            </a:extLst>
          </p:cNvPr>
          <p:cNvSpPr>
            <a:spLocks noGrp="1" noChangeArrowheads="1"/>
          </p:cNvSpPr>
          <p:nvPr>
            <p:ph type="sldNum" sz="quarter" idx="12"/>
          </p:nvPr>
        </p:nvSpPr>
        <p:spPr/>
        <p:txBody>
          <a:bodyPr/>
          <a:lstStyle>
            <a:lvl1pPr eaLnBrk="0" hangingPunct="0">
              <a:defRPr b="1"/>
            </a:lvl1pPr>
          </a:lstStyle>
          <a:p>
            <a:fld id="{FAAB4D73-431E-420A-A90D-BE925CC0772C}" type="slidenum">
              <a:rPr lang="en-US" altLang="en-US"/>
              <a:pPr/>
              <a:t>‹#›</a:t>
            </a:fld>
            <a:endParaRPr lang="en-US" altLang="en-US"/>
          </a:p>
        </p:txBody>
      </p:sp>
    </p:spTree>
    <p:extLst>
      <p:ext uri="{BB962C8B-B14F-4D97-AF65-F5344CB8AC3E}">
        <p14:creationId xmlns:p14="http://schemas.microsoft.com/office/powerpoint/2010/main" val="2230229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D9C587-D110-60C3-81B9-6E24CED25148}"/>
              </a:ext>
            </a:extLst>
          </p:cNvPr>
          <p:cNvSpPr>
            <a:spLocks noGrp="1" noChangeArrowheads="1"/>
          </p:cNvSpPr>
          <p:nvPr>
            <p:ph type="dt" sz="half" idx="10"/>
          </p:nvPr>
        </p:nvSpPr>
        <p:spPr/>
        <p:txBody>
          <a:bodyPr/>
          <a:lstStyle>
            <a:lvl1pPr algn="ctr" eaLnBrk="0" hangingPunct="0">
              <a:defRPr b="1">
                <a:ea typeface="ＭＳ Ｐゴシック" charset="0"/>
              </a:defRPr>
            </a:lvl1pPr>
          </a:lstStyle>
          <a:p>
            <a:pPr>
              <a:defRPr/>
            </a:pPr>
            <a:endParaRPr lang="en-US"/>
          </a:p>
        </p:txBody>
      </p:sp>
      <p:sp>
        <p:nvSpPr>
          <p:cNvPr id="3" name="Rectangle 5">
            <a:extLst>
              <a:ext uri="{FF2B5EF4-FFF2-40B4-BE49-F238E27FC236}">
                <a16:creationId xmlns:a16="http://schemas.microsoft.com/office/drawing/2014/main" id="{BD6A5B7D-ADC8-0781-AA71-B4FFA9A4055D}"/>
              </a:ext>
            </a:extLst>
          </p:cNvPr>
          <p:cNvSpPr>
            <a:spLocks noGrp="1" noChangeArrowheads="1"/>
          </p:cNvSpPr>
          <p:nvPr>
            <p:ph type="ftr" sz="quarter" idx="11"/>
          </p:nvPr>
        </p:nvSpPr>
        <p:spPr/>
        <p:txBody>
          <a:bodyPr/>
          <a:lstStyle>
            <a:lvl1pPr eaLnBrk="0" hangingPunct="0">
              <a:defRPr b="1">
                <a:ea typeface="ＭＳ Ｐゴシック" charset="0"/>
              </a:defRPr>
            </a:lvl1pPr>
          </a:lstStyle>
          <a:p>
            <a:pPr>
              <a:defRPr/>
            </a:pPr>
            <a:endParaRPr lang="en-US"/>
          </a:p>
        </p:txBody>
      </p:sp>
      <p:sp>
        <p:nvSpPr>
          <p:cNvPr id="4" name="Rectangle 6">
            <a:extLst>
              <a:ext uri="{FF2B5EF4-FFF2-40B4-BE49-F238E27FC236}">
                <a16:creationId xmlns:a16="http://schemas.microsoft.com/office/drawing/2014/main" id="{74917849-A2AB-DEFE-5CDC-F321313B1569}"/>
              </a:ext>
            </a:extLst>
          </p:cNvPr>
          <p:cNvSpPr>
            <a:spLocks noGrp="1" noChangeArrowheads="1"/>
          </p:cNvSpPr>
          <p:nvPr>
            <p:ph type="sldNum" sz="quarter" idx="12"/>
          </p:nvPr>
        </p:nvSpPr>
        <p:spPr/>
        <p:txBody>
          <a:bodyPr/>
          <a:lstStyle>
            <a:lvl1pPr eaLnBrk="0" hangingPunct="0">
              <a:defRPr b="1"/>
            </a:lvl1pPr>
          </a:lstStyle>
          <a:p>
            <a:fld id="{CA4CEF51-693A-427E-8BCA-F71B4580F023}" type="slidenum">
              <a:rPr lang="en-US" altLang="en-US"/>
              <a:pPr/>
              <a:t>‹#›</a:t>
            </a:fld>
            <a:endParaRPr lang="en-US" altLang="en-US"/>
          </a:p>
        </p:txBody>
      </p:sp>
    </p:spTree>
    <p:extLst>
      <p:ext uri="{BB962C8B-B14F-4D97-AF65-F5344CB8AC3E}">
        <p14:creationId xmlns:p14="http://schemas.microsoft.com/office/powerpoint/2010/main" val="1078659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89"/>
            <a:ext cx="4011084" cy="4691063"/>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D60762A-160B-752C-0DDA-8CBBE5028C2B}"/>
              </a:ext>
            </a:extLst>
          </p:cNvPr>
          <p:cNvSpPr>
            <a:spLocks noGrp="1" noChangeArrowheads="1"/>
          </p:cNvSpPr>
          <p:nvPr>
            <p:ph type="dt" sz="half" idx="10"/>
          </p:nvPr>
        </p:nvSpPr>
        <p:spPr/>
        <p:txBody>
          <a:bodyPr/>
          <a:lstStyle>
            <a:lvl1pPr algn="ctr" eaLnBrk="0" hangingPunct="0">
              <a:defRPr b="1">
                <a:ea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A7089569-4E87-B78A-B787-84A9EA6A7B71}"/>
              </a:ext>
            </a:extLst>
          </p:cNvPr>
          <p:cNvSpPr>
            <a:spLocks noGrp="1" noChangeArrowheads="1"/>
          </p:cNvSpPr>
          <p:nvPr>
            <p:ph type="ftr" sz="quarter" idx="11"/>
          </p:nvPr>
        </p:nvSpPr>
        <p:spPr/>
        <p:txBody>
          <a:bodyPr/>
          <a:lstStyle>
            <a:lvl1pPr eaLnBrk="0" hangingPunct="0">
              <a:defRPr b="1">
                <a:ea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C80828F0-3913-667C-AC0D-D23112019492}"/>
              </a:ext>
            </a:extLst>
          </p:cNvPr>
          <p:cNvSpPr>
            <a:spLocks noGrp="1" noChangeArrowheads="1"/>
          </p:cNvSpPr>
          <p:nvPr>
            <p:ph type="sldNum" sz="quarter" idx="12"/>
          </p:nvPr>
        </p:nvSpPr>
        <p:spPr/>
        <p:txBody>
          <a:bodyPr/>
          <a:lstStyle>
            <a:lvl1pPr eaLnBrk="0" hangingPunct="0">
              <a:defRPr b="1"/>
            </a:lvl1pPr>
          </a:lstStyle>
          <a:p>
            <a:fld id="{E41DF047-CDCE-476B-BB9E-A3969DC17901}" type="slidenum">
              <a:rPr lang="en-US" altLang="en-US"/>
              <a:pPr/>
              <a:t>‹#›</a:t>
            </a:fld>
            <a:endParaRPr lang="en-US" altLang="en-US"/>
          </a:p>
        </p:txBody>
      </p:sp>
    </p:spTree>
    <p:extLst>
      <p:ext uri="{BB962C8B-B14F-4D97-AF65-F5344CB8AC3E}">
        <p14:creationId xmlns:p14="http://schemas.microsoft.com/office/powerpoint/2010/main" val="382399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5540" indent="0">
              <a:buNone/>
              <a:defRPr sz="2800"/>
            </a:lvl2pPr>
            <a:lvl3pPr marL="911044" indent="0">
              <a:buNone/>
              <a:defRPr sz="2400"/>
            </a:lvl3pPr>
            <a:lvl4pPr marL="1366570" indent="0">
              <a:buNone/>
              <a:defRPr sz="2000"/>
            </a:lvl4pPr>
            <a:lvl5pPr marL="1822077" indent="0">
              <a:buNone/>
              <a:defRPr sz="2000"/>
            </a:lvl5pPr>
            <a:lvl6pPr marL="2277599" indent="0">
              <a:buNone/>
              <a:defRPr sz="2000"/>
            </a:lvl6pPr>
            <a:lvl7pPr marL="2733124" indent="0">
              <a:buNone/>
              <a:defRPr sz="2000"/>
            </a:lvl7pPr>
            <a:lvl8pPr marL="3188633" indent="0">
              <a:buNone/>
              <a:defRPr sz="2000"/>
            </a:lvl8pPr>
            <a:lvl9pPr marL="3644145"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8E8CF9D-D1D4-E114-9312-A8DD2AB74F38}"/>
              </a:ext>
            </a:extLst>
          </p:cNvPr>
          <p:cNvSpPr>
            <a:spLocks noGrp="1" noChangeArrowheads="1"/>
          </p:cNvSpPr>
          <p:nvPr>
            <p:ph type="dt" sz="half" idx="10"/>
          </p:nvPr>
        </p:nvSpPr>
        <p:spPr/>
        <p:txBody>
          <a:bodyPr/>
          <a:lstStyle>
            <a:lvl1pPr algn="ctr" eaLnBrk="0" hangingPunct="0">
              <a:defRPr b="1">
                <a:ea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A40EB78C-149E-EC3F-6440-FC8E5F3BC001}"/>
              </a:ext>
            </a:extLst>
          </p:cNvPr>
          <p:cNvSpPr>
            <a:spLocks noGrp="1" noChangeArrowheads="1"/>
          </p:cNvSpPr>
          <p:nvPr>
            <p:ph type="ftr" sz="quarter" idx="11"/>
          </p:nvPr>
        </p:nvSpPr>
        <p:spPr/>
        <p:txBody>
          <a:bodyPr/>
          <a:lstStyle>
            <a:lvl1pPr eaLnBrk="0" hangingPunct="0">
              <a:defRPr b="1">
                <a:ea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BE48F175-8DD9-D22E-51A5-2BF3594F2EF4}"/>
              </a:ext>
            </a:extLst>
          </p:cNvPr>
          <p:cNvSpPr>
            <a:spLocks noGrp="1" noChangeArrowheads="1"/>
          </p:cNvSpPr>
          <p:nvPr>
            <p:ph type="sldNum" sz="quarter" idx="12"/>
          </p:nvPr>
        </p:nvSpPr>
        <p:spPr/>
        <p:txBody>
          <a:bodyPr/>
          <a:lstStyle>
            <a:lvl1pPr eaLnBrk="0" hangingPunct="0">
              <a:defRPr b="1"/>
            </a:lvl1pPr>
          </a:lstStyle>
          <a:p>
            <a:fld id="{E52F5DCB-3928-4348-9968-494CB02EB485}" type="slidenum">
              <a:rPr lang="en-US" altLang="en-US"/>
              <a:pPr/>
              <a:t>‹#›</a:t>
            </a:fld>
            <a:endParaRPr lang="en-US" altLang="en-US"/>
          </a:p>
        </p:txBody>
      </p:sp>
    </p:spTree>
    <p:extLst>
      <p:ext uri="{BB962C8B-B14F-4D97-AF65-F5344CB8AC3E}">
        <p14:creationId xmlns:p14="http://schemas.microsoft.com/office/powerpoint/2010/main" val="2446302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B8F121-6B37-E31D-E1ED-FC256D9696CF}"/>
              </a:ext>
            </a:extLst>
          </p:cNvPr>
          <p:cNvSpPr>
            <a:spLocks noGrp="1" noChangeArrowheads="1"/>
          </p:cNvSpPr>
          <p:nvPr>
            <p:ph type="dt" sz="half" idx="10"/>
          </p:nvPr>
        </p:nvSpPr>
        <p:spPr/>
        <p:txBody>
          <a:bodyPr/>
          <a:lstStyle>
            <a:lvl1pPr algn="ctr" eaLnBrk="0" hangingPunct="0">
              <a:defRPr b="1">
                <a:ea typeface="ＭＳ Ｐゴシック" charset="0"/>
              </a:defRPr>
            </a:lvl1pPr>
          </a:lstStyle>
          <a:p>
            <a:pPr>
              <a:defRPr/>
            </a:pPr>
            <a:endParaRPr lang="en-US"/>
          </a:p>
        </p:txBody>
      </p:sp>
      <p:sp>
        <p:nvSpPr>
          <p:cNvPr id="5" name="Rectangle 5">
            <a:extLst>
              <a:ext uri="{FF2B5EF4-FFF2-40B4-BE49-F238E27FC236}">
                <a16:creationId xmlns:a16="http://schemas.microsoft.com/office/drawing/2014/main" id="{8367BB08-B2C1-3A22-5B19-11C456425864}"/>
              </a:ext>
            </a:extLst>
          </p:cNvPr>
          <p:cNvSpPr>
            <a:spLocks noGrp="1" noChangeArrowheads="1"/>
          </p:cNvSpPr>
          <p:nvPr>
            <p:ph type="ftr" sz="quarter" idx="11"/>
          </p:nvPr>
        </p:nvSpPr>
        <p:spPr/>
        <p:txBody>
          <a:bodyPr/>
          <a:lstStyle>
            <a:lvl1pPr eaLnBrk="0" hangingPunct="0">
              <a:defRPr b="1">
                <a:ea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id="{6F607522-50DE-AEB0-5D9B-4B6CE27C0B68}"/>
              </a:ext>
            </a:extLst>
          </p:cNvPr>
          <p:cNvSpPr>
            <a:spLocks noGrp="1" noChangeArrowheads="1"/>
          </p:cNvSpPr>
          <p:nvPr>
            <p:ph type="sldNum" sz="quarter" idx="12"/>
          </p:nvPr>
        </p:nvSpPr>
        <p:spPr/>
        <p:txBody>
          <a:bodyPr/>
          <a:lstStyle>
            <a:lvl1pPr eaLnBrk="0" hangingPunct="0">
              <a:defRPr b="1"/>
            </a:lvl1pPr>
          </a:lstStyle>
          <a:p>
            <a:fld id="{DF90C3BD-478D-4A0B-8C36-3E88D9B27A84}" type="slidenum">
              <a:rPr lang="en-US" altLang="en-US"/>
              <a:pPr/>
              <a:t>‹#›</a:t>
            </a:fld>
            <a:endParaRPr lang="en-US" altLang="en-US"/>
          </a:p>
        </p:txBody>
      </p:sp>
    </p:spTree>
    <p:extLst>
      <p:ext uri="{BB962C8B-B14F-4D97-AF65-F5344CB8AC3E}">
        <p14:creationId xmlns:p14="http://schemas.microsoft.com/office/powerpoint/2010/main" val="2767697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3"/>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3"/>
            <a:ext cx="80264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EE566B-34E7-ED5D-5D10-E0D24487941D}"/>
              </a:ext>
            </a:extLst>
          </p:cNvPr>
          <p:cNvSpPr>
            <a:spLocks noGrp="1" noChangeArrowheads="1"/>
          </p:cNvSpPr>
          <p:nvPr>
            <p:ph type="dt" sz="half" idx="10"/>
          </p:nvPr>
        </p:nvSpPr>
        <p:spPr/>
        <p:txBody>
          <a:bodyPr/>
          <a:lstStyle>
            <a:lvl1pPr algn="ctr" eaLnBrk="0" hangingPunct="0">
              <a:defRPr b="1">
                <a:ea typeface="ＭＳ Ｐゴシック" charset="0"/>
              </a:defRPr>
            </a:lvl1pPr>
          </a:lstStyle>
          <a:p>
            <a:pPr>
              <a:defRPr/>
            </a:pPr>
            <a:endParaRPr lang="en-US"/>
          </a:p>
        </p:txBody>
      </p:sp>
      <p:sp>
        <p:nvSpPr>
          <p:cNvPr id="5" name="Rectangle 5">
            <a:extLst>
              <a:ext uri="{FF2B5EF4-FFF2-40B4-BE49-F238E27FC236}">
                <a16:creationId xmlns:a16="http://schemas.microsoft.com/office/drawing/2014/main" id="{94014216-642B-45C9-DE9F-D7F5D5C3C05C}"/>
              </a:ext>
            </a:extLst>
          </p:cNvPr>
          <p:cNvSpPr>
            <a:spLocks noGrp="1" noChangeArrowheads="1"/>
          </p:cNvSpPr>
          <p:nvPr>
            <p:ph type="ftr" sz="quarter" idx="11"/>
          </p:nvPr>
        </p:nvSpPr>
        <p:spPr/>
        <p:txBody>
          <a:bodyPr/>
          <a:lstStyle>
            <a:lvl1pPr eaLnBrk="0" hangingPunct="0">
              <a:defRPr b="1">
                <a:ea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id="{898E5530-343A-6FA9-5219-4D786DC69B58}"/>
              </a:ext>
            </a:extLst>
          </p:cNvPr>
          <p:cNvSpPr>
            <a:spLocks noGrp="1" noChangeArrowheads="1"/>
          </p:cNvSpPr>
          <p:nvPr>
            <p:ph type="sldNum" sz="quarter" idx="12"/>
          </p:nvPr>
        </p:nvSpPr>
        <p:spPr/>
        <p:txBody>
          <a:bodyPr/>
          <a:lstStyle>
            <a:lvl1pPr eaLnBrk="0" hangingPunct="0">
              <a:defRPr b="1"/>
            </a:lvl1pPr>
          </a:lstStyle>
          <a:p>
            <a:fld id="{E4F30207-87FD-4D8F-86A4-5A2B69BDE6C0}" type="slidenum">
              <a:rPr lang="en-US" altLang="en-US"/>
              <a:pPr/>
              <a:t>‹#›</a:t>
            </a:fld>
            <a:endParaRPr lang="en-US" altLang="en-US"/>
          </a:p>
        </p:txBody>
      </p:sp>
    </p:spTree>
    <p:extLst>
      <p:ext uri="{BB962C8B-B14F-4D97-AF65-F5344CB8AC3E}">
        <p14:creationId xmlns:p14="http://schemas.microsoft.com/office/powerpoint/2010/main" val="2972411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a:prstGeom prst="rect">
            <a:avLst/>
          </a:prstGeom>
        </p:spPr>
        <p:txBody>
          <a:bodyPr lIns="91101" tIns="45548" rIns="91101" bIns="45548"/>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91101" tIns="45548" rIns="91101" bIns="45548"/>
          <a:lstStyle>
            <a:lvl1pPr marL="0" indent="0" algn="ctr">
              <a:buNone/>
              <a:defRPr/>
            </a:lvl1pPr>
            <a:lvl2pPr marL="455540" indent="0" algn="ctr">
              <a:buNone/>
              <a:defRPr/>
            </a:lvl2pPr>
            <a:lvl3pPr marL="911044" indent="0" algn="ctr">
              <a:buNone/>
              <a:defRPr/>
            </a:lvl3pPr>
            <a:lvl4pPr marL="1366570" indent="0" algn="ctr">
              <a:buNone/>
              <a:defRPr/>
            </a:lvl4pPr>
            <a:lvl5pPr marL="1822077" indent="0" algn="ctr">
              <a:buNone/>
              <a:defRPr/>
            </a:lvl5pPr>
            <a:lvl6pPr marL="2277599" indent="0" algn="ctr">
              <a:buNone/>
              <a:defRPr/>
            </a:lvl6pPr>
            <a:lvl7pPr marL="2733124" indent="0" algn="ctr">
              <a:buNone/>
              <a:defRPr/>
            </a:lvl7pPr>
            <a:lvl8pPr marL="3188633" indent="0" algn="ctr">
              <a:buNone/>
              <a:defRPr/>
            </a:lvl8pPr>
            <a:lvl9pPr marL="3644145" indent="0" algn="ctr">
              <a:buNone/>
              <a:defRPr/>
            </a:lvl9pPr>
          </a:lstStyle>
          <a:p>
            <a:r>
              <a:rPr lang="en-US"/>
              <a:t>Click to edit Master subtitle style</a:t>
            </a:r>
          </a:p>
        </p:txBody>
      </p:sp>
    </p:spTree>
    <p:extLst>
      <p:ext uri="{BB962C8B-B14F-4D97-AF65-F5344CB8AC3E}">
        <p14:creationId xmlns:p14="http://schemas.microsoft.com/office/powerpoint/2010/main" val="1325079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101" tIns="45548" rIns="91101" bIns="45548"/>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lIns="91101" tIns="45548" rIns="91101" bIns="455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001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lIns="91101" tIns="45548" rIns="91101" bIns="45548"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800"/>
            <a:ext cx="10363200" cy="1500187"/>
          </a:xfrm>
          <a:prstGeom prst="rect">
            <a:avLst/>
          </a:prstGeom>
        </p:spPr>
        <p:txBody>
          <a:bodyPr lIns="91101" tIns="45548" rIns="91101" bIns="45548" anchor="b"/>
          <a:lstStyle>
            <a:lvl1pPr marL="0" indent="0">
              <a:buNone/>
              <a:defRPr sz="2000"/>
            </a:lvl1pPr>
            <a:lvl2pPr marL="455540" indent="0">
              <a:buNone/>
              <a:defRPr sz="1800"/>
            </a:lvl2pPr>
            <a:lvl3pPr marL="911044" indent="0">
              <a:buNone/>
              <a:defRPr sz="1600"/>
            </a:lvl3pPr>
            <a:lvl4pPr marL="1366570" indent="0">
              <a:buNone/>
              <a:defRPr sz="1400"/>
            </a:lvl4pPr>
            <a:lvl5pPr marL="1822077" indent="0">
              <a:buNone/>
              <a:defRPr sz="1400"/>
            </a:lvl5pPr>
            <a:lvl6pPr marL="2277599" indent="0">
              <a:buNone/>
              <a:defRPr sz="1400"/>
            </a:lvl6pPr>
            <a:lvl7pPr marL="2733124" indent="0">
              <a:buNone/>
              <a:defRPr sz="1400"/>
            </a:lvl7pPr>
            <a:lvl8pPr marL="3188633" indent="0">
              <a:buNone/>
              <a:defRPr sz="1400"/>
            </a:lvl8pPr>
            <a:lvl9pPr marL="3644145" indent="0">
              <a:buNone/>
              <a:defRPr sz="1400"/>
            </a:lvl9pPr>
          </a:lstStyle>
          <a:p>
            <a:pPr lvl="0"/>
            <a:r>
              <a:rPr lang="en-US"/>
              <a:t>Click to edit Master text styles</a:t>
            </a:r>
          </a:p>
        </p:txBody>
      </p:sp>
    </p:spTree>
    <p:extLst>
      <p:ext uri="{BB962C8B-B14F-4D97-AF65-F5344CB8AC3E}">
        <p14:creationId xmlns:p14="http://schemas.microsoft.com/office/powerpoint/2010/main" val="379257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7"/>
            <a:ext cx="5386917" cy="639762"/>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82" y="1535117"/>
            <a:ext cx="5389033" cy="639762"/>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06321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101" tIns="45548" rIns="91101" bIns="45548"/>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lIns="91101" tIns="45548" rIns="91101" bIns="4554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lIns="91101" tIns="45548" rIns="91101" bIns="4554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7853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101" tIns="45548" rIns="91101" bIns="45548"/>
          <a:lstStyle>
            <a:lvl1pPr>
              <a:defRPr/>
            </a:lvl1pPr>
          </a:lstStyle>
          <a:p>
            <a:r>
              <a:rPr lang="en-US"/>
              <a:t>Click to edit Master title style</a:t>
            </a:r>
          </a:p>
        </p:txBody>
      </p:sp>
      <p:sp>
        <p:nvSpPr>
          <p:cNvPr id="3" name="Text Placeholder 2"/>
          <p:cNvSpPr>
            <a:spLocks noGrp="1"/>
          </p:cNvSpPr>
          <p:nvPr>
            <p:ph type="body" idx="1"/>
          </p:nvPr>
        </p:nvSpPr>
        <p:spPr>
          <a:xfrm>
            <a:off x="609602" y="1535117"/>
            <a:ext cx="5386917" cy="639762"/>
          </a:xfrm>
          <a:prstGeom prst="rect">
            <a:avLst/>
          </a:prstGeom>
        </p:spPr>
        <p:txBody>
          <a:bodyPr lIns="91101" tIns="45548" rIns="91101" bIns="45548"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lIns="91101" tIns="45548" rIns="91101" bIns="4554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82" y="1535117"/>
            <a:ext cx="5389033" cy="639762"/>
          </a:xfrm>
          <a:prstGeom prst="rect">
            <a:avLst/>
          </a:prstGeom>
        </p:spPr>
        <p:txBody>
          <a:bodyPr lIns="91101" tIns="45548" rIns="91101" bIns="45548"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82" y="2174875"/>
            <a:ext cx="5389033" cy="3951288"/>
          </a:xfrm>
          <a:prstGeom prst="rect">
            <a:avLst/>
          </a:prstGeom>
        </p:spPr>
        <p:txBody>
          <a:bodyPr lIns="91101" tIns="45548" rIns="91101" bIns="4554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2968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101" tIns="45548" rIns="91101" bIns="45548"/>
          <a:lstStyle/>
          <a:p>
            <a:r>
              <a:rPr lang="en-US"/>
              <a:t>Click to edit Master title style</a:t>
            </a:r>
          </a:p>
        </p:txBody>
      </p:sp>
    </p:spTree>
    <p:extLst>
      <p:ext uri="{BB962C8B-B14F-4D97-AF65-F5344CB8AC3E}">
        <p14:creationId xmlns:p14="http://schemas.microsoft.com/office/powerpoint/2010/main" val="3376822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421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lIns="91101" tIns="45548" rIns="91101" bIns="45548"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a:prstGeom prst="rect">
            <a:avLst/>
          </a:prstGeom>
        </p:spPr>
        <p:txBody>
          <a:bodyPr lIns="91101" tIns="45548" rIns="91101" bIns="4554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87"/>
            <a:ext cx="4011084" cy="4691063"/>
          </a:xfrm>
          <a:prstGeom prst="rect">
            <a:avLst/>
          </a:prstGeom>
        </p:spPr>
        <p:txBody>
          <a:bodyPr lIns="91101" tIns="45548" rIns="91101" bIns="45548"/>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en-US"/>
              <a:t>Click to edit Master text styles</a:t>
            </a:r>
          </a:p>
        </p:txBody>
      </p:sp>
    </p:spTree>
    <p:extLst>
      <p:ext uri="{BB962C8B-B14F-4D97-AF65-F5344CB8AC3E}">
        <p14:creationId xmlns:p14="http://schemas.microsoft.com/office/powerpoint/2010/main" val="1826336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lIns="91101" tIns="45548" rIns="91101" bIns="45548"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lIns="91101" tIns="45548" rIns="91101" bIns="45548"/>
          <a:lstStyle>
            <a:lvl1pPr marL="0" indent="0">
              <a:buNone/>
              <a:defRPr sz="3200"/>
            </a:lvl1pPr>
            <a:lvl2pPr marL="455540" indent="0">
              <a:buNone/>
              <a:defRPr sz="2800"/>
            </a:lvl2pPr>
            <a:lvl3pPr marL="911044" indent="0">
              <a:buNone/>
              <a:defRPr sz="2400"/>
            </a:lvl3pPr>
            <a:lvl4pPr marL="1366570" indent="0">
              <a:buNone/>
              <a:defRPr sz="2000"/>
            </a:lvl4pPr>
            <a:lvl5pPr marL="1822077" indent="0">
              <a:buNone/>
              <a:defRPr sz="2000"/>
            </a:lvl5pPr>
            <a:lvl6pPr marL="2277599" indent="0">
              <a:buNone/>
              <a:defRPr sz="2000"/>
            </a:lvl6pPr>
            <a:lvl7pPr marL="2733124" indent="0">
              <a:buNone/>
              <a:defRPr sz="2000"/>
            </a:lvl7pPr>
            <a:lvl8pPr marL="3188633" indent="0">
              <a:buNone/>
              <a:defRPr sz="2000"/>
            </a:lvl8pPr>
            <a:lvl9pPr marL="3644145"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lIns="91101" tIns="45548" rIns="91101" bIns="45548"/>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en-US"/>
              <a:t>Click to edit Master text styles</a:t>
            </a:r>
          </a:p>
        </p:txBody>
      </p:sp>
    </p:spTree>
    <p:extLst>
      <p:ext uri="{BB962C8B-B14F-4D97-AF65-F5344CB8AC3E}">
        <p14:creationId xmlns:p14="http://schemas.microsoft.com/office/powerpoint/2010/main" val="2967505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101" tIns="45548" rIns="91101" bIns="45548"/>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lIns="91101" tIns="45548" rIns="91101" bIns="455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738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5"/>
            <a:ext cx="2743200" cy="5851525"/>
          </a:xfrm>
          <a:prstGeom prst="rect">
            <a:avLst/>
          </a:prstGeom>
        </p:spPr>
        <p:txBody>
          <a:bodyPr vert="eaVert" lIns="91101" tIns="45548" rIns="91101" bIns="45548"/>
          <a:lstStyle/>
          <a:p>
            <a:r>
              <a:rPr lang="en-US"/>
              <a:t>Click to edit Master title style</a:t>
            </a:r>
          </a:p>
        </p:txBody>
      </p:sp>
      <p:sp>
        <p:nvSpPr>
          <p:cNvPr id="3" name="Vertical Text Placeholder 2"/>
          <p:cNvSpPr>
            <a:spLocks noGrp="1"/>
          </p:cNvSpPr>
          <p:nvPr>
            <p:ph type="body" orient="vert" idx="1"/>
          </p:nvPr>
        </p:nvSpPr>
        <p:spPr>
          <a:xfrm>
            <a:off x="609600" y="274725"/>
            <a:ext cx="8026400" cy="5851525"/>
          </a:xfrm>
          <a:prstGeom prst="rect">
            <a:avLst/>
          </a:prstGeom>
        </p:spPr>
        <p:txBody>
          <a:bodyPr vert="eaVert" lIns="91101" tIns="45548" rIns="91101" bIns="455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551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5540" indent="0" algn="ctr">
              <a:buNone/>
              <a:defRPr/>
            </a:lvl2pPr>
            <a:lvl3pPr marL="911044" indent="0" algn="ctr">
              <a:buNone/>
              <a:defRPr/>
            </a:lvl3pPr>
            <a:lvl4pPr marL="1366570" indent="0" algn="ctr">
              <a:buNone/>
              <a:defRPr/>
            </a:lvl4pPr>
            <a:lvl5pPr marL="1822077" indent="0" algn="ctr">
              <a:buNone/>
              <a:defRPr/>
            </a:lvl5pPr>
            <a:lvl6pPr marL="2277599" indent="0" algn="ctr">
              <a:buNone/>
              <a:defRPr/>
            </a:lvl6pPr>
            <a:lvl7pPr marL="2733124" indent="0" algn="ctr">
              <a:buNone/>
              <a:defRPr/>
            </a:lvl7pPr>
            <a:lvl8pPr marL="3188633" indent="0" algn="ctr">
              <a:buNone/>
              <a:defRPr/>
            </a:lvl8pPr>
            <a:lvl9pPr marL="3644145"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D23D03FC-5226-68B4-2D3C-CA8FB125E3CA}"/>
              </a:ext>
            </a:extLst>
          </p:cNvPr>
          <p:cNvSpPr>
            <a:spLocks noGrp="1" noChangeArrowheads="1"/>
          </p:cNvSpPr>
          <p:nvPr>
            <p:ph type="dt" sz="half" idx="10"/>
          </p:nvPr>
        </p:nvSpPr>
        <p:spPr/>
        <p:txBody>
          <a:bodyPr/>
          <a:lstStyle>
            <a:lvl1pPr algn="ctr">
              <a:defRPr b="1"/>
            </a:lvl1pPr>
          </a:lstStyle>
          <a:p>
            <a:pPr>
              <a:defRPr/>
            </a:pPr>
            <a:endParaRPr lang="en-GB"/>
          </a:p>
        </p:txBody>
      </p:sp>
    </p:spTree>
    <p:extLst>
      <p:ext uri="{BB962C8B-B14F-4D97-AF65-F5344CB8AC3E}">
        <p14:creationId xmlns:p14="http://schemas.microsoft.com/office/powerpoint/2010/main" val="2607446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9F465-ED4B-A9F2-529B-D4DFF24F5610}"/>
              </a:ext>
            </a:extLst>
          </p:cNvPr>
          <p:cNvSpPr>
            <a:spLocks noGrp="1" noChangeArrowheads="1"/>
          </p:cNvSpPr>
          <p:nvPr>
            <p:ph type="dt" sz="half" idx="10"/>
          </p:nvPr>
        </p:nvSpPr>
        <p:spPr/>
        <p:txBody>
          <a:bodyPr/>
          <a:lstStyle>
            <a:lvl1pPr algn="ctr">
              <a:defRPr b="1"/>
            </a:lvl1pPr>
          </a:lstStyle>
          <a:p>
            <a:pPr>
              <a:defRPr/>
            </a:pPr>
            <a:endParaRPr lang="en-GB"/>
          </a:p>
        </p:txBody>
      </p:sp>
    </p:spTree>
    <p:extLst>
      <p:ext uri="{BB962C8B-B14F-4D97-AF65-F5344CB8AC3E}">
        <p14:creationId xmlns:p14="http://schemas.microsoft.com/office/powerpoint/2010/main" val="135064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816966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800"/>
            <a:ext cx="10363200" cy="1500187"/>
          </a:xfrm>
        </p:spPr>
        <p:txBody>
          <a:bodyPr anchor="b"/>
          <a:lstStyle>
            <a:lvl1pPr marL="0" indent="0">
              <a:buNone/>
              <a:defRPr sz="2000"/>
            </a:lvl1pPr>
            <a:lvl2pPr marL="455540" indent="0">
              <a:buNone/>
              <a:defRPr sz="1800"/>
            </a:lvl2pPr>
            <a:lvl3pPr marL="911044" indent="0">
              <a:buNone/>
              <a:defRPr sz="1600"/>
            </a:lvl3pPr>
            <a:lvl4pPr marL="1366570" indent="0">
              <a:buNone/>
              <a:defRPr sz="1400"/>
            </a:lvl4pPr>
            <a:lvl5pPr marL="1822077" indent="0">
              <a:buNone/>
              <a:defRPr sz="1400"/>
            </a:lvl5pPr>
            <a:lvl6pPr marL="2277599" indent="0">
              <a:buNone/>
              <a:defRPr sz="1400"/>
            </a:lvl6pPr>
            <a:lvl7pPr marL="2733124" indent="0">
              <a:buNone/>
              <a:defRPr sz="1400"/>
            </a:lvl7pPr>
            <a:lvl8pPr marL="3188633" indent="0">
              <a:buNone/>
              <a:defRPr sz="1400"/>
            </a:lvl8pPr>
            <a:lvl9pPr marL="3644145"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AE0E2FE2-ED67-064D-5D0E-CF7A8C38E1AC}"/>
              </a:ext>
            </a:extLst>
          </p:cNvPr>
          <p:cNvSpPr>
            <a:spLocks noGrp="1" noChangeArrowheads="1"/>
          </p:cNvSpPr>
          <p:nvPr>
            <p:ph type="dt" sz="half" idx="10"/>
          </p:nvPr>
        </p:nvSpPr>
        <p:spPr/>
        <p:txBody>
          <a:bodyPr/>
          <a:lstStyle>
            <a:lvl1pPr algn="ctr">
              <a:defRPr b="1"/>
            </a:lvl1pPr>
          </a:lstStyle>
          <a:p>
            <a:pPr>
              <a:defRPr/>
            </a:pPr>
            <a:endParaRPr lang="en-GB"/>
          </a:p>
        </p:txBody>
      </p:sp>
    </p:spTree>
    <p:extLst>
      <p:ext uri="{BB962C8B-B14F-4D97-AF65-F5344CB8AC3E}">
        <p14:creationId xmlns:p14="http://schemas.microsoft.com/office/powerpoint/2010/main" val="3576455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2317" y="1130300"/>
            <a:ext cx="566208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130300"/>
            <a:ext cx="5662084"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924E07-1B48-518D-6615-15286AE968FF}"/>
              </a:ext>
            </a:extLst>
          </p:cNvPr>
          <p:cNvSpPr>
            <a:spLocks noGrp="1" noChangeArrowheads="1"/>
          </p:cNvSpPr>
          <p:nvPr>
            <p:ph type="dt" sz="half" idx="10"/>
          </p:nvPr>
        </p:nvSpPr>
        <p:spPr/>
        <p:txBody>
          <a:bodyPr/>
          <a:lstStyle>
            <a:lvl1pPr algn="ctr">
              <a:defRPr b="1"/>
            </a:lvl1pPr>
          </a:lstStyle>
          <a:p>
            <a:pPr>
              <a:defRPr/>
            </a:pPr>
            <a:endParaRPr lang="en-GB"/>
          </a:p>
        </p:txBody>
      </p:sp>
    </p:spTree>
    <p:extLst>
      <p:ext uri="{BB962C8B-B14F-4D97-AF65-F5344CB8AC3E}">
        <p14:creationId xmlns:p14="http://schemas.microsoft.com/office/powerpoint/2010/main" val="39951725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7"/>
            <a:ext cx="5386917" cy="639762"/>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82" y="1535117"/>
            <a:ext cx="5389033" cy="639762"/>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5C6163-5D9B-C6D5-22AB-ADF3F4108D47}"/>
              </a:ext>
            </a:extLst>
          </p:cNvPr>
          <p:cNvSpPr>
            <a:spLocks noGrp="1" noChangeArrowheads="1"/>
          </p:cNvSpPr>
          <p:nvPr>
            <p:ph type="dt" sz="half" idx="10"/>
          </p:nvPr>
        </p:nvSpPr>
        <p:spPr/>
        <p:txBody>
          <a:bodyPr/>
          <a:lstStyle>
            <a:lvl1pPr algn="ctr">
              <a:defRPr b="1"/>
            </a:lvl1pPr>
          </a:lstStyle>
          <a:p>
            <a:pPr>
              <a:defRPr/>
            </a:pPr>
            <a:endParaRPr lang="en-GB"/>
          </a:p>
        </p:txBody>
      </p:sp>
    </p:spTree>
    <p:extLst>
      <p:ext uri="{BB962C8B-B14F-4D97-AF65-F5344CB8AC3E}">
        <p14:creationId xmlns:p14="http://schemas.microsoft.com/office/powerpoint/2010/main" val="6836704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C64570-9C7C-36EE-4AF1-28D46EC077CF}"/>
              </a:ext>
            </a:extLst>
          </p:cNvPr>
          <p:cNvSpPr>
            <a:spLocks noGrp="1" noChangeArrowheads="1"/>
          </p:cNvSpPr>
          <p:nvPr>
            <p:ph type="dt" sz="half" idx="10"/>
          </p:nvPr>
        </p:nvSpPr>
        <p:spPr/>
        <p:txBody>
          <a:bodyPr/>
          <a:lstStyle>
            <a:lvl1pPr algn="ctr">
              <a:defRPr b="1"/>
            </a:lvl1pPr>
          </a:lstStyle>
          <a:p>
            <a:pPr>
              <a:defRPr/>
            </a:pPr>
            <a:endParaRPr lang="en-GB"/>
          </a:p>
        </p:txBody>
      </p:sp>
    </p:spTree>
    <p:extLst>
      <p:ext uri="{BB962C8B-B14F-4D97-AF65-F5344CB8AC3E}">
        <p14:creationId xmlns:p14="http://schemas.microsoft.com/office/powerpoint/2010/main" val="3649688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5D1C8-D0E1-8400-8E07-E05B08C80C3D}"/>
              </a:ext>
            </a:extLst>
          </p:cNvPr>
          <p:cNvSpPr>
            <a:spLocks noGrp="1" noChangeArrowheads="1"/>
          </p:cNvSpPr>
          <p:nvPr>
            <p:ph type="dt" sz="half" idx="10"/>
          </p:nvPr>
        </p:nvSpPr>
        <p:spPr/>
        <p:txBody>
          <a:bodyPr/>
          <a:lstStyle>
            <a:lvl1pPr algn="ctr">
              <a:defRPr b="1"/>
            </a:lvl1pPr>
          </a:lstStyle>
          <a:p>
            <a:pPr>
              <a:defRPr/>
            </a:pPr>
            <a:endParaRPr lang="en-GB"/>
          </a:p>
        </p:txBody>
      </p:sp>
    </p:spTree>
    <p:extLst>
      <p:ext uri="{BB962C8B-B14F-4D97-AF65-F5344CB8AC3E}">
        <p14:creationId xmlns:p14="http://schemas.microsoft.com/office/powerpoint/2010/main" val="28118614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87"/>
            <a:ext cx="4011084" cy="4691063"/>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0D3C951-7521-0100-A1C3-DDCE4454E4B9}"/>
              </a:ext>
            </a:extLst>
          </p:cNvPr>
          <p:cNvSpPr>
            <a:spLocks noGrp="1" noChangeArrowheads="1"/>
          </p:cNvSpPr>
          <p:nvPr>
            <p:ph type="dt" sz="half" idx="10"/>
          </p:nvPr>
        </p:nvSpPr>
        <p:spPr/>
        <p:txBody>
          <a:bodyPr/>
          <a:lstStyle>
            <a:lvl1pPr algn="ctr">
              <a:defRPr b="1"/>
            </a:lvl1pPr>
          </a:lstStyle>
          <a:p>
            <a:pPr>
              <a:defRPr/>
            </a:pPr>
            <a:endParaRPr lang="en-GB"/>
          </a:p>
        </p:txBody>
      </p:sp>
    </p:spTree>
    <p:extLst>
      <p:ext uri="{BB962C8B-B14F-4D97-AF65-F5344CB8AC3E}">
        <p14:creationId xmlns:p14="http://schemas.microsoft.com/office/powerpoint/2010/main" val="4272501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5540" indent="0">
              <a:buNone/>
              <a:defRPr sz="2800"/>
            </a:lvl2pPr>
            <a:lvl3pPr marL="911044" indent="0">
              <a:buNone/>
              <a:defRPr sz="2400"/>
            </a:lvl3pPr>
            <a:lvl4pPr marL="1366570" indent="0">
              <a:buNone/>
              <a:defRPr sz="2000"/>
            </a:lvl4pPr>
            <a:lvl5pPr marL="1822077" indent="0">
              <a:buNone/>
              <a:defRPr sz="2000"/>
            </a:lvl5pPr>
            <a:lvl6pPr marL="2277599" indent="0">
              <a:buNone/>
              <a:defRPr sz="2000"/>
            </a:lvl6pPr>
            <a:lvl7pPr marL="2733124" indent="0">
              <a:buNone/>
              <a:defRPr sz="2000"/>
            </a:lvl7pPr>
            <a:lvl8pPr marL="3188633" indent="0">
              <a:buNone/>
              <a:defRPr sz="2000"/>
            </a:lvl8pPr>
            <a:lvl9pPr marL="3644145"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AF61562-573B-31E7-7EF4-17C717861671}"/>
              </a:ext>
            </a:extLst>
          </p:cNvPr>
          <p:cNvSpPr>
            <a:spLocks noGrp="1" noChangeArrowheads="1"/>
          </p:cNvSpPr>
          <p:nvPr>
            <p:ph type="dt" sz="half" idx="10"/>
          </p:nvPr>
        </p:nvSpPr>
        <p:spPr/>
        <p:txBody>
          <a:bodyPr/>
          <a:lstStyle>
            <a:lvl1pPr algn="ctr">
              <a:defRPr b="1"/>
            </a:lvl1pPr>
          </a:lstStyle>
          <a:p>
            <a:pPr>
              <a:defRPr/>
            </a:pPr>
            <a:endParaRPr lang="en-GB"/>
          </a:p>
        </p:txBody>
      </p:sp>
    </p:spTree>
    <p:extLst>
      <p:ext uri="{BB962C8B-B14F-4D97-AF65-F5344CB8AC3E}">
        <p14:creationId xmlns:p14="http://schemas.microsoft.com/office/powerpoint/2010/main" val="153841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27A36-1755-CFEB-2669-38DCCBF4F2F1}"/>
              </a:ext>
            </a:extLst>
          </p:cNvPr>
          <p:cNvSpPr>
            <a:spLocks noGrp="1" noChangeArrowheads="1"/>
          </p:cNvSpPr>
          <p:nvPr>
            <p:ph type="dt" sz="half" idx="10"/>
          </p:nvPr>
        </p:nvSpPr>
        <p:spPr/>
        <p:txBody>
          <a:bodyPr/>
          <a:lstStyle>
            <a:lvl1pPr algn="ctr">
              <a:defRPr b="1"/>
            </a:lvl1pPr>
          </a:lstStyle>
          <a:p>
            <a:pPr>
              <a:defRPr/>
            </a:pPr>
            <a:endParaRPr lang="en-GB"/>
          </a:p>
        </p:txBody>
      </p:sp>
    </p:spTree>
    <p:extLst>
      <p:ext uri="{BB962C8B-B14F-4D97-AF65-F5344CB8AC3E}">
        <p14:creationId xmlns:p14="http://schemas.microsoft.com/office/powerpoint/2010/main" val="37771736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8903" y="42950"/>
            <a:ext cx="2880784" cy="61293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2319" y="42950"/>
            <a:ext cx="8443383" cy="6129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1F861-D28B-4874-55F2-E440E06D7C45}"/>
              </a:ext>
            </a:extLst>
          </p:cNvPr>
          <p:cNvSpPr>
            <a:spLocks noGrp="1" noChangeArrowheads="1"/>
          </p:cNvSpPr>
          <p:nvPr>
            <p:ph type="dt" sz="half" idx="10"/>
          </p:nvPr>
        </p:nvSpPr>
        <p:spPr/>
        <p:txBody>
          <a:bodyPr/>
          <a:lstStyle>
            <a:lvl1pPr algn="ctr">
              <a:defRPr b="1"/>
            </a:lvl1pPr>
          </a:lstStyle>
          <a:p>
            <a:pPr>
              <a:defRPr/>
            </a:pPr>
            <a:endParaRPr lang="en-GB"/>
          </a:p>
        </p:txBody>
      </p:sp>
    </p:spTree>
    <p:extLst>
      <p:ext uri="{BB962C8B-B14F-4D97-AF65-F5344CB8AC3E}">
        <p14:creationId xmlns:p14="http://schemas.microsoft.com/office/powerpoint/2010/main" val="16384240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95656" y="2130512"/>
            <a:ext cx="7400701" cy="510562"/>
          </a:xfrm>
        </p:spPr>
        <p:txBody>
          <a:bodyPr/>
          <a:lstStyle/>
          <a:p>
            <a:r>
              <a:rPr lang="fr-FR"/>
              <a:t>Cliquez pour modifier le style du titre</a:t>
            </a:r>
          </a:p>
        </p:txBody>
      </p:sp>
      <p:sp>
        <p:nvSpPr>
          <p:cNvPr id="3" name="Sous-titre 2"/>
          <p:cNvSpPr>
            <a:spLocks noGrp="1"/>
          </p:cNvSpPr>
          <p:nvPr>
            <p:ph type="subTitle" idx="1"/>
          </p:nvPr>
        </p:nvSpPr>
        <p:spPr>
          <a:xfrm>
            <a:off x="1828800" y="3886205"/>
            <a:ext cx="8534400" cy="898979"/>
          </a:xfrm>
        </p:spPr>
        <p:txBody>
          <a:bodyPr/>
          <a:lstStyle>
            <a:lvl1pPr marL="0" indent="0" algn="ctr">
              <a:buNone/>
              <a:defRPr/>
            </a:lvl1pPr>
            <a:lvl2pPr marL="455540" indent="0" algn="ctr">
              <a:buNone/>
              <a:defRPr/>
            </a:lvl2pPr>
            <a:lvl3pPr marL="911044" indent="0" algn="ctr">
              <a:buNone/>
              <a:defRPr/>
            </a:lvl3pPr>
            <a:lvl4pPr marL="1366570" indent="0" algn="ctr">
              <a:buNone/>
              <a:defRPr/>
            </a:lvl4pPr>
            <a:lvl5pPr marL="1822077" indent="0" algn="ctr">
              <a:buNone/>
              <a:defRPr/>
            </a:lvl5pPr>
            <a:lvl6pPr marL="2277599" indent="0" algn="ctr">
              <a:buNone/>
              <a:defRPr/>
            </a:lvl6pPr>
            <a:lvl7pPr marL="2733124" indent="0" algn="ctr">
              <a:buNone/>
              <a:defRPr/>
            </a:lvl7pPr>
            <a:lvl8pPr marL="3188633" indent="0" algn="ctr">
              <a:buNone/>
              <a:defRPr/>
            </a:lvl8pPr>
            <a:lvl9pPr marL="3644145" indent="0" algn="ctr">
              <a:buNone/>
              <a:defRPr/>
            </a:lvl9pPr>
          </a:lstStyle>
          <a:p>
            <a:r>
              <a:rPr lang="fr-FR"/>
              <a:t>Cliquez pour modifier le style des sous-titres du masque</a:t>
            </a:r>
          </a:p>
        </p:txBody>
      </p:sp>
      <p:sp>
        <p:nvSpPr>
          <p:cNvPr id="4" name="Rectangle 4">
            <a:extLst>
              <a:ext uri="{FF2B5EF4-FFF2-40B4-BE49-F238E27FC236}">
                <a16:creationId xmlns:a16="http://schemas.microsoft.com/office/drawing/2014/main" id="{9156F76C-D813-7BED-B6FF-64527613279E}"/>
              </a:ext>
            </a:extLst>
          </p:cNvPr>
          <p:cNvSpPr>
            <a:spLocks noGrp="1" noChangeArrowheads="1"/>
          </p:cNvSpPr>
          <p:nvPr>
            <p:ph type="sldNum" sz="quarter" idx="10"/>
          </p:nvPr>
        </p:nvSpPr>
        <p:spPr/>
        <p:txBody>
          <a:bodyPr/>
          <a:lstStyle>
            <a:lvl1pPr eaLnBrk="0" hangingPunct="0">
              <a:defRPr/>
            </a:lvl1pPr>
          </a:lstStyle>
          <a:p>
            <a:fld id="{B3ED377D-5DBB-4F29-964A-418C0243B40F}" type="slidenum">
              <a:rPr lang="fr-FR" altLang="en-US"/>
              <a:pPr/>
              <a:t>‹#›</a:t>
            </a:fld>
            <a:endParaRPr lang="fr-FR" altLang="en-US"/>
          </a:p>
        </p:txBody>
      </p:sp>
    </p:spTree>
    <p:extLst>
      <p:ext uri="{BB962C8B-B14F-4D97-AF65-F5344CB8AC3E}">
        <p14:creationId xmlns:p14="http://schemas.microsoft.com/office/powerpoint/2010/main" val="142505577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86148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16CC2267-22E0-0513-9948-940DCDCC0F0B}"/>
              </a:ext>
            </a:extLst>
          </p:cNvPr>
          <p:cNvSpPr>
            <a:spLocks noGrp="1" noChangeArrowheads="1"/>
          </p:cNvSpPr>
          <p:nvPr>
            <p:ph type="sldNum" sz="quarter" idx="10"/>
          </p:nvPr>
        </p:nvSpPr>
        <p:spPr/>
        <p:txBody>
          <a:bodyPr/>
          <a:lstStyle>
            <a:lvl1pPr eaLnBrk="0" hangingPunct="0">
              <a:defRPr/>
            </a:lvl1pPr>
          </a:lstStyle>
          <a:p>
            <a:fld id="{DDBB9A7A-5333-420C-8457-E358B6D389D7}" type="slidenum">
              <a:rPr lang="fr-FR" altLang="en-US"/>
              <a:pPr/>
              <a:t>‹#›</a:t>
            </a:fld>
            <a:endParaRPr lang="fr-FR" altLang="en-US"/>
          </a:p>
        </p:txBody>
      </p:sp>
    </p:spTree>
    <p:extLst>
      <p:ext uri="{BB962C8B-B14F-4D97-AF65-F5344CB8AC3E}">
        <p14:creationId xmlns:p14="http://schemas.microsoft.com/office/powerpoint/2010/main" val="2790429760"/>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8" y="4406900"/>
            <a:ext cx="11800944" cy="615206"/>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4008501"/>
            <a:ext cx="10363200" cy="398400"/>
          </a:xfrm>
        </p:spPr>
        <p:txBody>
          <a:bodyPr anchor="b"/>
          <a:lstStyle>
            <a:lvl1pPr marL="0" indent="0">
              <a:buNone/>
              <a:defRPr sz="2000"/>
            </a:lvl1pPr>
            <a:lvl2pPr marL="455540" indent="0">
              <a:buNone/>
              <a:defRPr sz="1800"/>
            </a:lvl2pPr>
            <a:lvl3pPr marL="911044" indent="0">
              <a:buNone/>
              <a:defRPr sz="1600"/>
            </a:lvl3pPr>
            <a:lvl4pPr marL="1366570" indent="0">
              <a:buNone/>
              <a:defRPr sz="1400"/>
            </a:lvl4pPr>
            <a:lvl5pPr marL="1822077" indent="0">
              <a:buNone/>
              <a:defRPr sz="1400"/>
            </a:lvl5pPr>
            <a:lvl6pPr marL="2277599" indent="0">
              <a:buNone/>
              <a:defRPr sz="1400"/>
            </a:lvl6pPr>
            <a:lvl7pPr marL="2733124" indent="0">
              <a:buNone/>
              <a:defRPr sz="1400"/>
            </a:lvl7pPr>
            <a:lvl8pPr marL="3188633" indent="0">
              <a:buNone/>
              <a:defRPr sz="1400"/>
            </a:lvl8pPr>
            <a:lvl9pPr marL="3644145"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36A0E92D-B184-A264-CF0F-2620BE7EBF61}"/>
              </a:ext>
            </a:extLst>
          </p:cNvPr>
          <p:cNvSpPr>
            <a:spLocks noGrp="1" noChangeArrowheads="1"/>
          </p:cNvSpPr>
          <p:nvPr>
            <p:ph type="sldNum" sz="quarter" idx="10"/>
          </p:nvPr>
        </p:nvSpPr>
        <p:spPr/>
        <p:txBody>
          <a:bodyPr/>
          <a:lstStyle>
            <a:lvl1pPr eaLnBrk="0" hangingPunct="0">
              <a:defRPr/>
            </a:lvl1pPr>
          </a:lstStyle>
          <a:p>
            <a:fld id="{6655FAD5-53FF-460E-96E1-26358DCDF79F}" type="slidenum">
              <a:rPr lang="fr-FR" altLang="en-US"/>
              <a:pPr/>
              <a:t>‹#›</a:t>
            </a:fld>
            <a:endParaRPr lang="fr-FR" altLang="en-US"/>
          </a:p>
        </p:txBody>
      </p:sp>
    </p:spTree>
    <p:extLst>
      <p:ext uri="{BB962C8B-B14F-4D97-AF65-F5344CB8AC3E}">
        <p14:creationId xmlns:p14="http://schemas.microsoft.com/office/powerpoint/2010/main" val="2269790112"/>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196975"/>
            <a:ext cx="5384800" cy="25311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196975"/>
            <a:ext cx="5384800" cy="25311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lide Number Placeholder 4">
            <a:extLst>
              <a:ext uri="{FF2B5EF4-FFF2-40B4-BE49-F238E27FC236}">
                <a16:creationId xmlns:a16="http://schemas.microsoft.com/office/drawing/2014/main" id="{C9C7E4DA-CF08-768C-90C2-C07C145B48F5}"/>
              </a:ext>
            </a:extLst>
          </p:cNvPr>
          <p:cNvSpPr>
            <a:spLocks noGrp="1" noChangeArrowheads="1"/>
          </p:cNvSpPr>
          <p:nvPr>
            <p:ph type="sldNum" sz="quarter" idx="10"/>
          </p:nvPr>
        </p:nvSpPr>
        <p:spPr/>
        <p:txBody>
          <a:bodyPr/>
          <a:lstStyle>
            <a:lvl1pPr eaLnBrk="0" hangingPunct="0">
              <a:defRPr/>
            </a:lvl1pPr>
          </a:lstStyle>
          <a:p>
            <a:fld id="{2C10CEA3-F5AD-476F-B03F-FA9C7EDC3C70}" type="slidenum">
              <a:rPr lang="fr-FR" altLang="en-US"/>
              <a:pPr/>
              <a:t>‹#›</a:t>
            </a:fld>
            <a:endParaRPr lang="fr-FR" altLang="en-US"/>
          </a:p>
        </p:txBody>
      </p:sp>
    </p:spTree>
    <p:extLst>
      <p:ext uri="{BB962C8B-B14F-4D97-AF65-F5344CB8AC3E}">
        <p14:creationId xmlns:p14="http://schemas.microsoft.com/office/powerpoint/2010/main" val="233469098"/>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395656" y="274723"/>
            <a:ext cx="7400701" cy="510562"/>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2" y="1344261"/>
            <a:ext cx="5386917" cy="830649"/>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2" y="2174875"/>
            <a:ext cx="5386917" cy="22079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482" y="1344261"/>
            <a:ext cx="5389033" cy="830649"/>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482" y="2174875"/>
            <a:ext cx="5389033" cy="22079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A37BF3C0-AEBB-14A1-FB60-4267996664AA}"/>
              </a:ext>
            </a:extLst>
          </p:cNvPr>
          <p:cNvSpPr>
            <a:spLocks noGrp="1" noChangeArrowheads="1"/>
          </p:cNvSpPr>
          <p:nvPr>
            <p:ph type="sldNum" sz="quarter" idx="10"/>
          </p:nvPr>
        </p:nvSpPr>
        <p:spPr/>
        <p:txBody>
          <a:bodyPr/>
          <a:lstStyle>
            <a:lvl1pPr eaLnBrk="0" hangingPunct="0">
              <a:defRPr/>
            </a:lvl1pPr>
          </a:lstStyle>
          <a:p>
            <a:fld id="{96383CC9-626E-40F6-872B-27E72AD59CE5}" type="slidenum">
              <a:rPr lang="fr-FR" altLang="en-US"/>
              <a:pPr/>
              <a:t>‹#›</a:t>
            </a:fld>
            <a:endParaRPr lang="fr-FR" altLang="en-US"/>
          </a:p>
        </p:txBody>
      </p:sp>
    </p:spTree>
    <p:extLst>
      <p:ext uri="{BB962C8B-B14F-4D97-AF65-F5344CB8AC3E}">
        <p14:creationId xmlns:p14="http://schemas.microsoft.com/office/powerpoint/2010/main" val="816086836"/>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a:extLst>
              <a:ext uri="{FF2B5EF4-FFF2-40B4-BE49-F238E27FC236}">
                <a16:creationId xmlns:a16="http://schemas.microsoft.com/office/drawing/2014/main" id="{EFFCE077-6D4F-5CF2-381C-1E60451E2384}"/>
              </a:ext>
            </a:extLst>
          </p:cNvPr>
          <p:cNvSpPr>
            <a:spLocks noGrp="1" noChangeArrowheads="1"/>
          </p:cNvSpPr>
          <p:nvPr>
            <p:ph type="sldNum" sz="quarter" idx="10"/>
          </p:nvPr>
        </p:nvSpPr>
        <p:spPr/>
        <p:txBody>
          <a:bodyPr/>
          <a:lstStyle>
            <a:lvl1pPr eaLnBrk="0" hangingPunct="0">
              <a:defRPr/>
            </a:lvl1pPr>
          </a:lstStyle>
          <a:p>
            <a:fld id="{867E0D0A-C2DA-4319-ADA0-F31D9B9A3773}" type="slidenum">
              <a:rPr lang="fr-FR" altLang="en-US"/>
              <a:pPr/>
              <a:t>‹#›</a:t>
            </a:fld>
            <a:endParaRPr lang="fr-FR" altLang="en-US"/>
          </a:p>
        </p:txBody>
      </p:sp>
    </p:spTree>
    <p:extLst>
      <p:ext uri="{BB962C8B-B14F-4D97-AF65-F5344CB8AC3E}">
        <p14:creationId xmlns:p14="http://schemas.microsoft.com/office/powerpoint/2010/main" val="2396629488"/>
      </p:ext>
    </p:extLst>
  </p:cSld>
  <p:clrMapOvr>
    <a:masterClrMapping/>
  </p:clrMapOvr>
  <p:transition spd="med">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1F16CB-5214-BFAF-97B7-CC584F548A0E}"/>
              </a:ext>
            </a:extLst>
          </p:cNvPr>
          <p:cNvSpPr>
            <a:spLocks noGrp="1" noChangeArrowheads="1"/>
          </p:cNvSpPr>
          <p:nvPr>
            <p:ph type="sldNum" sz="quarter" idx="10"/>
          </p:nvPr>
        </p:nvSpPr>
        <p:spPr/>
        <p:txBody>
          <a:bodyPr/>
          <a:lstStyle>
            <a:lvl1pPr eaLnBrk="0" hangingPunct="0">
              <a:defRPr/>
            </a:lvl1pPr>
          </a:lstStyle>
          <a:p>
            <a:fld id="{0A1E3E24-9481-43FA-8D4B-17F7AA1B3122}" type="slidenum">
              <a:rPr lang="fr-FR" altLang="en-US"/>
              <a:pPr/>
              <a:t>‹#›</a:t>
            </a:fld>
            <a:endParaRPr lang="fr-FR" altLang="en-US"/>
          </a:p>
        </p:txBody>
      </p:sp>
    </p:spTree>
    <p:extLst>
      <p:ext uri="{BB962C8B-B14F-4D97-AF65-F5344CB8AC3E}">
        <p14:creationId xmlns:p14="http://schemas.microsoft.com/office/powerpoint/2010/main" val="3805177508"/>
      </p:ext>
    </p:extLst>
  </p:cSld>
  <p:clrMapOvr>
    <a:masterClrMapping/>
  </p:clrMapOvr>
  <p:transition spd="med">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4" y="1081590"/>
            <a:ext cx="4693229" cy="353596"/>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28927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537449"/>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fr-FR"/>
              <a:t>Cliquez pour modifier les styles du texte du masque</a:t>
            </a:r>
          </a:p>
        </p:txBody>
      </p:sp>
      <p:sp>
        <p:nvSpPr>
          <p:cNvPr id="5" name="Slide Number Placeholder 4">
            <a:extLst>
              <a:ext uri="{FF2B5EF4-FFF2-40B4-BE49-F238E27FC236}">
                <a16:creationId xmlns:a16="http://schemas.microsoft.com/office/drawing/2014/main" id="{01A178C6-6589-C013-EDE0-587C2D090CB0}"/>
              </a:ext>
            </a:extLst>
          </p:cNvPr>
          <p:cNvSpPr>
            <a:spLocks noGrp="1" noChangeArrowheads="1"/>
          </p:cNvSpPr>
          <p:nvPr>
            <p:ph type="sldNum" sz="quarter" idx="10"/>
          </p:nvPr>
        </p:nvSpPr>
        <p:spPr/>
        <p:txBody>
          <a:bodyPr/>
          <a:lstStyle>
            <a:lvl1pPr eaLnBrk="0" hangingPunct="0">
              <a:defRPr/>
            </a:lvl1pPr>
          </a:lstStyle>
          <a:p>
            <a:fld id="{8C6C5689-03A6-46A5-9935-6BF355723459}" type="slidenum">
              <a:rPr lang="fr-FR" altLang="en-US"/>
              <a:pPr/>
              <a:t>‹#›</a:t>
            </a:fld>
            <a:endParaRPr lang="fr-FR" altLang="en-US"/>
          </a:p>
        </p:txBody>
      </p:sp>
    </p:spTree>
    <p:extLst>
      <p:ext uri="{BB962C8B-B14F-4D97-AF65-F5344CB8AC3E}">
        <p14:creationId xmlns:p14="http://schemas.microsoft.com/office/powerpoint/2010/main" val="2991718541"/>
      </p:ext>
    </p:extLst>
  </p:cSld>
  <p:clrMapOvr>
    <a:masterClrMapping/>
  </p:clrMapOvr>
  <p:transition spd="med">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8" y="5013828"/>
            <a:ext cx="4693229" cy="353596"/>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861"/>
            <a:ext cx="7315200" cy="579165"/>
          </a:xfrm>
        </p:spPr>
        <p:txBody>
          <a:bodyPr/>
          <a:lstStyle>
            <a:lvl1pPr marL="0" indent="0">
              <a:buNone/>
              <a:defRPr sz="3200"/>
            </a:lvl1pPr>
            <a:lvl2pPr marL="455540" indent="0">
              <a:buNone/>
              <a:defRPr sz="2800"/>
            </a:lvl2pPr>
            <a:lvl3pPr marL="911044" indent="0">
              <a:buNone/>
              <a:defRPr sz="2400"/>
            </a:lvl3pPr>
            <a:lvl4pPr marL="1366570" indent="0">
              <a:buNone/>
              <a:defRPr sz="2000"/>
            </a:lvl4pPr>
            <a:lvl5pPr marL="1822077" indent="0">
              <a:buNone/>
              <a:defRPr sz="2000"/>
            </a:lvl5pPr>
            <a:lvl6pPr marL="2277599" indent="0">
              <a:buNone/>
              <a:defRPr sz="2000"/>
            </a:lvl6pPr>
            <a:lvl7pPr marL="2733124" indent="0">
              <a:buNone/>
              <a:defRPr sz="2000"/>
            </a:lvl7pPr>
            <a:lvl8pPr marL="3188633" indent="0">
              <a:buNone/>
              <a:defRPr sz="2000"/>
            </a:lvl8pPr>
            <a:lvl9pPr marL="3644145"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314970"/>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fr-FR"/>
              <a:t>Cliquez pour modifier les styles du texte du masque</a:t>
            </a:r>
          </a:p>
        </p:txBody>
      </p:sp>
      <p:sp>
        <p:nvSpPr>
          <p:cNvPr id="5" name="Slide Number Placeholder 4">
            <a:extLst>
              <a:ext uri="{FF2B5EF4-FFF2-40B4-BE49-F238E27FC236}">
                <a16:creationId xmlns:a16="http://schemas.microsoft.com/office/drawing/2014/main" id="{26F50E2A-A50D-9312-E3DE-2075D5119FBB}"/>
              </a:ext>
            </a:extLst>
          </p:cNvPr>
          <p:cNvSpPr>
            <a:spLocks noGrp="1" noChangeArrowheads="1"/>
          </p:cNvSpPr>
          <p:nvPr>
            <p:ph type="sldNum" sz="quarter" idx="10"/>
          </p:nvPr>
        </p:nvSpPr>
        <p:spPr/>
        <p:txBody>
          <a:bodyPr/>
          <a:lstStyle>
            <a:lvl1pPr eaLnBrk="0" hangingPunct="0">
              <a:defRPr/>
            </a:lvl1pPr>
          </a:lstStyle>
          <a:p>
            <a:fld id="{BA4C9445-0D01-42F6-8C4B-62EE14460E9F}" type="slidenum">
              <a:rPr lang="fr-FR" altLang="en-US"/>
              <a:pPr/>
              <a:t>‹#›</a:t>
            </a:fld>
            <a:endParaRPr lang="fr-FR" altLang="en-US"/>
          </a:p>
        </p:txBody>
      </p:sp>
    </p:spTree>
    <p:extLst>
      <p:ext uri="{BB962C8B-B14F-4D97-AF65-F5344CB8AC3E}">
        <p14:creationId xmlns:p14="http://schemas.microsoft.com/office/powerpoint/2010/main" val="178091749"/>
      </p:ext>
    </p:extLst>
  </p:cSld>
  <p:clrMapOvr>
    <a:masterClrMapping/>
  </p:clrMapOvr>
  <p:transition spd="med">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1134122" y="1196975"/>
            <a:ext cx="10448330" cy="257453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EC1FE94F-2B73-D546-DF9F-B945B2ADC994}"/>
              </a:ext>
            </a:extLst>
          </p:cNvPr>
          <p:cNvSpPr>
            <a:spLocks noGrp="1" noChangeArrowheads="1"/>
          </p:cNvSpPr>
          <p:nvPr>
            <p:ph type="sldNum" sz="quarter" idx="10"/>
          </p:nvPr>
        </p:nvSpPr>
        <p:spPr/>
        <p:txBody>
          <a:bodyPr/>
          <a:lstStyle>
            <a:lvl1pPr eaLnBrk="0" hangingPunct="0">
              <a:defRPr/>
            </a:lvl1pPr>
          </a:lstStyle>
          <a:p>
            <a:fld id="{EDC6DB80-7E06-4458-A3E4-40FDE8A2DC50}" type="slidenum">
              <a:rPr lang="fr-FR" altLang="en-US"/>
              <a:pPr/>
              <a:t>‹#›</a:t>
            </a:fld>
            <a:endParaRPr lang="fr-FR" altLang="en-US"/>
          </a:p>
        </p:txBody>
      </p:sp>
    </p:spTree>
    <p:extLst>
      <p:ext uri="{BB962C8B-B14F-4D97-AF65-F5344CB8AC3E}">
        <p14:creationId xmlns:p14="http://schemas.microsoft.com/office/powerpoint/2010/main" val="1506141092"/>
      </p:ext>
    </p:extLst>
  </p:cSld>
  <p:clrMapOvr>
    <a:masterClrMapping/>
  </p:clrMapOvr>
  <p:transition spd="med">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979892" y="-1670721"/>
            <a:ext cx="602557" cy="730870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912357" y="222337"/>
            <a:ext cx="4723686" cy="35226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0D75F078-D69B-D02A-3FAD-CC70F1A78A3E}"/>
              </a:ext>
            </a:extLst>
          </p:cNvPr>
          <p:cNvSpPr>
            <a:spLocks noGrp="1" noChangeArrowheads="1"/>
          </p:cNvSpPr>
          <p:nvPr>
            <p:ph type="sldNum" sz="quarter" idx="10"/>
          </p:nvPr>
        </p:nvSpPr>
        <p:spPr/>
        <p:txBody>
          <a:bodyPr/>
          <a:lstStyle>
            <a:lvl1pPr eaLnBrk="0" hangingPunct="0">
              <a:defRPr/>
            </a:lvl1pPr>
          </a:lstStyle>
          <a:p>
            <a:fld id="{2BB9AF10-57BA-44F3-9760-B6D3D70F18BD}" type="slidenum">
              <a:rPr lang="fr-FR" altLang="en-US"/>
              <a:pPr/>
              <a:t>‹#›</a:t>
            </a:fld>
            <a:endParaRPr lang="fr-FR" altLang="en-US"/>
          </a:p>
        </p:txBody>
      </p:sp>
    </p:spTree>
    <p:extLst>
      <p:ext uri="{BB962C8B-B14F-4D97-AF65-F5344CB8AC3E}">
        <p14:creationId xmlns:p14="http://schemas.microsoft.com/office/powerpoint/2010/main" val="4024279803"/>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87"/>
            <a:ext cx="4011084" cy="4691063"/>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en-US"/>
              <a:t>Click to edit Master text styles</a:t>
            </a:r>
          </a:p>
        </p:txBody>
      </p:sp>
    </p:spTree>
    <p:extLst>
      <p:ext uri="{BB962C8B-B14F-4D97-AF65-F5344CB8AC3E}">
        <p14:creationId xmlns:p14="http://schemas.microsoft.com/office/powerpoint/2010/main" val="55540493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181924" y="609686"/>
            <a:ext cx="5828154" cy="510562"/>
          </a:xfrm>
        </p:spPr>
        <p:txBody>
          <a:bodyPr/>
          <a:lstStyle/>
          <a:p>
            <a:r>
              <a:rPr lang="en-US"/>
              <a:t>Click to edit Master title style</a:t>
            </a:r>
            <a:endParaRPr lang="en-GB" dirty="0"/>
          </a:p>
        </p:txBody>
      </p:sp>
      <p:sp>
        <p:nvSpPr>
          <p:cNvPr id="3" name="SmartArt Placeholder 2"/>
          <p:cNvSpPr>
            <a:spLocks noGrp="1"/>
          </p:cNvSpPr>
          <p:nvPr>
            <p:ph type="dgm" idx="1"/>
          </p:nvPr>
        </p:nvSpPr>
        <p:spPr>
          <a:xfrm>
            <a:off x="914400" y="1981205"/>
            <a:ext cx="10363200" cy="495735"/>
          </a:xfrm>
        </p:spPr>
        <p:txBody>
          <a:bodyPr/>
          <a:lstStyle>
            <a:lvl1pPr>
              <a:buClr>
                <a:schemeClr val="accent2"/>
              </a:buClr>
              <a:defRPr/>
            </a:lvl1pPr>
            <a:lvl2pPr marL="854079" indent="-398582">
              <a:buClr>
                <a:srgbClr val="00FFFF"/>
              </a:buClr>
              <a:buSzPct val="125000"/>
              <a:buFont typeface="Wingdings" pitchFamily="2" charset="2"/>
              <a:buChar char="§"/>
              <a:defRPr/>
            </a:lvl2pPr>
          </a:lstStyle>
          <a:p>
            <a:pPr lvl="0"/>
            <a:r>
              <a:rPr lang="en-US" noProof="0"/>
              <a:t>Click icon to add SmartArt graphic</a:t>
            </a:r>
            <a:endParaRPr lang="en-GB" noProof="0" dirty="0"/>
          </a:p>
        </p:txBody>
      </p:sp>
      <p:sp>
        <p:nvSpPr>
          <p:cNvPr id="4" name="Date Placeholder 3">
            <a:extLst>
              <a:ext uri="{FF2B5EF4-FFF2-40B4-BE49-F238E27FC236}">
                <a16:creationId xmlns:a16="http://schemas.microsoft.com/office/drawing/2014/main" id="{B9662E79-9BC1-C198-1AF5-66EBA77D5546}"/>
              </a:ext>
            </a:extLst>
          </p:cNvPr>
          <p:cNvSpPr>
            <a:spLocks noGrp="1"/>
          </p:cNvSpPr>
          <p:nvPr>
            <p:ph type="dt" sz="half" idx="10"/>
          </p:nvPr>
        </p:nvSpPr>
        <p:spPr>
          <a:xfrm>
            <a:off x="914400" y="6248400"/>
            <a:ext cx="2540000" cy="457200"/>
          </a:xfrm>
          <a:prstGeom prst="rect">
            <a:avLst/>
          </a:prstGeom>
        </p:spPr>
        <p:txBody>
          <a:bodyPr lIns="91101" tIns="45548" rIns="91101" bIns="45548"/>
          <a:lstStyle>
            <a:lvl1pPr algn="l" eaLnBrk="0" hangingPunct="0">
              <a:defRPr sz="2400" b="0">
                <a:solidFill>
                  <a:srgbClr val="000066"/>
                </a:solidFill>
                <a:latin typeface="Arial" pitchFamily="34" charset="0"/>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id="{2131B8DF-4AC2-96E2-B901-928926437CCC}"/>
              </a:ext>
            </a:extLst>
          </p:cNvPr>
          <p:cNvSpPr>
            <a:spLocks noGrp="1"/>
          </p:cNvSpPr>
          <p:nvPr>
            <p:ph type="ftr" sz="quarter" idx="11"/>
          </p:nvPr>
        </p:nvSpPr>
        <p:spPr>
          <a:xfrm>
            <a:off x="4165600" y="6248400"/>
            <a:ext cx="3860800" cy="457200"/>
          </a:xfrm>
          <a:prstGeom prst="rect">
            <a:avLst/>
          </a:prstGeom>
        </p:spPr>
        <p:txBody>
          <a:bodyPr lIns="91101" tIns="45548" rIns="91101" bIns="45548"/>
          <a:lstStyle>
            <a:lvl1pPr algn="l" eaLnBrk="0" hangingPunct="0">
              <a:defRPr sz="2400" b="0">
                <a:solidFill>
                  <a:srgbClr val="000066"/>
                </a:solidFill>
                <a:latin typeface="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E958646-F1BF-0E65-85FC-07D9ECC2BF85}"/>
              </a:ext>
            </a:extLst>
          </p:cNvPr>
          <p:cNvSpPr>
            <a:spLocks noGrp="1"/>
          </p:cNvSpPr>
          <p:nvPr>
            <p:ph type="sldNum" sz="quarter" idx="12"/>
          </p:nvPr>
        </p:nvSpPr>
        <p:spPr>
          <a:xfrm>
            <a:off x="10968038" y="6248400"/>
            <a:ext cx="309562" cy="214313"/>
          </a:xfrm>
        </p:spPr>
        <p:txBody>
          <a:bodyPr/>
          <a:lstStyle>
            <a:lvl1pPr eaLnBrk="0" hangingPunct="0">
              <a:defRPr/>
            </a:lvl1pPr>
          </a:lstStyle>
          <a:p>
            <a:fld id="{7328A3AC-AA75-43E8-AB8E-97A88CE235AC}" type="slidenum">
              <a:rPr lang="en-US" altLang="en-US"/>
              <a:pPr/>
              <a:t>‹#›</a:t>
            </a:fld>
            <a:endParaRPr lang="en-US" altLang="en-US"/>
          </a:p>
        </p:txBody>
      </p:sp>
    </p:spTree>
    <p:extLst>
      <p:ext uri="{BB962C8B-B14F-4D97-AF65-F5344CB8AC3E}">
        <p14:creationId xmlns:p14="http://schemas.microsoft.com/office/powerpoint/2010/main" val="1095409828"/>
      </p:ext>
    </p:extLst>
  </p:cSld>
  <p:clrMapOvr>
    <a:masterClrMapping/>
  </p:clrMapOvr>
  <p:transition spd="med">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95656" y="2130512"/>
            <a:ext cx="7400701" cy="510562"/>
          </a:xfrm>
        </p:spPr>
        <p:txBody>
          <a:bodyPr/>
          <a:lstStyle/>
          <a:p>
            <a:r>
              <a:rPr lang="fr-FR"/>
              <a:t>Cliquez pour modifier le style du titre</a:t>
            </a:r>
          </a:p>
        </p:txBody>
      </p:sp>
      <p:sp>
        <p:nvSpPr>
          <p:cNvPr id="3" name="Sous-titre 2"/>
          <p:cNvSpPr>
            <a:spLocks noGrp="1"/>
          </p:cNvSpPr>
          <p:nvPr>
            <p:ph type="subTitle" idx="1"/>
          </p:nvPr>
        </p:nvSpPr>
        <p:spPr>
          <a:xfrm>
            <a:off x="1828800" y="3886205"/>
            <a:ext cx="8534400" cy="898979"/>
          </a:xfrm>
        </p:spPr>
        <p:txBody>
          <a:bodyPr/>
          <a:lstStyle>
            <a:lvl1pPr marL="0" indent="0" algn="ctr">
              <a:buNone/>
              <a:defRPr/>
            </a:lvl1pPr>
            <a:lvl2pPr marL="455540" indent="0" algn="ctr">
              <a:buNone/>
              <a:defRPr/>
            </a:lvl2pPr>
            <a:lvl3pPr marL="911044" indent="0" algn="ctr">
              <a:buNone/>
              <a:defRPr/>
            </a:lvl3pPr>
            <a:lvl4pPr marL="1366570" indent="0" algn="ctr">
              <a:buNone/>
              <a:defRPr/>
            </a:lvl4pPr>
            <a:lvl5pPr marL="1822077" indent="0" algn="ctr">
              <a:buNone/>
              <a:defRPr/>
            </a:lvl5pPr>
            <a:lvl6pPr marL="2277599" indent="0" algn="ctr">
              <a:buNone/>
              <a:defRPr/>
            </a:lvl6pPr>
            <a:lvl7pPr marL="2733124" indent="0" algn="ctr">
              <a:buNone/>
              <a:defRPr/>
            </a:lvl7pPr>
            <a:lvl8pPr marL="3188633" indent="0" algn="ctr">
              <a:buNone/>
              <a:defRPr/>
            </a:lvl8pPr>
            <a:lvl9pPr marL="3644145" indent="0" algn="ctr">
              <a:buNone/>
              <a:defRPr/>
            </a:lvl9pPr>
          </a:lstStyle>
          <a:p>
            <a:r>
              <a:rPr lang="fr-FR"/>
              <a:t>Cliquez pour modifier le style des sous-titres du masque</a:t>
            </a:r>
          </a:p>
        </p:txBody>
      </p:sp>
      <p:sp>
        <p:nvSpPr>
          <p:cNvPr id="4" name="Rectangle 4">
            <a:extLst>
              <a:ext uri="{FF2B5EF4-FFF2-40B4-BE49-F238E27FC236}">
                <a16:creationId xmlns:a16="http://schemas.microsoft.com/office/drawing/2014/main" id="{E63DF5EC-3C19-DE71-EBFD-D284F19B9D00}"/>
              </a:ext>
            </a:extLst>
          </p:cNvPr>
          <p:cNvSpPr>
            <a:spLocks noGrp="1" noChangeArrowheads="1"/>
          </p:cNvSpPr>
          <p:nvPr>
            <p:ph type="sldNum" sz="quarter" idx="10"/>
          </p:nvPr>
        </p:nvSpPr>
        <p:spPr/>
        <p:txBody>
          <a:bodyPr/>
          <a:lstStyle>
            <a:lvl1pPr eaLnBrk="0" hangingPunct="0">
              <a:defRPr/>
            </a:lvl1pPr>
          </a:lstStyle>
          <a:p>
            <a:fld id="{6ACC7B42-38DA-4215-B987-E6520B5FCF4E}" type="slidenum">
              <a:rPr lang="fr-FR" altLang="en-US"/>
              <a:pPr/>
              <a:t>‹#›</a:t>
            </a:fld>
            <a:endParaRPr lang="fr-FR" altLang="en-US"/>
          </a:p>
        </p:txBody>
      </p:sp>
    </p:spTree>
    <p:extLst>
      <p:ext uri="{BB962C8B-B14F-4D97-AF65-F5344CB8AC3E}">
        <p14:creationId xmlns:p14="http://schemas.microsoft.com/office/powerpoint/2010/main" val="3737977816"/>
      </p:ext>
    </p:extLst>
  </p:cSld>
  <p:clrMapOvr>
    <a:masterClrMapping/>
  </p:clrMapOvr>
  <p:transition spd="med">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721F1B4B-1539-BE98-4C47-6E4CE0B69BCB}"/>
              </a:ext>
            </a:extLst>
          </p:cNvPr>
          <p:cNvSpPr>
            <a:spLocks noGrp="1" noChangeArrowheads="1"/>
          </p:cNvSpPr>
          <p:nvPr>
            <p:ph type="sldNum" sz="quarter" idx="10"/>
          </p:nvPr>
        </p:nvSpPr>
        <p:spPr/>
        <p:txBody>
          <a:bodyPr/>
          <a:lstStyle>
            <a:lvl1pPr eaLnBrk="0" hangingPunct="0">
              <a:defRPr/>
            </a:lvl1pPr>
          </a:lstStyle>
          <a:p>
            <a:fld id="{22401BE4-4B21-4F19-A8E4-9BC115D8ADC9}" type="slidenum">
              <a:rPr lang="fr-FR" altLang="en-US"/>
              <a:pPr/>
              <a:t>‹#›</a:t>
            </a:fld>
            <a:endParaRPr lang="fr-FR" altLang="en-US"/>
          </a:p>
        </p:txBody>
      </p:sp>
    </p:spTree>
    <p:extLst>
      <p:ext uri="{BB962C8B-B14F-4D97-AF65-F5344CB8AC3E}">
        <p14:creationId xmlns:p14="http://schemas.microsoft.com/office/powerpoint/2010/main" val="2445211979"/>
      </p:ext>
    </p:extLst>
  </p:cSld>
  <p:clrMapOvr>
    <a:masterClrMapping/>
  </p:clrMapOvr>
  <p:transition spd="med">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8" y="4406900"/>
            <a:ext cx="11800944" cy="615206"/>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4008501"/>
            <a:ext cx="10363200" cy="398400"/>
          </a:xfrm>
        </p:spPr>
        <p:txBody>
          <a:bodyPr anchor="b"/>
          <a:lstStyle>
            <a:lvl1pPr marL="0" indent="0">
              <a:buNone/>
              <a:defRPr sz="2000"/>
            </a:lvl1pPr>
            <a:lvl2pPr marL="455540" indent="0">
              <a:buNone/>
              <a:defRPr sz="1800"/>
            </a:lvl2pPr>
            <a:lvl3pPr marL="911044" indent="0">
              <a:buNone/>
              <a:defRPr sz="1600"/>
            </a:lvl3pPr>
            <a:lvl4pPr marL="1366570" indent="0">
              <a:buNone/>
              <a:defRPr sz="1400"/>
            </a:lvl4pPr>
            <a:lvl5pPr marL="1822077" indent="0">
              <a:buNone/>
              <a:defRPr sz="1400"/>
            </a:lvl5pPr>
            <a:lvl6pPr marL="2277599" indent="0">
              <a:buNone/>
              <a:defRPr sz="1400"/>
            </a:lvl6pPr>
            <a:lvl7pPr marL="2733124" indent="0">
              <a:buNone/>
              <a:defRPr sz="1400"/>
            </a:lvl7pPr>
            <a:lvl8pPr marL="3188633" indent="0">
              <a:buNone/>
              <a:defRPr sz="1400"/>
            </a:lvl8pPr>
            <a:lvl9pPr marL="3644145"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06919093-BA9C-F1DB-7730-415FAF04FF7F}"/>
              </a:ext>
            </a:extLst>
          </p:cNvPr>
          <p:cNvSpPr>
            <a:spLocks noGrp="1" noChangeArrowheads="1"/>
          </p:cNvSpPr>
          <p:nvPr>
            <p:ph type="sldNum" sz="quarter" idx="10"/>
          </p:nvPr>
        </p:nvSpPr>
        <p:spPr/>
        <p:txBody>
          <a:bodyPr/>
          <a:lstStyle>
            <a:lvl1pPr eaLnBrk="0" hangingPunct="0">
              <a:defRPr/>
            </a:lvl1pPr>
          </a:lstStyle>
          <a:p>
            <a:fld id="{07CEA232-A456-4A34-B32C-F34094348813}" type="slidenum">
              <a:rPr lang="fr-FR" altLang="en-US"/>
              <a:pPr/>
              <a:t>‹#›</a:t>
            </a:fld>
            <a:endParaRPr lang="fr-FR" altLang="en-US"/>
          </a:p>
        </p:txBody>
      </p:sp>
    </p:spTree>
    <p:extLst>
      <p:ext uri="{BB962C8B-B14F-4D97-AF65-F5344CB8AC3E}">
        <p14:creationId xmlns:p14="http://schemas.microsoft.com/office/powerpoint/2010/main" val="3208566585"/>
      </p:ext>
    </p:extLst>
  </p:cSld>
  <p:clrMapOvr>
    <a:masterClrMapping/>
  </p:clrMapOvr>
  <p:transition spd="med">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196975"/>
            <a:ext cx="5384800" cy="25311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196975"/>
            <a:ext cx="5384800" cy="25311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lide Number Placeholder 4">
            <a:extLst>
              <a:ext uri="{FF2B5EF4-FFF2-40B4-BE49-F238E27FC236}">
                <a16:creationId xmlns:a16="http://schemas.microsoft.com/office/drawing/2014/main" id="{5B9434D9-BEEA-63A7-539B-BD366A3092A2}"/>
              </a:ext>
            </a:extLst>
          </p:cNvPr>
          <p:cNvSpPr>
            <a:spLocks noGrp="1" noChangeArrowheads="1"/>
          </p:cNvSpPr>
          <p:nvPr>
            <p:ph type="sldNum" sz="quarter" idx="10"/>
          </p:nvPr>
        </p:nvSpPr>
        <p:spPr/>
        <p:txBody>
          <a:bodyPr/>
          <a:lstStyle>
            <a:lvl1pPr eaLnBrk="0" hangingPunct="0">
              <a:defRPr/>
            </a:lvl1pPr>
          </a:lstStyle>
          <a:p>
            <a:fld id="{DA95E05A-F980-4CEA-AE9B-3AFC8E9D715A}" type="slidenum">
              <a:rPr lang="fr-FR" altLang="en-US"/>
              <a:pPr/>
              <a:t>‹#›</a:t>
            </a:fld>
            <a:endParaRPr lang="fr-FR" altLang="en-US"/>
          </a:p>
        </p:txBody>
      </p:sp>
    </p:spTree>
    <p:extLst>
      <p:ext uri="{BB962C8B-B14F-4D97-AF65-F5344CB8AC3E}">
        <p14:creationId xmlns:p14="http://schemas.microsoft.com/office/powerpoint/2010/main" val="989167286"/>
      </p:ext>
    </p:extLst>
  </p:cSld>
  <p:clrMapOvr>
    <a:masterClrMapping/>
  </p:clrMapOvr>
  <p:transition spd="med">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395656" y="274723"/>
            <a:ext cx="7400701" cy="510562"/>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2" y="1344261"/>
            <a:ext cx="5386917" cy="830649"/>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2" y="2174875"/>
            <a:ext cx="5386917" cy="22079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482" y="1344261"/>
            <a:ext cx="5389033" cy="830649"/>
          </a:xfrm>
        </p:spPr>
        <p:txBody>
          <a:bodyPr anchor="b"/>
          <a:lstStyle>
            <a:lvl1pPr marL="0" indent="0">
              <a:buNone/>
              <a:defRPr sz="2400" b="1"/>
            </a:lvl1pPr>
            <a:lvl2pPr marL="455540" indent="0">
              <a:buNone/>
              <a:defRPr sz="2000" b="1"/>
            </a:lvl2pPr>
            <a:lvl3pPr marL="911044" indent="0">
              <a:buNone/>
              <a:defRPr sz="1800" b="1"/>
            </a:lvl3pPr>
            <a:lvl4pPr marL="1366570" indent="0">
              <a:buNone/>
              <a:defRPr sz="1600" b="1"/>
            </a:lvl4pPr>
            <a:lvl5pPr marL="1822077" indent="0">
              <a:buNone/>
              <a:defRPr sz="1600" b="1"/>
            </a:lvl5pPr>
            <a:lvl6pPr marL="2277599" indent="0">
              <a:buNone/>
              <a:defRPr sz="1600" b="1"/>
            </a:lvl6pPr>
            <a:lvl7pPr marL="2733124" indent="0">
              <a:buNone/>
              <a:defRPr sz="1600" b="1"/>
            </a:lvl7pPr>
            <a:lvl8pPr marL="3188633" indent="0">
              <a:buNone/>
              <a:defRPr sz="1600" b="1"/>
            </a:lvl8pPr>
            <a:lvl9pPr marL="3644145"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482" y="2174875"/>
            <a:ext cx="5389033" cy="22079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EBD1B43C-EEFF-A5DE-C969-44F032D8EC61}"/>
              </a:ext>
            </a:extLst>
          </p:cNvPr>
          <p:cNvSpPr>
            <a:spLocks noGrp="1" noChangeArrowheads="1"/>
          </p:cNvSpPr>
          <p:nvPr>
            <p:ph type="sldNum" sz="quarter" idx="10"/>
          </p:nvPr>
        </p:nvSpPr>
        <p:spPr/>
        <p:txBody>
          <a:bodyPr/>
          <a:lstStyle>
            <a:lvl1pPr eaLnBrk="0" hangingPunct="0">
              <a:defRPr/>
            </a:lvl1pPr>
          </a:lstStyle>
          <a:p>
            <a:fld id="{40E1E001-7A72-4CDB-9A89-48E0F61284E1}" type="slidenum">
              <a:rPr lang="fr-FR" altLang="en-US"/>
              <a:pPr/>
              <a:t>‹#›</a:t>
            </a:fld>
            <a:endParaRPr lang="fr-FR" altLang="en-US"/>
          </a:p>
        </p:txBody>
      </p:sp>
    </p:spTree>
    <p:extLst>
      <p:ext uri="{BB962C8B-B14F-4D97-AF65-F5344CB8AC3E}">
        <p14:creationId xmlns:p14="http://schemas.microsoft.com/office/powerpoint/2010/main" val="3435691960"/>
      </p:ext>
    </p:extLst>
  </p:cSld>
  <p:clrMapOvr>
    <a:masterClrMapping/>
  </p:clrMapOvr>
  <p:transition spd="med">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a:extLst>
              <a:ext uri="{FF2B5EF4-FFF2-40B4-BE49-F238E27FC236}">
                <a16:creationId xmlns:a16="http://schemas.microsoft.com/office/drawing/2014/main" id="{5DAA49AC-0E98-80B4-1684-3BAFF9F8B482}"/>
              </a:ext>
            </a:extLst>
          </p:cNvPr>
          <p:cNvSpPr>
            <a:spLocks noGrp="1" noChangeArrowheads="1"/>
          </p:cNvSpPr>
          <p:nvPr>
            <p:ph type="sldNum" sz="quarter" idx="10"/>
          </p:nvPr>
        </p:nvSpPr>
        <p:spPr/>
        <p:txBody>
          <a:bodyPr/>
          <a:lstStyle>
            <a:lvl1pPr eaLnBrk="0" hangingPunct="0">
              <a:defRPr/>
            </a:lvl1pPr>
          </a:lstStyle>
          <a:p>
            <a:fld id="{3B6B8D55-3879-434C-91DC-177B94912D3D}" type="slidenum">
              <a:rPr lang="fr-FR" altLang="en-US"/>
              <a:pPr/>
              <a:t>‹#›</a:t>
            </a:fld>
            <a:endParaRPr lang="fr-FR" altLang="en-US"/>
          </a:p>
        </p:txBody>
      </p:sp>
    </p:spTree>
    <p:extLst>
      <p:ext uri="{BB962C8B-B14F-4D97-AF65-F5344CB8AC3E}">
        <p14:creationId xmlns:p14="http://schemas.microsoft.com/office/powerpoint/2010/main" val="3619038652"/>
      </p:ext>
    </p:extLst>
  </p:cSld>
  <p:clrMapOvr>
    <a:masterClrMapping/>
  </p:clrMapOvr>
  <p:transition spd="med">
    <p:zo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876BA7-1923-B355-9FB2-6E9AE1323E63}"/>
              </a:ext>
            </a:extLst>
          </p:cNvPr>
          <p:cNvSpPr>
            <a:spLocks noGrp="1" noChangeArrowheads="1"/>
          </p:cNvSpPr>
          <p:nvPr>
            <p:ph type="sldNum" sz="quarter" idx="10"/>
          </p:nvPr>
        </p:nvSpPr>
        <p:spPr/>
        <p:txBody>
          <a:bodyPr/>
          <a:lstStyle>
            <a:lvl1pPr eaLnBrk="0" hangingPunct="0">
              <a:defRPr/>
            </a:lvl1pPr>
          </a:lstStyle>
          <a:p>
            <a:fld id="{4D3B7709-5C66-40E5-A599-EA1B09A83C06}" type="slidenum">
              <a:rPr lang="fr-FR" altLang="en-US"/>
              <a:pPr/>
              <a:t>‹#›</a:t>
            </a:fld>
            <a:endParaRPr lang="fr-FR" altLang="en-US"/>
          </a:p>
        </p:txBody>
      </p:sp>
    </p:spTree>
    <p:extLst>
      <p:ext uri="{BB962C8B-B14F-4D97-AF65-F5344CB8AC3E}">
        <p14:creationId xmlns:p14="http://schemas.microsoft.com/office/powerpoint/2010/main" val="3404395554"/>
      </p:ext>
    </p:extLst>
  </p:cSld>
  <p:clrMapOvr>
    <a:masterClrMapping/>
  </p:clrMapOvr>
  <p:transition spd="med">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4" y="1081590"/>
            <a:ext cx="4693229" cy="353596"/>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28927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537449"/>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fr-FR"/>
              <a:t>Cliquez pour modifier les styles du texte du masque</a:t>
            </a:r>
          </a:p>
        </p:txBody>
      </p:sp>
      <p:sp>
        <p:nvSpPr>
          <p:cNvPr id="5" name="Slide Number Placeholder 4">
            <a:extLst>
              <a:ext uri="{FF2B5EF4-FFF2-40B4-BE49-F238E27FC236}">
                <a16:creationId xmlns:a16="http://schemas.microsoft.com/office/drawing/2014/main" id="{CB3CB4AE-AB32-4F74-8074-345F1E5829C6}"/>
              </a:ext>
            </a:extLst>
          </p:cNvPr>
          <p:cNvSpPr>
            <a:spLocks noGrp="1" noChangeArrowheads="1"/>
          </p:cNvSpPr>
          <p:nvPr>
            <p:ph type="sldNum" sz="quarter" idx="10"/>
          </p:nvPr>
        </p:nvSpPr>
        <p:spPr/>
        <p:txBody>
          <a:bodyPr/>
          <a:lstStyle>
            <a:lvl1pPr eaLnBrk="0" hangingPunct="0">
              <a:defRPr/>
            </a:lvl1pPr>
          </a:lstStyle>
          <a:p>
            <a:fld id="{F759FB76-43EB-4451-BE34-57BA4F189490}" type="slidenum">
              <a:rPr lang="fr-FR" altLang="en-US"/>
              <a:pPr/>
              <a:t>‹#›</a:t>
            </a:fld>
            <a:endParaRPr lang="fr-FR" altLang="en-US"/>
          </a:p>
        </p:txBody>
      </p:sp>
    </p:spTree>
    <p:extLst>
      <p:ext uri="{BB962C8B-B14F-4D97-AF65-F5344CB8AC3E}">
        <p14:creationId xmlns:p14="http://schemas.microsoft.com/office/powerpoint/2010/main" val="352639655"/>
      </p:ext>
    </p:extLst>
  </p:cSld>
  <p:clrMapOvr>
    <a:masterClrMapping/>
  </p:clrMapOvr>
  <p:transition spd="med">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8" y="5013828"/>
            <a:ext cx="4693229" cy="353596"/>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861"/>
            <a:ext cx="7315200" cy="579165"/>
          </a:xfrm>
        </p:spPr>
        <p:txBody>
          <a:bodyPr/>
          <a:lstStyle>
            <a:lvl1pPr marL="0" indent="0">
              <a:buNone/>
              <a:defRPr sz="3200"/>
            </a:lvl1pPr>
            <a:lvl2pPr marL="455540" indent="0">
              <a:buNone/>
              <a:defRPr sz="2800"/>
            </a:lvl2pPr>
            <a:lvl3pPr marL="911044" indent="0">
              <a:buNone/>
              <a:defRPr sz="2400"/>
            </a:lvl3pPr>
            <a:lvl4pPr marL="1366570" indent="0">
              <a:buNone/>
              <a:defRPr sz="2000"/>
            </a:lvl4pPr>
            <a:lvl5pPr marL="1822077" indent="0">
              <a:buNone/>
              <a:defRPr sz="2000"/>
            </a:lvl5pPr>
            <a:lvl6pPr marL="2277599" indent="0">
              <a:buNone/>
              <a:defRPr sz="2000"/>
            </a:lvl6pPr>
            <a:lvl7pPr marL="2733124" indent="0">
              <a:buNone/>
              <a:defRPr sz="2000"/>
            </a:lvl7pPr>
            <a:lvl8pPr marL="3188633" indent="0">
              <a:buNone/>
              <a:defRPr sz="2000"/>
            </a:lvl8pPr>
            <a:lvl9pPr marL="3644145"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314970"/>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fr-FR"/>
              <a:t>Cliquez pour modifier les styles du texte du masque</a:t>
            </a:r>
          </a:p>
        </p:txBody>
      </p:sp>
      <p:sp>
        <p:nvSpPr>
          <p:cNvPr id="5" name="Slide Number Placeholder 4">
            <a:extLst>
              <a:ext uri="{FF2B5EF4-FFF2-40B4-BE49-F238E27FC236}">
                <a16:creationId xmlns:a16="http://schemas.microsoft.com/office/drawing/2014/main" id="{F3B0552A-B60F-FE53-B6BD-558D0685A244}"/>
              </a:ext>
            </a:extLst>
          </p:cNvPr>
          <p:cNvSpPr>
            <a:spLocks noGrp="1" noChangeArrowheads="1"/>
          </p:cNvSpPr>
          <p:nvPr>
            <p:ph type="sldNum" sz="quarter" idx="10"/>
          </p:nvPr>
        </p:nvSpPr>
        <p:spPr/>
        <p:txBody>
          <a:bodyPr/>
          <a:lstStyle>
            <a:lvl1pPr eaLnBrk="0" hangingPunct="0">
              <a:defRPr/>
            </a:lvl1pPr>
          </a:lstStyle>
          <a:p>
            <a:fld id="{A821B294-9415-49A5-943F-102AC8958A06}" type="slidenum">
              <a:rPr lang="fr-FR" altLang="en-US"/>
              <a:pPr/>
              <a:t>‹#›</a:t>
            </a:fld>
            <a:endParaRPr lang="fr-FR" altLang="en-US"/>
          </a:p>
        </p:txBody>
      </p:sp>
    </p:spTree>
    <p:extLst>
      <p:ext uri="{BB962C8B-B14F-4D97-AF65-F5344CB8AC3E}">
        <p14:creationId xmlns:p14="http://schemas.microsoft.com/office/powerpoint/2010/main" val="3822759110"/>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5540" indent="0">
              <a:buNone/>
              <a:defRPr sz="2800"/>
            </a:lvl2pPr>
            <a:lvl3pPr marL="911044" indent="0">
              <a:buNone/>
              <a:defRPr sz="2400"/>
            </a:lvl3pPr>
            <a:lvl4pPr marL="1366570" indent="0">
              <a:buNone/>
              <a:defRPr sz="2000"/>
            </a:lvl4pPr>
            <a:lvl5pPr marL="1822077" indent="0">
              <a:buNone/>
              <a:defRPr sz="2000"/>
            </a:lvl5pPr>
            <a:lvl6pPr marL="2277599" indent="0">
              <a:buNone/>
              <a:defRPr sz="2000"/>
            </a:lvl6pPr>
            <a:lvl7pPr marL="2733124" indent="0">
              <a:buNone/>
              <a:defRPr sz="2000"/>
            </a:lvl7pPr>
            <a:lvl8pPr marL="3188633" indent="0">
              <a:buNone/>
              <a:defRPr sz="2000"/>
            </a:lvl8pPr>
            <a:lvl9pPr marL="3644145"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5540" indent="0">
              <a:buNone/>
              <a:defRPr sz="1200"/>
            </a:lvl2pPr>
            <a:lvl3pPr marL="911044" indent="0">
              <a:buNone/>
              <a:defRPr sz="1000"/>
            </a:lvl3pPr>
            <a:lvl4pPr marL="1366570" indent="0">
              <a:buNone/>
              <a:defRPr sz="900"/>
            </a:lvl4pPr>
            <a:lvl5pPr marL="1822077" indent="0">
              <a:buNone/>
              <a:defRPr sz="900"/>
            </a:lvl5pPr>
            <a:lvl6pPr marL="2277599" indent="0">
              <a:buNone/>
              <a:defRPr sz="900"/>
            </a:lvl6pPr>
            <a:lvl7pPr marL="2733124" indent="0">
              <a:buNone/>
              <a:defRPr sz="900"/>
            </a:lvl7pPr>
            <a:lvl8pPr marL="3188633" indent="0">
              <a:buNone/>
              <a:defRPr sz="900"/>
            </a:lvl8pPr>
            <a:lvl9pPr marL="3644145" indent="0">
              <a:buNone/>
              <a:defRPr sz="900"/>
            </a:lvl9pPr>
          </a:lstStyle>
          <a:p>
            <a:pPr lvl="0"/>
            <a:r>
              <a:rPr lang="en-US"/>
              <a:t>Click to edit Master text styles</a:t>
            </a:r>
          </a:p>
        </p:txBody>
      </p:sp>
    </p:spTree>
    <p:extLst>
      <p:ext uri="{BB962C8B-B14F-4D97-AF65-F5344CB8AC3E}">
        <p14:creationId xmlns:p14="http://schemas.microsoft.com/office/powerpoint/2010/main" val="126530712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1134122" y="1196975"/>
            <a:ext cx="10448330" cy="257453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E303EF1F-3D37-E2C2-47D8-FF82E99B180E}"/>
              </a:ext>
            </a:extLst>
          </p:cNvPr>
          <p:cNvSpPr>
            <a:spLocks noGrp="1" noChangeArrowheads="1"/>
          </p:cNvSpPr>
          <p:nvPr>
            <p:ph type="sldNum" sz="quarter" idx="10"/>
          </p:nvPr>
        </p:nvSpPr>
        <p:spPr/>
        <p:txBody>
          <a:bodyPr/>
          <a:lstStyle>
            <a:lvl1pPr eaLnBrk="0" hangingPunct="0">
              <a:defRPr/>
            </a:lvl1pPr>
          </a:lstStyle>
          <a:p>
            <a:fld id="{8E774C84-F521-45B9-9312-3314FE1D48C3}" type="slidenum">
              <a:rPr lang="fr-FR" altLang="en-US"/>
              <a:pPr/>
              <a:t>‹#›</a:t>
            </a:fld>
            <a:endParaRPr lang="fr-FR" altLang="en-US"/>
          </a:p>
        </p:txBody>
      </p:sp>
    </p:spTree>
    <p:extLst>
      <p:ext uri="{BB962C8B-B14F-4D97-AF65-F5344CB8AC3E}">
        <p14:creationId xmlns:p14="http://schemas.microsoft.com/office/powerpoint/2010/main" val="71987379"/>
      </p:ext>
    </p:extLst>
  </p:cSld>
  <p:clrMapOvr>
    <a:masterClrMapping/>
  </p:clrMapOvr>
  <p:transition spd="med">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979892" y="-1670721"/>
            <a:ext cx="602557" cy="730870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912357" y="222337"/>
            <a:ext cx="4723686" cy="35226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3BFFC232-AE42-3BEA-698E-E9EF80F6FA40}"/>
              </a:ext>
            </a:extLst>
          </p:cNvPr>
          <p:cNvSpPr>
            <a:spLocks noGrp="1" noChangeArrowheads="1"/>
          </p:cNvSpPr>
          <p:nvPr>
            <p:ph type="sldNum" sz="quarter" idx="10"/>
          </p:nvPr>
        </p:nvSpPr>
        <p:spPr/>
        <p:txBody>
          <a:bodyPr/>
          <a:lstStyle>
            <a:lvl1pPr eaLnBrk="0" hangingPunct="0">
              <a:defRPr/>
            </a:lvl1pPr>
          </a:lstStyle>
          <a:p>
            <a:fld id="{4AC7F96B-47B7-46F9-BDE6-FD21DEA32D4A}" type="slidenum">
              <a:rPr lang="fr-FR" altLang="en-US"/>
              <a:pPr/>
              <a:t>‹#›</a:t>
            </a:fld>
            <a:endParaRPr lang="fr-FR" altLang="en-US"/>
          </a:p>
        </p:txBody>
      </p:sp>
    </p:spTree>
    <p:extLst>
      <p:ext uri="{BB962C8B-B14F-4D97-AF65-F5344CB8AC3E}">
        <p14:creationId xmlns:p14="http://schemas.microsoft.com/office/powerpoint/2010/main" val="2779184364"/>
      </p:ext>
    </p:extLst>
  </p:cSld>
  <p:clrMapOvr>
    <a:masterClrMapping/>
  </p:clrMapOvr>
  <p:transition spd="med">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181924" y="609686"/>
            <a:ext cx="5828154" cy="510562"/>
          </a:xfrm>
        </p:spPr>
        <p:txBody>
          <a:bodyPr/>
          <a:lstStyle/>
          <a:p>
            <a:r>
              <a:rPr lang="en-US"/>
              <a:t>Click to edit Master title style</a:t>
            </a:r>
            <a:endParaRPr lang="en-GB" dirty="0"/>
          </a:p>
        </p:txBody>
      </p:sp>
      <p:sp>
        <p:nvSpPr>
          <p:cNvPr id="3" name="SmartArt Placeholder 2"/>
          <p:cNvSpPr>
            <a:spLocks noGrp="1"/>
          </p:cNvSpPr>
          <p:nvPr>
            <p:ph type="dgm" idx="1"/>
          </p:nvPr>
        </p:nvSpPr>
        <p:spPr>
          <a:xfrm>
            <a:off x="914400" y="1981205"/>
            <a:ext cx="10363200" cy="495735"/>
          </a:xfrm>
        </p:spPr>
        <p:txBody>
          <a:bodyPr/>
          <a:lstStyle>
            <a:lvl1pPr>
              <a:buClr>
                <a:schemeClr val="accent2"/>
              </a:buClr>
              <a:defRPr/>
            </a:lvl1pPr>
            <a:lvl2pPr marL="854079" indent="-398582">
              <a:buClr>
                <a:srgbClr val="00FFFF"/>
              </a:buClr>
              <a:buSzPct val="125000"/>
              <a:buFont typeface="Wingdings" pitchFamily="2" charset="2"/>
              <a:buChar char="§"/>
              <a:defRPr/>
            </a:lvl2pPr>
          </a:lstStyle>
          <a:p>
            <a:pPr lvl="0"/>
            <a:r>
              <a:rPr lang="en-US" noProof="0"/>
              <a:t>Click icon to add SmartArt graphic</a:t>
            </a:r>
            <a:endParaRPr lang="en-GB" noProof="0" dirty="0"/>
          </a:p>
        </p:txBody>
      </p:sp>
      <p:sp>
        <p:nvSpPr>
          <p:cNvPr id="4" name="Date Placeholder 3">
            <a:extLst>
              <a:ext uri="{FF2B5EF4-FFF2-40B4-BE49-F238E27FC236}">
                <a16:creationId xmlns:a16="http://schemas.microsoft.com/office/drawing/2014/main" id="{BFC9630B-A4C7-8CB7-B7C1-E53E41408D32}"/>
              </a:ext>
            </a:extLst>
          </p:cNvPr>
          <p:cNvSpPr>
            <a:spLocks noGrp="1"/>
          </p:cNvSpPr>
          <p:nvPr>
            <p:ph type="dt" sz="half" idx="10"/>
          </p:nvPr>
        </p:nvSpPr>
        <p:spPr>
          <a:xfrm>
            <a:off x="914400" y="6248400"/>
            <a:ext cx="2540000" cy="457200"/>
          </a:xfrm>
          <a:prstGeom prst="rect">
            <a:avLst/>
          </a:prstGeom>
        </p:spPr>
        <p:txBody>
          <a:bodyPr lIns="91101" tIns="45548" rIns="91101" bIns="45548"/>
          <a:lstStyle>
            <a:lvl1pPr algn="l" eaLnBrk="0" hangingPunct="0">
              <a:defRPr sz="2400" b="0">
                <a:solidFill>
                  <a:srgbClr val="000066"/>
                </a:solidFill>
                <a:latin typeface="Arial" pitchFamily="34" charset="0"/>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id="{F7E6063F-846F-5A14-D545-010987695706}"/>
              </a:ext>
            </a:extLst>
          </p:cNvPr>
          <p:cNvSpPr>
            <a:spLocks noGrp="1"/>
          </p:cNvSpPr>
          <p:nvPr>
            <p:ph type="ftr" sz="quarter" idx="11"/>
          </p:nvPr>
        </p:nvSpPr>
        <p:spPr>
          <a:xfrm>
            <a:off x="4165600" y="6248400"/>
            <a:ext cx="3860800" cy="457200"/>
          </a:xfrm>
          <a:prstGeom prst="rect">
            <a:avLst/>
          </a:prstGeom>
        </p:spPr>
        <p:txBody>
          <a:bodyPr lIns="91101" tIns="45548" rIns="91101" bIns="45548"/>
          <a:lstStyle>
            <a:lvl1pPr algn="l" eaLnBrk="0" hangingPunct="0">
              <a:defRPr sz="2400" b="0">
                <a:solidFill>
                  <a:srgbClr val="000066"/>
                </a:solidFill>
                <a:latin typeface="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E34B0E3-F3D7-1F1A-99BB-DA913B640367}"/>
              </a:ext>
            </a:extLst>
          </p:cNvPr>
          <p:cNvSpPr>
            <a:spLocks noGrp="1"/>
          </p:cNvSpPr>
          <p:nvPr>
            <p:ph type="sldNum" sz="quarter" idx="12"/>
          </p:nvPr>
        </p:nvSpPr>
        <p:spPr>
          <a:xfrm>
            <a:off x="10968038" y="6248400"/>
            <a:ext cx="309562" cy="214313"/>
          </a:xfrm>
        </p:spPr>
        <p:txBody>
          <a:bodyPr/>
          <a:lstStyle>
            <a:lvl1pPr eaLnBrk="0" hangingPunct="0">
              <a:defRPr/>
            </a:lvl1pPr>
          </a:lstStyle>
          <a:p>
            <a:fld id="{EECDFDBB-9860-4931-92F3-C3183A8E81BE}" type="slidenum">
              <a:rPr lang="en-US" altLang="en-US"/>
              <a:pPr/>
              <a:t>‹#›</a:t>
            </a:fld>
            <a:endParaRPr lang="en-US" altLang="en-US"/>
          </a:p>
        </p:txBody>
      </p:sp>
    </p:spTree>
    <p:extLst>
      <p:ext uri="{BB962C8B-B14F-4D97-AF65-F5344CB8AC3E}">
        <p14:creationId xmlns:p14="http://schemas.microsoft.com/office/powerpoint/2010/main" val="2055993714"/>
      </p:ext>
    </p:extLst>
  </p:cSld>
  <p:clrMapOvr>
    <a:masterClrMapping/>
  </p:clrMapOvr>
  <p:transition spd="med">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2">
            <a:extLst>
              <a:ext uri="{FF2B5EF4-FFF2-40B4-BE49-F238E27FC236}">
                <a16:creationId xmlns:a16="http://schemas.microsoft.com/office/drawing/2014/main" id="{298B5F24-34D4-E3B7-40C5-14B160AC93E2}"/>
              </a:ext>
            </a:extLst>
          </p:cNvPr>
          <p:cNvGrpSpPr>
            <a:grpSpLocks/>
          </p:cNvGrpSpPr>
          <p:nvPr/>
        </p:nvGrpSpPr>
        <p:grpSpPr bwMode="auto">
          <a:xfrm>
            <a:off x="0" y="0"/>
            <a:ext cx="379413" cy="6858000"/>
            <a:chOff x="0" y="0"/>
            <a:chExt cx="5345430" cy="7551451"/>
          </a:xfrm>
        </p:grpSpPr>
        <p:grpSp>
          <p:nvGrpSpPr>
            <p:cNvPr id="5" name="Group 26">
              <a:extLst>
                <a:ext uri="{FF2B5EF4-FFF2-40B4-BE49-F238E27FC236}">
                  <a16:creationId xmlns:a16="http://schemas.microsoft.com/office/drawing/2014/main" id="{92515275-1AC0-4D27-18C0-47D75C8B88BA}"/>
                </a:ext>
              </a:extLst>
            </p:cNvPr>
            <p:cNvGrpSpPr>
              <a:grpSpLocks/>
            </p:cNvGrpSpPr>
            <p:nvPr/>
          </p:nvGrpSpPr>
          <p:grpSpPr bwMode="auto">
            <a:xfrm>
              <a:off x="0" y="0"/>
              <a:ext cx="5345430" cy="3743960"/>
              <a:chOff x="0" y="0"/>
              <a:chExt cx="8419" cy="5896"/>
            </a:xfrm>
          </p:grpSpPr>
          <p:sp>
            <p:nvSpPr>
              <p:cNvPr id="8" name="Freeform 29">
                <a:extLst>
                  <a:ext uri="{FF2B5EF4-FFF2-40B4-BE49-F238E27FC236}">
                    <a16:creationId xmlns:a16="http://schemas.microsoft.com/office/drawing/2014/main" id="{A5033D5D-8D2C-1291-BE6C-86B28C565690}"/>
                  </a:ext>
                </a:extLst>
              </p:cNvPr>
              <p:cNvSpPr>
                <a:spLocks/>
              </p:cNvSpPr>
              <p:nvPr/>
            </p:nvSpPr>
            <p:spPr bwMode="auto">
              <a:xfrm>
                <a:off x="0" y="0"/>
                <a:ext cx="8419" cy="5896"/>
              </a:xfrm>
              <a:custGeom>
                <a:avLst/>
                <a:gdLst>
                  <a:gd name="T0" fmla="*/ 0 w 8419"/>
                  <a:gd name="T1" fmla="*/ 5896 h 5896"/>
                  <a:gd name="T2" fmla="*/ 8419 w 8419"/>
                  <a:gd name="T3" fmla="*/ 5896 h 5896"/>
                  <a:gd name="T4" fmla="*/ 8419 w 8419"/>
                  <a:gd name="T5" fmla="*/ 0 h 5896"/>
                  <a:gd name="T6" fmla="*/ 0 w 8419"/>
                  <a:gd name="T7" fmla="*/ 0 h 5896"/>
                  <a:gd name="T8" fmla="*/ 0 w 8419"/>
                  <a:gd name="T9" fmla="*/ 5896 h 58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896">
                    <a:moveTo>
                      <a:pt x="0" y="5896"/>
                    </a:moveTo>
                    <a:lnTo>
                      <a:pt x="8419" y="5896"/>
                    </a:lnTo>
                    <a:lnTo>
                      <a:pt x="8419" y="0"/>
                    </a:lnTo>
                    <a:lnTo>
                      <a:pt x="0" y="0"/>
                    </a:lnTo>
                    <a:lnTo>
                      <a:pt x="0" y="589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 name="Group 27">
              <a:extLst>
                <a:ext uri="{FF2B5EF4-FFF2-40B4-BE49-F238E27FC236}">
                  <a16:creationId xmlns:a16="http://schemas.microsoft.com/office/drawing/2014/main" id="{B9761BC1-814D-C9A6-24D9-A5592A950BEF}"/>
                </a:ext>
              </a:extLst>
            </p:cNvPr>
            <p:cNvGrpSpPr>
              <a:grpSpLocks/>
            </p:cNvGrpSpPr>
            <p:nvPr/>
          </p:nvGrpSpPr>
          <p:grpSpPr bwMode="auto">
            <a:xfrm>
              <a:off x="0" y="3808730"/>
              <a:ext cx="5345430" cy="3742721"/>
              <a:chOff x="0" y="5999"/>
              <a:chExt cx="8419" cy="5794"/>
            </a:xfrm>
          </p:grpSpPr>
          <p:sp>
            <p:nvSpPr>
              <p:cNvPr id="7" name="Freeform 28">
                <a:extLst>
                  <a:ext uri="{FF2B5EF4-FFF2-40B4-BE49-F238E27FC236}">
                    <a16:creationId xmlns:a16="http://schemas.microsoft.com/office/drawing/2014/main" id="{A0CDA333-8B3C-A9A0-6FFE-245B048EDA02}"/>
                  </a:ext>
                </a:extLst>
              </p:cNvPr>
              <p:cNvSpPr>
                <a:spLocks/>
              </p:cNvSpPr>
              <p:nvPr/>
            </p:nvSpPr>
            <p:spPr bwMode="auto">
              <a:xfrm>
                <a:off x="0" y="5999"/>
                <a:ext cx="8419" cy="5794"/>
              </a:xfrm>
              <a:custGeom>
                <a:avLst/>
                <a:gdLst>
                  <a:gd name="T0" fmla="*/ 0 w 8419"/>
                  <a:gd name="T1" fmla="*/ 7489 h 5907"/>
                  <a:gd name="T2" fmla="*/ 8419 w 8419"/>
                  <a:gd name="T3" fmla="*/ 7489 h 5907"/>
                  <a:gd name="T4" fmla="*/ 8419 w 8419"/>
                  <a:gd name="T5" fmla="*/ 3773 h 5907"/>
                  <a:gd name="T6" fmla="*/ 0 w 8419"/>
                  <a:gd name="T7" fmla="*/ 3773 h 5907"/>
                  <a:gd name="T8" fmla="*/ 0 w 8419"/>
                  <a:gd name="T9" fmla="*/ 7489 h 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907">
                    <a:moveTo>
                      <a:pt x="0" y="5907"/>
                    </a:moveTo>
                    <a:lnTo>
                      <a:pt x="8419" y="5907"/>
                    </a:lnTo>
                    <a:lnTo>
                      <a:pt x="8419" y="0"/>
                    </a:lnTo>
                    <a:lnTo>
                      <a:pt x="0" y="0"/>
                    </a:lnTo>
                    <a:lnTo>
                      <a:pt x="0" y="5907"/>
                    </a:lnTo>
                    <a:close/>
                  </a:path>
                </a:pathLst>
              </a:custGeom>
              <a:solidFill>
                <a:srgbClr val="D31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9" name="Group 30">
            <a:extLst>
              <a:ext uri="{FF2B5EF4-FFF2-40B4-BE49-F238E27FC236}">
                <a16:creationId xmlns:a16="http://schemas.microsoft.com/office/drawing/2014/main" id="{3DAE7318-5CDB-7626-BD79-47075491177E}"/>
              </a:ext>
            </a:extLst>
          </p:cNvPr>
          <p:cNvGrpSpPr>
            <a:grpSpLocks/>
          </p:cNvGrpSpPr>
          <p:nvPr/>
        </p:nvGrpSpPr>
        <p:grpSpPr bwMode="auto">
          <a:xfrm>
            <a:off x="11812588" y="0"/>
            <a:ext cx="379412" cy="6858000"/>
            <a:chOff x="0" y="0"/>
            <a:chExt cx="5345430" cy="7551451"/>
          </a:xfrm>
        </p:grpSpPr>
        <p:grpSp>
          <p:nvGrpSpPr>
            <p:cNvPr id="10" name="Group 31">
              <a:extLst>
                <a:ext uri="{FF2B5EF4-FFF2-40B4-BE49-F238E27FC236}">
                  <a16:creationId xmlns:a16="http://schemas.microsoft.com/office/drawing/2014/main" id="{737AC60A-453D-55D1-330C-BDA445EF7199}"/>
                </a:ext>
              </a:extLst>
            </p:cNvPr>
            <p:cNvGrpSpPr>
              <a:grpSpLocks/>
            </p:cNvGrpSpPr>
            <p:nvPr/>
          </p:nvGrpSpPr>
          <p:grpSpPr bwMode="auto">
            <a:xfrm>
              <a:off x="0" y="0"/>
              <a:ext cx="5345430" cy="3743960"/>
              <a:chOff x="0" y="0"/>
              <a:chExt cx="8419" cy="5896"/>
            </a:xfrm>
          </p:grpSpPr>
          <p:sp>
            <p:nvSpPr>
              <p:cNvPr id="13" name="Freeform 34">
                <a:extLst>
                  <a:ext uri="{FF2B5EF4-FFF2-40B4-BE49-F238E27FC236}">
                    <a16:creationId xmlns:a16="http://schemas.microsoft.com/office/drawing/2014/main" id="{F6E87FFA-2D74-D028-3F32-15FF1318FA38}"/>
                  </a:ext>
                </a:extLst>
              </p:cNvPr>
              <p:cNvSpPr>
                <a:spLocks/>
              </p:cNvSpPr>
              <p:nvPr/>
            </p:nvSpPr>
            <p:spPr bwMode="auto">
              <a:xfrm>
                <a:off x="0" y="0"/>
                <a:ext cx="8419" cy="5896"/>
              </a:xfrm>
              <a:custGeom>
                <a:avLst/>
                <a:gdLst>
                  <a:gd name="T0" fmla="*/ 0 w 8419"/>
                  <a:gd name="T1" fmla="*/ 5896 h 5896"/>
                  <a:gd name="T2" fmla="*/ 8419 w 8419"/>
                  <a:gd name="T3" fmla="*/ 5896 h 5896"/>
                  <a:gd name="T4" fmla="*/ 8419 w 8419"/>
                  <a:gd name="T5" fmla="*/ 0 h 5896"/>
                  <a:gd name="T6" fmla="*/ 0 w 8419"/>
                  <a:gd name="T7" fmla="*/ 0 h 5896"/>
                  <a:gd name="T8" fmla="*/ 0 w 8419"/>
                  <a:gd name="T9" fmla="*/ 5896 h 58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896">
                    <a:moveTo>
                      <a:pt x="0" y="5896"/>
                    </a:moveTo>
                    <a:lnTo>
                      <a:pt x="8419" y="5896"/>
                    </a:lnTo>
                    <a:lnTo>
                      <a:pt x="8419" y="0"/>
                    </a:lnTo>
                    <a:lnTo>
                      <a:pt x="0" y="0"/>
                    </a:lnTo>
                    <a:lnTo>
                      <a:pt x="0" y="589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 name="Group 32">
              <a:extLst>
                <a:ext uri="{FF2B5EF4-FFF2-40B4-BE49-F238E27FC236}">
                  <a16:creationId xmlns:a16="http://schemas.microsoft.com/office/drawing/2014/main" id="{CCA1CD2A-73DB-AC8F-FF88-B75287B704CF}"/>
                </a:ext>
              </a:extLst>
            </p:cNvPr>
            <p:cNvGrpSpPr>
              <a:grpSpLocks/>
            </p:cNvGrpSpPr>
            <p:nvPr/>
          </p:nvGrpSpPr>
          <p:grpSpPr bwMode="auto">
            <a:xfrm>
              <a:off x="0" y="3808730"/>
              <a:ext cx="5345430" cy="3742721"/>
              <a:chOff x="0" y="5999"/>
              <a:chExt cx="8419" cy="5794"/>
            </a:xfrm>
          </p:grpSpPr>
          <p:sp>
            <p:nvSpPr>
              <p:cNvPr id="12" name="Freeform 33">
                <a:extLst>
                  <a:ext uri="{FF2B5EF4-FFF2-40B4-BE49-F238E27FC236}">
                    <a16:creationId xmlns:a16="http://schemas.microsoft.com/office/drawing/2014/main" id="{D6445B29-2664-B663-B54F-768407A549F7}"/>
                  </a:ext>
                </a:extLst>
              </p:cNvPr>
              <p:cNvSpPr>
                <a:spLocks/>
              </p:cNvSpPr>
              <p:nvPr/>
            </p:nvSpPr>
            <p:spPr bwMode="auto">
              <a:xfrm>
                <a:off x="0" y="5999"/>
                <a:ext cx="8419" cy="5794"/>
              </a:xfrm>
              <a:custGeom>
                <a:avLst/>
                <a:gdLst>
                  <a:gd name="T0" fmla="*/ 0 w 8419"/>
                  <a:gd name="T1" fmla="*/ 7489 h 5907"/>
                  <a:gd name="T2" fmla="*/ 8419 w 8419"/>
                  <a:gd name="T3" fmla="*/ 7489 h 5907"/>
                  <a:gd name="T4" fmla="*/ 8419 w 8419"/>
                  <a:gd name="T5" fmla="*/ 3773 h 5907"/>
                  <a:gd name="T6" fmla="*/ 0 w 8419"/>
                  <a:gd name="T7" fmla="*/ 3773 h 5907"/>
                  <a:gd name="T8" fmla="*/ 0 w 8419"/>
                  <a:gd name="T9" fmla="*/ 7489 h 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907">
                    <a:moveTo>
                      <a:pt x="0" y="5907"/>
                    </a:moveTo>
                    <a:lnTo>
                      <a:pt x="8419" y="5907"/>
                    </a:lnTo>
                    <a:lnTo>
                      <a:pt x="8419" y="0"/>
                    </a:lnTo>
                    <a:lnTo>
                      <a:pt x="0" y="0"/>
                    </a:lnTo>
                    <a:lnTo>
                      <a:pt x="0" y="5907"/>
                    </a:lnTo>
                    <a:close/>
                  </a:path>
                </a:pathLst>
              </a:custGeom>
              <a:solidFill>
                <a:srgbClr val="D31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14" name="Picture 35">
            <a:extLst>
              <a:ext uri="{FF2B5EF4-FFF2-40B4-BE49-F238E27FC236}">
                <a16:creationId xmlns:a16="http://schemas.microsoft.com/office/drawing/2014/main" id="{6196FE04-E41A-FA21-5C35-6E53789B031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741613" y="381000"/>
            <a:ext cx="67087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dlewisda\AppData\Local\Microsoft\Windows\Temporary Internet Files\Content.Outlook\2UWFQYT5\boehringer_ingelheim.png">
            <a:extLst>
              <a:ext uri="{FF2B5EF4-FFF2-40B4-BE49-F238E27FC236}">
                <a16:creationId xmlns:a16="http://schemas.microsoft.com/office/drawing/2014/main" id="{0F81D3A2-9967-A25D-E59E-408A2548E77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6151563"/>
            <a:ext cx="2235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94553" y="2909092"/>
            <a:ext cx="8800795" cy="672308"/>
          </a:xfrm>
        </p:spPr>
        <p:txBody>
          <a:bodyPr anchor="t"/>
          <a:lstStyle>
            <a:lvl1pPr algn="ctr">
              <a:defRPr>
                <a:solidFill>
                  <a:schemeClr val="tx2"/>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727200" y="3486725"/>
            <a:ext cx="8735501" cy="925258"/>
          </a:xfrm>
        </p:spPr>
        <p:txBody>
          <a:bodyPr>
            <a:normAutofit/>
          </a:bodyPr>
          <a:lstStyle>
            <a:lvl1pPr marL="0" indent="0" algn="ctr">
              <a:buNone/>
              <a:defRPr sz="1400">
                <a:solidFill>
                  <a:srgbClr val="125DA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6" name="Slide Number Placeholder 5">
            <a:extLst>
              <a:ext uri="{FF2B5EF4-FFF2-40B4-BE49-F238E27FC236}">
                <a16:creationId xmlns:a16="http://schemas.microsoft.com/office/drawing/2014/main" id="{3B34C41F-46AF-AE4C-EF1B-2D1BA37B0661}"/>
              </a:ext>
            </a:extLst>
          </p:cNvPr>
          <p:cNvSpPr>
            <a:spLocks noGrp="1"/>
          </p:cNvSpPr>
          <p:nvPr>
            <p:ph type="sldNum" sz="quarter" idx="10"/>
          </p:nvPr>
        </p:nvSpPr>
        <p:spPr/>
        <p:txBody>
          <a:bodyPr/>
          <a:lstStyle>
            <a:lvl1pPr>
              <a:defRPr/>
            </a:lvl1pPr>
          </a:lstStyle>
          <a:p>
            <a:fld id="{35AF7E64-F15E-41E0-966A-47A0E50283B8}" type="slidenum">
              <a:rPr lang="de-AT" altLang="en-US"/>
              <a:pPr/>
              <a:t>‹#›</a:t>
            </a:fld>
            <a:endParaRPr lang="de-AT" altLang="en-US"/>
          </a:p>
        </p:txBody>
      </p:sp>
    </p:spTree>
    <p:extLst>
      <p:ext uri="{BB962C8B-B14F-4D97-AF65-F5344CB8AC3E}">
        <p14:creationId xmlns:p14="http://schemas.microsoft.com/office/powerpoint/2010/main" val="13599222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Bullet 1 column">
    <p:spTree>
      <p:nvGrpSpPr>
        <p:cNvPr id="1" name=""/>
        <p:cNvGrpSpPr/>
        <p:nvPr/>
      </p:nvGrpSpPr>
      <p:grpSpPr>
        <a:xfrm>
          <a:off x="0" y="0"/>
          <a:ext cx="0" cy="0"/>
          <a:chOff x="0" y="0"/>
          <a:chExt cx="0" cy="0"/>
        </a:xfrm>
      </p:grpSpPr>
      <p:sp>
        <p:nvSpPr>
          <p:cNvPr id="2" name="Title 1"/>
          <p:cNvSpPr>
            <a:spLocks noGrp="1"/>
          </p:cNvSpPr>
          <p:nvPr>
            <p:ph type="title"/>
          </p:nvPr>
        </p:nvSpPr>
        <p:spPr>
          <a:xfrm>
            <a:off x="711200" y="903112"/>
            <a:ext cx="10871200" cy="544689"/>
          </a:xfrm>
        </p:spPr>
        <p:txBody>
          <a:bodyP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711200" y="1676401"/>
            <a:ext cx="10871200" cy="4122385"/>
          </a:xfrm>
        </p:spPr>
        <p:txBody>
          <a:bodyPr/>
          <a:lstStyle>
            <a:lvl1pPr>
              <a:defRPr>
                <a:solidFill>
                  <a:srgbClr val="125DA8"/>
                </a:solidFill>
              </a:defRPr>
            </a:lvl1pPr>
            <a:lvl2pPr>
              <a:defRPr>
                <a:solidFill>
                  <a:srgbClr val="125DA8"/>
                </a:solidFill>
              </a:defRPr>
            </a:lvl2pPr>
            <a:lvl3pPr>
              <a:defRPr>
                <a:solidFill>
                  <a:srgbClr val="125DA8"/>
                </a:solidFill>
              </a:defRPr>
            </a:lvl3pPr>
            <a:lvl4pPr>
              <a:defRPr>
                <a:solidFill>
                  <a:srgbClr val="125DA8"/>
                </a:solidFill>
              </a:defRPr>
            </a:lvl4pPr>
            <a:lvl5pPr>
              <a:defRPr>
                <a:solidFill>
                  <a:srgbClr val="125DA8"/>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a:extLst>
              <a:ext uri="{FF2B5EF4-FFF2-40B4-BE49-F238E27FC236}">
                <a16:creationId xmlns:a16="http://schemas.microsoft.com/office/drawing/2014/main" id="{3932E35C-D5F6-2675-6019-5AD70A41E999}"/>
              </a:ext>
            </a:extLst>
          </p:cNvPr>
          <p:cNvSpPr>
            <a:spLocks noGrp="1"/>
          </p:cNvSpPr>
          <p:nvPr>
            <p:ph type="sldNum" sz="quarter" idx="10"/>
          </p:nvPr>
        </p:nvSpPr>
        <p:spPr/>
        <p:txBody>
          <a:bodyPr/>
          <a:lstStyle>
            <a:lvl1pPr>
              <a:defRPr/>
            </a:lvl1pPr>
          </a:lstStyle>
          <a:p>
            <a:fld id="{F9C834CE-4E88-4C58-A88D-47AACB198F7B}" type="slidenum">
              <a:rPr lang="de-AT" altLang="en-US"/>
              <a:pPr/>
              <a:t>‹#›</a:t>
            </a:fld>
            <a:endParaRPr lang="de-AT" altLang="en-US"/>
          </a:p>
        </p:txBody>
      </p:sp>
    </p:spTree>
    <p:extLst>
      <p:ext uri="{BB962C8B-B14F-4D97-AF65-F5344CB8AC3E}">
        <p14:creationId xmlns:p14="http://schemas.microsoft.com/office/powerpoint/2010/main" val="1825252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6">
            <a:extLst>
              <a:ext uri="{FF2B5EF4-FFF2-40B4-BE49-F238E27FC236}">
                <a16:creationId xmlns:a16="http://schemas.microsoft.com/office/drawing/2014/main" id="{D41EE855-764B-986D-CF04-E193C0907232}"/>
              </a:ext>
            </a:extLst>
          </p:cNvPr>
          <p:cNvGrpSpPr>
            <a:grpSpLocks/>
          </p:cNvGrpSpPr>
          <p:nvPr userDrawn="1"/>
        </p:nvGrpSpPr>
        <p:grpSpPr bwMode="auto">
          <a:xfrm>
            <a:off x="0" y="0"/>
            <a:ext cx="379413" cy="6858000"/>
            <a:chOff x="0" y="0"/>
            <a:chExt cx="5345430" cy="7551451"/>
          </a:xfrm>
        </p:grpSpPr>
        <p:grpSp>
          <p:nvGrpSpPr>
            <p:cNvPr id="5" name="Group 22">
              <a:extLst>
                <a:ext uri="{FF2B5EF4-FFF2-40B4-BE49-F238E27FC236}">
                  <a16:creationId xmlns:a16="http://schemas.microsoft.com/office/drawing/2014/main" id="{8F42D323-92C4-6C71-7C16-7F7A2A6D4633}"/>
                </a:ext>
              </a:extLst>
            </p:cNvPr>
            <p:cNvGrpSpPr>
              <a:grpSpLocks/>
            </p:cNvGrpSpPr>
            <p:nvPr/>
          </p:nvGrpSpPr>
          <p:grpSpPr bwMode="auto">
            <a:xfrm>
              <a:off x="0" y="0"/>
              <a:ext cx="5345430" cy="3743960"/>
              <a:chOff x="0" y="0"/>
              <a:chExt cx="8419" cy="5896"/>
            </a:xfrm>
          </p:grpSpPr>
          <p:sp>
            <p:nvSpPr>
              <p:cNvPr id="8" name="Freeform 26">
                <a:extLst>
                  <a:ext uri="{FF2B5EF4-FFF2-40B4-BE49-F238E27FC236}">
                    <a16:creationId xmlns:a16="http://schemas.microsoft.com/office/drawing/2014/main" id="{F1B2B675-F93D-80F0-6433-BE63F53893CC}"/>
                  </a:ext>
                </a:extLst>
              </p:cNvPr>
              <p:cNvSpPr>
                <a:spLocks/>
              </p:cNvSpPr>
              <p:nvPr/>
            </p:nvSpPr>
            <p:spPr bwMode="auto">
              <a:xfrm>
                <a:off x="0" y="0"/>
                <a:ext cx="8419" cy="5896"/>
              </a:xfrm>
              <a:custGeom>
                <a:avLst/>
                <a:gdLst>
                  <a:gd name="T0" fmla="*/ 0 w 8419"/>
                  <a:gd name="T1" fmla="*/ 5896 h 5896"/>
                  <a:gd name="T2" fmla="*/ 8419 w 8419"/>
                  <a:gd name="T3" fmla="*/ 5896 h 5896"/>
                  <a:gd name="T4" fmla="*/ 8419 w 8419"/>
                  <a:gd name="T5" fmla="*/ 0 h 5896"/>
                  <a:gd name="T6" fmla="*/ 0 w 8419"/>
                  <a:gd name="T7" fmla="*/ 0 h 5896"/>
                  <a:gd name="T8" fmla="*/ 0 w 8419"/>
                  <a:gd name="T9" fmla="*/ 5896 h 58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896">
                    <a:moveTo>
                      <a:pt x="0" y="5896"/>
                    </a:moveTo>
                    <a:lnTo>
                      <a:pt x="8419" y="5896"/>
                    </a:lnTo>
                    <a:lnTo>
                      <a:pt x="8419" y="0"/>
                    </a:lnTo>
                    <a:lnTo>
                      <a:pt x="0" y="0"/>
                    </a:lnTo>
                    <a:lnTo>
                      <a:pt x="0" y="589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 name="Group 24">
              <a:extLst>
                <a:ext uri="{FF2B5EF4-FFF2-40B4-BE49-F238E27FC236}">
                  <a16:creationId xmlns:a16="http://schemas.microsoft.com/office/drawing/2014/main" id="{A039AD89-1747-8523-3BE8-4CC9B9910C76}"/>
                </a:ext>
              </a:extLst>
            </p:cNvPr>
            <p:cNvGrpSpPr>
              <a:grpSpLocks/>
            </p:cNvGrpSpPr>
            <p:nvPr/>
          </p:nvGrpSpPr>
          <p:grpSpPr bwMode="auto">
            <a:xfrm>
              <a:off x="0" y="3808730"/>
              <a:ext cx="5345430" cy="3742721"/>
              <a:chOff x="0" y="5999"/>
              <a:chExt cx="8419" cy="5794"/>
            </a:xfrm>
          </p:grpSpPr>
          <p:sp>
            <p:nvSpPr>
              <p:cNvPr id="7" name="Freeform 25">
                <a:extLst>
                  <a:ext uri="{FF2B5EF4-FFF2-40B4-BE49-F238E27FC236}">
                    <a16:creationId xmlns:a16="http://schemas.microsoft.com/office/drawing/2014/main" id="{10610BBA-FC19-0E4C-69CB-23395722C3C2}"/>
                  </a:ext>
                </a:extLst>
              </p:cNvPr>
              <p:cNvSpPr>
                <a:spLocks/>
              </p:cNvSpPr>
              <p:nvPr/>
            </p:nvSpPr>
            <p:spPr bwMode="auto">
              <a:xfrm>
                <a:off x="0" y="5999"/>
                <a:ext cx="8419" cy="5794"/>
              </a:xfrm>
              <a:custGeom>
                <a:avLst/>
                <a:gdLst>
                  <a:gd name="T0" fmla="*/ 0 w 8419"/>
                  <a:gd name="T1" fmla="*/ 7489 h 5907"/>
                  <a:gd name="T2" fmla="*/ 8419 w 8419"/>
                  <a:gd name="T3" fmla="*/ 7489 h 5907"/>
                  <a:gd name="T4" fmla="*/ 8419 w 8419"/>
                  <a:gd name="T5" fmla="*/ 3773 h 5907"/>
                  <a:gd name="T6" fmla="*/ 0 w 8419"/>
                  <a:gd name="T7" fmla="*/ 3773 h 5907"/>
                  <a:gd name="T8" fmla="*/ 0 w 8419"/>
                  <a:gd name="T9" fmla="*/ 7489 h 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907">
                    <a:moveTo>
                      <a:pt x="0" y="5907"/>
                    </a:moveTo>
                    <a:lnTo>
                      <a:pt x="8419" y="5907"/>
                    </a:lnTo>
                    <a:lnTo>
                      <a:pt x="8419" y="0"/>
                    </a:lnTo>
                    <a:lnTo>
                      <a:pt x="0" y="0"/>
                    </a:lnTo>
                    <a:lnTo>
                      <a:pt x="0" y="5907"/>
                    </a:lnTo>
                    <a:close/>
                  </a:path>
                </a:pathLst>
              </a:custGeom>
              <a:solidFill>
                <a:srgbClr val="D31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9" name="Group 27">
            <a:extLst>
              <a:ext uri="{FF2B5EF4-FFF2-40B4-BE49-F238E27FC236}">
                <a16:creationId xmlns:a16="http://schemas.microsoft.com/office/drawing/2014/main" id="{B14CC91B-9387-0DD9-168B-F9D2E1383255}"/>
              </a:ext>
            </a:extLst>
          </p:cNvPr>
          <p:cNvGrpSpPr>
            <a:grpSpLocks/>
          </p:cNvGrpSpPr>
          <p:nvPr userDrawn="1"/>
        </p:nvGrpSpPr>
        <p:grpSpPr bwMode="auto">
          <a:xfrm>
            <a:off x="11812588" y="0"/>
            <a:ext cx="379412" cy="6858000"/>
            <a:chOff x="0" y="0"/>
            <a:chExt cx="5345430" cy="7551451"/>
          </a:xfrm>
        </p:grpSpPr>
        <p:grpSp>
          <p:nvGrpSpPr>
            <p:cNvPr id="10" name="Group 28">
              <a:extLst>
                <a:ext uri="{FF2B5EF4-FFF2-40B4-BE49-F238E27FC236}">
                  <a16:creationId xmlns:a16="http://schemas.microsoft.com/office/drawing/2014/main" id="{8A1D41E1-D3C7-08A1-0887-AE0EDD6DA426}"/>
                </a:ext>
              </a:extLst>
            </p:cNvPr>
            <p:cNvGrpSpPr>
              <a:grpSpLocks/>
            </p:cNvGrpSpPr>
            <p:nvPr/>
          </p:nvGrpSpPr>
          <p:grpSpPr bwMode="auto">
            <a:xfrm>
              <a:off x="0" y="0"/>
              <a:ext cx="5345430" cy="3743960"/>
              <a:chOff x="0" y="0"/>
              <a:chExt cx="8419" cy="5896"/>
            </a:xfrm>
          </p:grpSpPr>
          <p:sp>
            <p:nvSpPr>
              <p:cNvPr id="13" name="Freeform 31">
                <a:extLst>
                  <a:ext uri="{FF2B5EF4-FFF2-40B4-BE49-F238E27FC236}">
                    <a16:creationId xmlns:a16="http://schemas.microsoft.com/office/drawing/2014/main" id="{5B2FDCB5-B997-B842-3D95-39EB41A91B13}"/>
                  </a:ext>
                </a:extLst>
              </p:cNvPr>
              <p:cNvSpPr>
                <a:spLocks/>
              </p:cNvSpPr>
              <p:nvPr/>
            </p:nvSpPr>
            <p:spPr bwMode="auto">
              <a:xfrm>
                <a:off x="0" y="0"/>
                <a:ext cx="8419" cy="5896"/>
              </a:xfrm>
              <a:custGeom>
                <a:avLst/>
                <a:gdLst>
                  <a:gd name="T0" fmla="*/ 0 w 8419"/>
                  <a:gd name="T1" fmla="*/ 5896 h 5896"/>
                  <a:gd name="T2" fmla="*/ 8419 w 8419"/>
                  <a:gd name="T3" fmla="*/ 5896 h 5896"/>
                  <a:gd name="T4" fmla="*/ 8419 w 8419"/>
                  <a:gd name="T5" fmla="*/ 0 h 5896"/>
                  <a:gd name="T6" fmla="*/ 0 w 8419"/>
                  <a:gd name="T7" fmla="*/ 0 h 5896"/>
                  <a:gd name="T8" fmla="*/ 0 w 8419"/>
                  <a:gd name="T9" fmla="*/ 5896 h 58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896">
                    <a:moveTo>
                      <a:pt x="0" y="5896"/>
                    </a:moveTo>
                    <a:lnTo>
                      <a:pt x="8419" y="5896"/>
                    </a:lnTo>
                    <a:lnTo>
                      <a:pt x="8419" y="0"/>
                    </a:lnTo>
                    <a:lnTo>
                      <a:pt x="0" y="0"/>
                    </a:lnTo>
                    <a:lnTo>
                      <a:pt x="0" y="589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 name="Group 29">
              <a:extLst>
                <a:ext uri="{FF2B5EF4-FFF2-40B4-BE49-F238E27FC236}">
                  <a16:creationId xmlns:a16="http://schemas.microsoft.com/office/drawing/2014/main" id="{78381956-44C5-652B-FFC7-FB4CEF953096}"/>
                </a:ext>
              </a:extLst>
            </p:cNvPr>
            <p:cNvGrpSpPr>
              <a:grpSpLocks/>
            </p:cNvGrpSpPr>
            <p:nvPr/>
          </p:nvGrpSpPr>
          <p:grpSpPr bwMode="auto">
            <a:xfrm>
              <a:off x="0" y="3808730"/>
              <a:ext cx="5345430" cy="3742721"/>
              <a:chOff x="0" y="5999"/>
              <a:chExt cx="8419" cy="5794"/>
            </a:xfrm>
          </p:grpSpPr>
          <p:sp>
            <p:nvSpPr>
              <p:cNvPr id="12" name="Freeform 30">
                <a:extLst>
                  <a:ext uri="{FF2B5EF4-FFF2-40B4-BE49-F238E27FC236}">
                    <a16:creationId xmlns:a16="http://schemas.microsoft.com/office/drawing/2014/main" id="{7093A321-FDEE-4575-EE5A-60CDE68C66DB}"/>
                  </a:ext>
                </a:extLst>
              </p:cNvPr>
              <p:cNvSpPr>
                <a:spLocks/>
              </p:cNvSpPr>
              <p:nvPr/>
            </p:nvSpPr>
            <p:spPr bwMode="auto">
              <a:xfrm>
                <a:off x="0" y="5999"/>
                <a:ext cx="8419" cy="5794"/>
              </a:xfrm>
              <a:custGeom>
                <a:avLst/>
                <a:gdLst>
                  <a:gd name="T0" fmla="*/ 0 w 8419"/>
                  <a:gd name="T1" fmla="*/ 7489 h 5907"/>
                  <a:gd name="T2" fmla="*/ 8419 w 8419"/>
                  <a:gd name="T3" fmla="*/ 7489 h 5907"/>
                  <a:gd name="T4" fmla="*/ 8419 w 8419"/>
                  <a:gd name="T5" fmla="*/ 3773 h 5907"/>
                  <a:gd name="T6" fmla="*/ 0 w 8419"/>
                  <a:gd name="T7" fmla="*/ 3773 h 5907"/>
                  <a:gd name="T8" fmla="*/ 0 w 8419"/>
                  <a:gd name="T9" fmla="*/ 7489 h 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907">
                    <a:moveTo>
                      <a:pt x="0" y="5907"/>
                    </a:moveTo>
                    <a:lnTo>
                      <a:pt x="8419" y="5907"/>
                    </a:lnTo>
                    <a:lnTo>
                      <a:pt x="8419" y="0"/>
                    </a:lnTo>
                    <a:lnTo>
                      <a:pt x="0" y="0"/>
                    </a:lnTo>
                    <a:lnTo>
                      <a:pt x="0" y="5907"/>
                    </a:lnTo>
                    <a:close/>
                  </a:path>
                </a:pathLst>
              </a:custGeom>
              <a:solidFill>
                <a:srgbClr val="D31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14" name="Picture 32">
            <a:extLst>
              <a:ext uri="{FF2B5EF4-FFF2-40B4-BE49-F238E27FC236}">
                <a16:creationId xmlns:a16="http://schemas.microsoft.com/office/drawing/2014/main" id="{A26D5936-B0C2-C003-6749-0AEF6CEA282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41613" y="381000"/>
            <a:ext cx="67087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dlewisda\AppData\Local\Microsoft\Windows\Temporary Internet Files\Content.Outlook\2UWFQYT5\boehringer_ingelheim.png">
            <a:extLst>
              <a:ext uri="{FF2B5EF4-FFF2-40B4-BE49-F238E27FC236}">
                <a16:creationId xmlns:a16="http://schemas.microsoft.com/office/drawing/2014/main" id="{E903349E-BDF6-5983-1DCD-23E5B67370A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09600" y="6151563"/>
            <a:ext cx="2235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12917" y="3048000"/>
            <a:ext cx="5164067" cy="394492"/>
          </a:xfrm>
        </p:spPr>
        <p:txBody>
          <a:bodyPr anchor="t"/>
          <a:lstStyle>
            <a:lvl1pPr>
              <a:defRPr>
                <a:solidFill>
                  <a:schemeClr val="tx2"/>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512917" y="3486725"/>
            <a:ext cx="5164067" cy="925258"/>
          </a:xfrm>
        </p:spPr>
        <p:txBody>
          <a:bodyPr>
            <a:normAutofit/>
          </a:bodyPr>
          <a:lstStyle>
            <a:lvl1pPr marL="0" indent="0" algn="l">
              <a:buNone/>
              <a:defRPr sz="1400">
                <a:solidFill>
                  <a:srgbClr val="D014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6" name="Slide Number Placeholder 5">
            <a:extLst>
              <a:ext uri="{FF2B5EF4-FFF2-40B4-BE49-F238E27FC236}">
                <a16:creationId xmlns:a16="http://schemas.microsoft.com/office/drawing/2014/main" id="{D6DF4D1B-19C1-66BD-C415-1357F1613182}"/>
              </a:ext>
            </a:extLst>
          </p:cNvPr>
          <p:cNvSpPr>
            <a:spLocks noGrp="1"/>
          </p:cNvSpPr>
          <p:nvPr>
            <p:ph type="sldNum" sz="quarter" idx="10"/>
          </p:nvPr>
        </p:nvSpPr>
        <p:spPr/>
        <p:txBody>
          <a:bodyPr/>
          <a:lstStyle>
            <a:lvl1pPr defTabSz="914400">
              <a:defRPr/>
            </a:lvl1pPr>
          </a:lstStyle>
          <a:p>
            <a:fld id="{F65AE555-022B-4FF0-AB50-B4D51D7E05F6}" type="slidenum">
              <a:rPr lang="en-US" altLang="en-US"/>
              <a:pPr/>
              <a:t>‹#›</a:t>
            </a:fld>
            <a:endParaRPr lang="en-US" altLang="en-US"/>
          </a:p>
        </p:txBody>
      </p:sp>
    </p:spTree>
    <p:extLst>
      <p:ext uri="{BB962C8B-B14F-4D97-AF65-F5344CB8AC3E}">
        <p14:creationId xmlns:p14="http://schemas.microsoft.com/office/powerpoint/2010/main" val="40967698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Bullet 1 column">
    <p:spTree>
      <p:nvGrpSpPr>
        <p:cNvPr id="1" name=""/>
        <p:cNvGrpSpPr/>
        <p:nvPr/>
      </p:nvGrpSpPr>
      <p:grpSpPr>
        <a:xfrm>
          <a:off x="0" y="0"/>
          <a:ext cx="0" cy="0"/>
          <a:chOff x="0" y="0"/>
          <a:chExt cx="0" cy="0"/>
        </a:xfrm>
      </p:grpSpPr>
      <p:sp>
        <p:nvSpPr>
          <p:cNvPr id="2" name="Title 1"/>
          <p:cNvSpPr>
            <a:spLocks noGrp="1"/>
          </p:cNvSpPr>
          <p:nvPr>
            <p:ph type="title"/>
          </p:nvPr>
        </p:nvSpPr>
        <p:spPr>
          <a:xfrm>
            <a:off x="711200" y="903112"/>
            <a:ext cx="10871200" cy="544689"/>
          </a:xfrm>
        </p:spPr>
        <p:txBody>
          <a:bodyP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711200" y="1676401"/>
            <a:ext cx="10871200" cy="4122385"/>
          </a:xfrm>
        </p:spPr>
        <p:txBody>
          <a:bodyPr/>
          <a:lstStyle>
            <a:lvl1pPr>
              <a:defRPr>
                <a:solidFill>
                  <a:srgbClr val="125DA8"/>
                </a:solidFill>
              </a:defRPr>
            </a:lvl1pPr>
            <a:lvl2pPr>
              <a:defRPr>
                <a:solidFill>
                  <a:srgbClr val="125DA8"/>
                </a:solidFill>
              </a:defRPr>
            </a:lvl2pPr>
            <a:lvl3pPr>
              <a:defRPr>
                <a:solidFill>
                  <a:srgbClr val="125DA8"/>
                </a:solidFill>
              </a:defRPr>
            </a:lvl3pPr>
            <a:lvl4pPr>
              <a:defRPr>
                <a:solidFill>
                  <a:srgbClr val="125DA8"/>
                </a:solidFill>
              </a:defRPr>
            </a:lvl4pPr>
            <a:lvl5pPr>
              <a:defRPr>
                <a:solidFill>
                  <a:srgbClr val="125DA8"/>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a:extLst>
              <a:ext uri="{FF2B5EF4-FFF2-40B4-BE49-F238E27FC236}">
                <a16:creationId xmlns:a16="http://schemas.microsoft.com/office/drawing/2014/main" id="{216901D1-B44E-A3A9-1210-4CC475321524}"/>
              </a:ext>
            </a:extLst>
          </p:cNvPr>
          <p:cNvSpPr>
            <a:spLocks noGrp="1"/>
          </p:cNvSpPr>
          <p:nvPr>
            <p:ph type="sldNum" sz="quarter" idx="10"/>
          </p:nvPr>
        </p:nvSpPr>
        <p:spPr/>
        <p:txBody>
          <a:bodyPr/>
          <a:lstStyle>
            <a:lvl1pPr defTabSz="914400">
              <a:defRPr/>
            </a:lvl1pPr>
          </a:lstStyle>
          <a:p>
            <a:fld id="{C6C77817-4122-4BC5-B0ED-95523998B44D}" type="slidenum">
              <a:rPr lang="en-US" altLang="en-US"/>
              <a:pPr/>
              <a:t>‹#›</a:t>
            </a:fld>
            <a:endParaRPr lang="en-US" altLang="en-US"/>
          </a:p>
        </p:txBody>
      </p:sp>
    </p:spTree>
    <p:extLst>
      <p:ext uri="{BB962C8B-B14F-4D97-AF65-F5344CB8AC3E}">
        <p14:creationId xmlns:p14="http://schemas.microsoft.com/office/powerpoint/2010/main" val="20499369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471BA-AF6E-1011-1859-3D625FB1F9A8}"/>
              </a:ext>
            </a:extLst>
          </p:cNvPr>
          <p:cNvSpPr>
            <a:spLocks noGrp="1"/>
          </p:cNvSpPr>
          <p:nvPr>
            <p:ph type="dt" sz="half" idx="10"/>
          </p:nvPr>
        </p:nvSpPr>
        <p:spPr>
          <a:xfrm>
            <a:off x="8782050" y="612775"/>
            <a:ext cx="1276350" cy="457200"/>
          </a:xfrm>
          <a:prstGeom prst="rect">
            <a:avLst/>
          </a:prstGeom>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FA1FF9CD-1CBA-093E-1F4D-3726D903B19F}"/>
              </a:ext>
            </a:extLst>
          </p:cNvPr>
          <p:cNvSpPr>
            <a:spLocks noGrp="1"/>
          </p:cNvSpPr>
          <p:nvPr>
            <p:ph type="ftr" sz="quarter" idx="11"/>
          </p:nvPr>
        </p:nvSpPr>
        <p:spPr>
          <a:xfrm>
            <a:off x="7010400" y="612775"/>
            <a:ext cx="1766888" cy="457200"/>
          </a:xfrm>
        </p:spPr>
        <p:txBody>
          <a:bodyPr/>
          <a:lstStyle>
            <a:lvl1pPr>
              <a:defRPr/>
            </a:lvl1pPr>
          </a:lstStyle>
          <a:p>
            <a:pPr>
              <a:defRPr/>
            </a:pPr>
            <a:r>
              <a:rPr lang="en-US"/>
              <a:t>Study Rationale</a:t>
            </a:r>
            <a:endParaRPr lang="en-US" dirty="0"/>
          </a:p>
        </p:txBody>
      </p:sp>
      <p:sp>
        <p:nvSpPr>
          <p:cNvPr id="4" name="Slide Number Placeholder 3">
            <a:extLst>
              <a:ext uri="{FF2B5EF4-FFF2-40B4-BE49-F238E27FC236}">
                <a16:creationId xmlns:a16="http://schemas.microsoft.com/office/drawing/2014/main" id="{0B81826A-22EF-2985-CFF8-1F7EE6FDAD1E}"/>
              </a:ext>
            </a:extLst>
          </p:cNvPr>
          <p:cNvSpPr>
            <a:spLocks noGrp="1"/>
          </p:cNvSpPr>
          <p:nvPr>
            <p:ph type="sldNum" sz="quarter" idx="12"/>
          </p:nvPr>
        </p:nvSpPr>
        <p:spPr/>
        <p:txBody>
          <a:bodyPr/>
          <a:lstStyle>
            <a:lvl1pPr defTabSz="914400">
              <a:defRPr/>
            </a:lvl1pPr>
          </a:lstStyle>
          <a:p>
            <a:fld id="{ACB8A5D1-7BFC-478E-8380-6653201643F5}" type="slidenum">
              <a:rPr lang="en-US" altLang="en-US"/>
              <a:pPr/>
              <a:t>‹#›</a:t>
            </a:fld>
            <a:endParaRPr lang="en-US" altLang="en-US"/>
          </a:p>
        </p:txBody>
      </p:sp>
    </p:spTree>
    <p:extLst>
      <p:ext uri="{BB962C8B-B14F-4D97-AF65-F5344CB8AC3E}">
        <p14:creationId xmlns:p14="http://schemas.microsoft.com/office/powerpoint/2010/main" val="39634436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144625993"/>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7939913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5" Type="http://schemas.openxmlformats.org/officeDocument/2006/relationships/image" Target="../media/image1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9" Type="http://schemas.openxmlformats.org/officeDocument/2006/relationships/slideLayout" Target="../slideLayouts/slideLayout136.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42" Type="http://schemas.openxmlformats.org/officeDocument/2006/relationships/slideLayout" Target="../slideLayouts/slideLayout139.xml"/><Relationship Id="rId47" Type="http://schemas.openxmlformats.org/officeDocument/2006/relationships/slideLayout" Target="../slideLayouts/slideLayout144.xml"/><Relationship Id="rId50" Type="http://schemas.openxmlformats.org/officeDocument/2006/relationships/slideLayout" Target="../slideLayouts/slideLayout147.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9" Type="http://schemas.openxmlformats.org/officeDocument/2006/relationships/slideLayout" Target="../slideLayouts/slideLayout126.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40" Type="http://schemas.openxmlformats.org/officeDocument/2006/relationships/slideLayout" Target="../slideLayouts/slideLayout137.xml"/><Relationship Id="rId45" Type="http://schemas.openxmlformats.org/officeDocument/2006/relationships/slideLayout" Target="../slideLayouts/slideLayout142.xml"/><Relationship Id="rId53" Type="http://schemas.openxmlformats.org/officeDocument/2006/relationships/image" Target="../media/image14.png"/><Relationship Id="rId5" Type="http://schemas.openxmlformats.org/officeDocument/2006/relationships/slideLayout" Target="../slideLayouts/slideLayout10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4" Type="http://schemas.openxmlformats.org/officeDocument/2006/relationships/slideLayout" Target="../slideLayouts/slideLayout141.xml"/><Relationship Id="rId52" Type="http://schemas.openxmlformats.org/officeDocument/2006/relationships/theme" Target="../theme/theme11.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43" Type="http://schemas.openxmlformats.org/officeDocument/2006/relationships/slideLayout" Target="../slideLayouts/slideLayout140.xml"/><Relationship Id="rId48" Type="http://schemas.openxmlformats.org/officeDocument/2006/relationships/slideLayout" Target="../slideLayouts/slideLayout145.xml"/><Relationship Id="rId8" Type="http://schemas.openxmlformats.org/officeDocument/2006/relationships/slideLayout" Target="../slideLayouts/slideLayout105.xml"/><Relationship Id="rId51" Type="http://schemas.openxmlformats.org/officeDocument/2006/relationships/slideLayout" Target="../slideLayouts/slideLayout148.xml"/><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 Id="rId46" Type="http://schemas.openxmlformats.org/officeDocument/2006/relationships/slideLayout" Target="../slideLayouts/slideLayout143.xml"/><Relationship Id="rId20" Type="http://schemas.openxmlformats.org/officeDocument/2006/relationships/slideLayout" Target="../slideLayouts/slideLayout117.xml"/><Relationship Id="rId41" Type="http://schemas.openxmlformats.org/officeDocument/2006/relationships/slideLayout" Target="../slideLayouts/slideLayout138.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49" Type="http://schemas.openxmlformats.org/officeDocument/2006/relationships/slideLayout" Target="../slideLayouts/slideLayout1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2.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hyperlink" Target="http://www.escardio.org/guidelines" TargetMode="Externa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0.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9.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hyperlink" Target="http://www.escardio.org/guidelines" TargetMode="Externa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0.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5" Type="http://schemas.openxmlformats.org/officeDocument/2006/relationships/image" Target="../media/image12.pn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gradFill rotWithShape="0">
          <a:gsLst>
            <a:gs pos="0">
              <a:srgbClr val="00003A"/>
            </a:gs>
            <a:gs pos="100000">
              <a:srgbClr val="003399"/>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DCACE1E-CADA-0F81-BF3E-31DD1D050B7B}"/>
              </a:ext>
            </a:extLst>
          </p:cNvPr>
          <p:cNvSpPr>
            <a:spLocks noGrp="1" noChangeArrowheads="1"/>
          </p:cNvSpPr>
          <p:nvPr>
            <p:ph type="title"/>
          </p:nvPr>
        </p:nvSpPr>
        <p:spPr bwMode="auto">
          <a:xfrm>
            <a:off x="558800" y="274638"/>
            <a:ext cx="1125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2" tIns="45866" rIns="91732" bIns="45866"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3B26237-8BDA-880A-2C65-398050FAFF7D}"/>
              </a:ext>
            </a:extLst>
          </p:cNvPr>
          <p:cNvSpPr>
            <a:spLocks noGrp="1" noChangeArrowheads="1"/>
          </p:cNvSpPr>
          <p:nvPr>
            <p:ph type="body" idx="1"/>
          </p:nvPr>
        </p:nvSpPr>
        <p:spPr bwMode="auto">
          <a:xfrm>
            <a:off x="5588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01" tIns="45548" rIns="91101" bIns="4554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4">
            <a:extLst>
              <a:ext uri="{FF2B5EF4-FFF2-40B4-BE49-F238E27FC236}">
                <a16:creationId xmlns:a16="http://schemas.microsoft.com/office/drawing/2014/main" id="{E082756E-2FD9-8B7E-0B3F-2B499B94EC07}"/>
              </a:ext>
            </a:extLst>
          </p:cNvPr>
          <p:cNvSpPr>
            <a:spLocks noChangeShapeType="1"/>
          </p:cNvSpPr>
          <p:nvPr/>
        </p:nvSpPr>
        <p:spPr bwMode="invGray">
          <a:xfrm>
            <a:off x="609600" y="1416050"/>
            <a:ext cx="11118850" cy="0"/>
          </a:xfrm>
          <a:prstGeom prst="line">
            <a:avLst/>
          </a:prstGeom>
          <a:noFill/>
          <a:ln w="381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lIns="91101" tIns="45548" rIns="91101" bIns="45548" anchor="ctr"/>
          <a:lstStyle/>
          <a:p>
            <a:endParaRPr lang="en-US"/>
          </a:p>
        </p:txBody>
      </p:sp>
      <p:sp>
        <p:nvSpPr>
          <p:cNvPr id="6" name="Text Box 5">
            <a:extLst>
              <a:ext uri="{FF2B5EF4-FFF2-40B4-BE49-F238E27FC236}">
                <a16:creationId xmlns:a16="http://schemas.microsoft.com/office/drawing/2014/main" id="{A57894C7-3CDD-482E-8DEB-8EB102AF2528}"/>
              </a:ext>
            </a:extLst>
          </p:cNvPr>
          <p:cNvSpPr txBox="1">
            <a:spLocks noChangeArrowheads="1"/>
          </p:cNvSpPr>
          <p:nvPr userDrawn="1"/>
        </p:nvSpPr>
        <p:spPr bwMode="auto">
          <a:xfrm>
            <a:off x="400050" y="6445250"/>
            <a:ext cx="11690350" cy="277813"/>
          </a:xfrm>
          <a:prstGeom prst="rect">
            <a:avLst/>
          </a:prstGeom>
          <a:noFill/>
          <a:ln w="12700">
            <a:noFill/>
            <a:miter lim="800000"/>
            <a:headEnd/>
            <a:tailEnd/>
          </a:ln>
          <a:effectLst/>
        </p:spPr>
        <p:txBody>
          <a:bodyPr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solidFill>
                  <a:srgbClr val="FFFFFF"/>
                </a:solidFill>
              </a:rPr>
              <a:t>CC-</a:t>
            </a:r>
            <a:fld id="{00E4EDF1-A389-467A-9529-05CA5B14B155}" type="slidenum">
              <a:rPr lang="en-US" altLang="en-US" sz="1800">
                <a:solidFill>
                  <a:srgbClr val="FFFFFF"/>
                </a:solidFill>
              </a:rPr>
              <a:pPr algn="r" eaLnBrk="1" hangingPunct="1"/>
              <a:t>‹#›</a:t>
            </a:fld>
            <a:endParaRPr lang="en-US" altLang="en-US" sz="1400" b="0">
              <a:solidFill>
                <a:srgbClr val="FFFFFF"/>
              </a:solidFill>
            </a:endParaRPr>
          </a:p>
        </p:txBody>
      </p:sp>
    </p:spTree>
  </p:cSld>
  <p:clrMap bg1="dk2" tx1="lt1" bg2="dk1" tx2="lt2" accent1="accent1" accent2="accent2" accent3="accent3" accent4="accent4" accent5="accent5" accent6="accent6" hlink="hlink" folHlink="folHlink"/>
  <p:sldLayoutIdLst>
    <p:sldLayoutId id="2147555482" r:id="rId1"/>
    <p:sldLayoutId id="2147555428" r:id="rId2"/>
    <p:sldLayoutId id="2147555429" r:id="rId3"/>
    <p:sldLayoutId id="2147555430" r:id="rId4"/>
    <p:sldLayoutId id="2147555431" r:id="rId5"/>
    <p:sldLayoutId id="2147555432" r:id="rId6"/>
    <p:sldLayoutId id="2147555433" r:id="rId7"/>
    <p:sldLayoutId id="2147555434" r:id="rId8"/>
    <p:sldLayoutId id="2147555435" r:id="rId9"/>
    <p:sldLayoutId id="2147555436" r:id="rId10"/>
    <p:sldLayoutId id="2147555437" r:id="rId11"/>
    <p:sldLayoutId id="2147555438" r:id="rId12"/>
  </p:sldLayoutIdLst>
  <p:transition/>
  <p:txStyles>
    <p:titleStyle>
      <a:lvl1pPr algn="l" rtl="0" eaLnBrk="0" fontAlgn="base" hangingPunct="0">
        <a:lnSpc>
          <a:spcPct val="90000"/>
        </a:lnSpc>
        <a:spcBef>
          <a:spcPct val="0"/>
        </a:spcBef>
        <a:spcAft>
          <a:spcPct val="0"/>
        </a:spcAft>
        <a:defRPr sz="3200" b="1">
          <a:solidFill>
            <a:schemeClr val="tx2"/>
          </a:solidFill>
          <a:latin typeface="+mj-lt"/>
          <a:ea typeface="ＭＳ Ｐゴシック" charset="-128"/>
          <a:cs typeface="+mj-cs"/>
        </a:defRPr>
      </a:lvl1pPr>
      <a:lvl2pPr algn="l" rtl="0" eaLnBrk="0" fontAlgn="base" hangingPunct="0">
        <a:lnSpc>
          <a:spcPct val="90000"/>
        </a:lnSpc>
        <a:spcBef>
          <a:spcPct val="0"/>
        </a:spcBef>
        <a:spcAft>
          <a:spcPct val="0"/>
        </a:spcAft>
        <a:defRPr sz="3200" b="1">
          <a:solidFill>
            <a:schemeClr val="tx2"/>
          </a:solidFill>
          <a:latin typeface="Arial" pitchFamily="34" charset="0"/>
          <a:ea typeface="ＭＳ Ｐゴシック" charset="-128"/>
          <a:cs typeface="Arial" pitchFamily="34" charset="0"/>
        </a:defRPr>
      </a:lvl2pPr>
      <a:lvl3pPr algn="l" rtl="0" eaLnBrk="0" fontAlgn="base" hangingPunct="0">
        <a:lnSpc>
          <a:spcPct val="90000"/>
        </a:lnSpc>
        <a:spcBef>
          <a:spcPct val="0"/>
        </a:spcBef>
        <a:spcAft>
          <a:spcPct val="0"/>
        </a:spcAft>
        <a:defRPr sz="3200" b="1">
          <a:solidFill>
            <a:schemeClr val="tx2"/>
          </a:solidFill>
          <a:latin typeface="Arial" pitchFamily="34" charset="0"/>
          <a:ea typeface="ＭＳ Ｐゴシック" charset="-128"/>
          <a:cs typeface="Arial" pitchFamily="34" charset="0"/>
        </a:defRPr>
      </a:lvl3pPr>
      <a:lvl4pPr algn="l" rtl="0" eaLnBrk="0" fontAlgn="base" hangingPunct="0">
        <a:lnSpc>
          <a:spcPct val="90000"/>
        </a:lnSpc>
        <a:spcBef>
          <a:spcPct val="0"/>
        </a:spcBef>
        <a:spcAft>
          <a:spcPct val="0"/>
        </a:spcAft>
        <a:defRPr sz="3200" b="1">
          <a:solidFill>
            <a:schemeClr val="tx2"/>
          </a:solidFill>
          <a:latin typeface="Arial" pitchFamily="34" charset="0"/>
          <a:ea typeface="ＭＳ Ｐゴシック" charset="-128"/>
          <a:cs typeface="Arial" pitchFamily="34" charset="0"/>
        </a:defRPr>
      </a:lvl4pPr>
      <a:lvl5pPr algn="l" rtl="0" eaLnBrk="0" fontAlgn="base" hangingPunct="0">
        <a:lnSpc>
          <a:spcPct val="90000"/>
        </a:lnSpc>
        <a:spcBef>
          <a:spcPct val="0"/>
        </a:spcBef>
        <a:spcAft>
          <a:spcPct val="0"/>
        </a:spcAft>
        <a:defRPr sz="3200" b="1">
          <a:solidFill>
            <a:schemeClr val="tx2"/>
          </a:solidFill>
          <a:latin typeface="Arial" pitchFamily="34" charset="0"/>
          <a:ea typeface="ＭＳ Ｐゴシック" charset="-128"/>
          <a:cs typeface="Arial" pitchFamily="34" charset="0"/>
        </a:defRPr>
      </a:lvl5pPr>
      <a:lvl6pPr marL="455540" algn="l" rtl="0" fontAlgn="base">
        <a:lnSpc>
          <a:spcPct val="90000"/>
        </a:lnSpc>
        <a:spcBef>
          <a:spcPct val="0"/>
        </a:spcBef>
        <a:spcAft>
          <a:spcPct val="0"/>
        </a:spcAft>
        <a:defRPr sz="3200" b="1">
          <a:solidFill>
            <a:schemeClr val="tx2"/>
          </a:solidFill>
          <a:latin typeface="Arial" pitchFamily="34" charset="0"/>
          <a:cs typeface="Arial" pitchFamily="34" charset="0"/>
        </a:defRPr>
      </a:lvl6pPr>
      <a:lvl7pPr marL="911044" algn="l" rtl="0" fontAlgn="base">
        <a:lnSpc>
          <a:spcPct val="90000"/>
        </a:lnSpc>
        <a:spcBef>
          <a:spcPct val="0"/>
        </a:spcBef>
        <a:spcAft>
          <a:spcPct val="0"/>
        </a:spcAft>
        <a:defRPr sz="3200" b="1">
          <a:solidFill>
            <a:schemeClr val="tx2"/>
          </a:solidFill>
          <a:latin typeface="Arial" pitchFamily="34" charset="0"/>
          <a:cs typeface="Arial" pitchFamily="34" charset="0"/>
        </a:defRPr>
      </a:lvl7pPr>
      <a:lvl8pPr marL="1366570" algn="l" rtl="0" fontAlgn="base">
        <a:lnSpc>
          <a:spcPct val="90000"/>
        </a:lnSpc>
        <a:spcBef>
          <a:spcPct val="0"/>
        </a:spcBef>
        <a:spcAft>
          <a:spcPct val="0"/>
        </a:spcAft>
        <a:defRPr sz="3200" b="1">
          <a:solidFill>
            <a:schemeClr val="tx2"/>
          </a:solidFill>
          <a:latin typeface="Arial" pitchFamily="34" charset="0"/>
          <a:cs typeface="Arial" pitchFamily="34" charset="0"/>
        </a:defRPr>
      </a:lvl8pPr>
      <a:lvl9pPr marL="1822077" algn="l" rtl="0" fontAlgn="base">
        <a:lnSpc>
          <a:spcPct val="90000"/>
        </a:lnSpc>
        <a:spcBef>
          <a:spcPct val="0"/>
        </a:spcBef>
        <a:spcAft>
          <a:spcPct val="0"/>
        </a:spcAft>
        <a:defRPr sz="3200" b="1">
          <a:solidFill>
            <a:schemeClr val="tx2"/>
          </a:solidFill>
          <a:latin typeface="Arial" pitchFamily="34" charset="0"/>
          <a:cs typeface="Arial" pitchFamily="34" charset="0"/>
        </a:defRPr>
      </a:lvl9pPr>
    </p:titleStyle>
    <p:bodyStyle>
      <a:lvl1pPr marL="282575" indent="-282575" algn="l" rtl="0" eaLnBrk="0" fontAlgn="base" hangingPunct="0">
        <a:lnSpc>
          <a:spcPct val="95000"/>
        </a:lnSpc>
        <a:spcBef>
          <a:spcPct val="40000"/>
        </a:spcBef>
        <a:spcAft>
          <a:spcPct val="0"/>
        </a:spcAft>
        <a:buClr>
          <a:schemeClr val="tx2"/>
        </a:buClr>
        <a:buSzPct val="90000"/>
        <a:buFont typeface="Arial" panose="020B0604020202020204" pitchFamily="34" charset="0"/>
        <a:buChar char="●"/>
        <a:defRPr sz="2800">
          <a:solidFill>
            <a:schemeClr val="tx1"/>
          </a:solidFill>
          <a:latin typeface="+mn-lt"/>
          <a:ea typeface="ＭＳ Ｐゴシック" charset="-128"/>
          <a:cs typeface="+mn-cs"/>
        </a:defRPr>
      </a:lvl1pPr>
      <a:lvl2pPr marL="663575" indent="-260350" algn="l" rtl="0" eaLnBrk="0" fontAlgn="base" hangingPunct="0">
        <a:lnSpc>
          <a:spcPct val="95000"/>
        </a:lnSpc>
        <a:spcBef>
          <a:spcPct val="15000"/>
        </a:spcBef>
        <a:spcAft>
          <a:spcPct val="10000"/>
        </a:spcAft>
        <a:buClr>
          <a:srgbClr val="FFF0AF"/>
        </a:buClr>
        <a:buSzPct val="90000"/>
        <a:buFont typeface="Arial" panose="020B0604020202020204" pitchFamily="34" charset="0"/>
        <a:buChar char="●"/>
        <a:defRPr sz="2600">
          <a:solidFill>
            <a:schemeClr val="tx1"/>
          </a:solidFill>
          <a:latin typeface="+mn-lt"/>
          <a:ea typeface="Arial" charset="0"/>
          <a:cs typeface="+mn-cs"/>
        </a:defRPr>
      </a:lvl2pPr>
      <a:lvl3pPr marL="1135063" indent="-222250" algn="l" rtl="0" eaLnBrk="0" fontAlgn="base" hangingPunct="0">
        <a:lnSpc>
          <a:spcPct val="95000"/>
        </a:lnSpc>
        <a:spcBef>
          <a:spcPct val="15000"/>
        </a:spcBef>
        <a:spcAft>
          <a:spcPct val="10000"/>
        </a:spcAft>
        <a:buSzPct val="90000"/>
        <a:buFont typeface="Arial" panose="020B0604020202020204" pitchFamily="34" charset="0"/>
        <a:buChar char="●"/>
        <a:defRPr sz="2400">
          <a:solidFill>
            <a:schemeClr val="tx1"/>
          </a:solidFill>
          <a:latin typeface="+mn-lt"/>
          <a:ea typeface="Arial" charset="0"/>
          <a:cs typeface="+mn-cs"/>
        </a:defRPr>
      </a:lvl3pPr>
      <a:lvl4pPr marL="1590675" indent="-222250" algn="l" rtl="0" eaLnBrk="0" fontAlgn="base" hangingPunct="0">
        <a:lnSpc>
          <a:spcPct val="95000"/>
        </a:lnSpc>
        <a:spcBef>
          <a:spcPct val="20000"/>
        </a:spcBef>
        <a:spcAft>
          <a:spcPct val="0"/>
        </a:spcAft>
        <a:buChar char="–"/>
        <a:defRPr sz="2000">
          <a:solidFill>
            <a:schemeClr val="tx1"/>
          </a:solidFill>
          <a:latin typeface="+mn-lt"/>
          <a:ea typeface="Arial" charset="0"/>
          <a:cs typeface="+mn-cs"/>
        </a:defRPr>
      </a:lvl4pPr>
      <a:lvl5pPr marL="2046288" indent="-222250" algn="l" rtl="0" eaLnBrk="0" fontAlgn="base" hangingPunct="0">
        <a:lnSpc>
          <a:spcPct val="95000"/>
        </a:lnSpc>
        <a:spcBef>
          <a:spcPct val="20000"/>
        </a:spcBef>
        <a:spcAft>
          <a:spcPct val="0"/>
        </a:spcAft>
        <a:buChar char="»"/>
        <a:defRPr sz="2000">
          <a:solidFill>
            <a:schemeClr val="tx1"/>
          </a:solidFill>
          <a:latin typeface="+mn-lt"/>
          <a:ea typeface="Arial" charset="0"/>
          <a:cs typeface="+mn-cs"/>
        </a:defRPr>
      </a:lvl5pPr>
      <a:lvl6pPr marL="2505364" indent="-227806" algn="l" rtl="0" fontAlgn="base">
        <a:lnSpc>
          <a:spcPct val="95000"/>
        </a:lnSpc>
        <a:spcBef>
          <a:spcPct val="20000"/>
        </a:spcBef>
        <a:spcAft>
          <a:spcPct val="0"/>
        </a:spcAft>
        <a:buChar char="»"/>
        <a:defRPr sz="2000">
          <a:solidFill>
            <a:schemeClr val="tx1"/>
          </a:solidFill>
          <a:latin typeface="+mn-lt"/>
          <a:cs typeface="+mn-cs"/>
        </a:defRPr>
      </a:lvl6pPr>
      <a:lvl7pPr marL="2960881" indent="-227806" algn="l" rtl="0" fontAlgn="base">
        <a:lnSpc>
          <a:spcPct val="95000"/>
        </a:lnSpc>
        <a:spcBef>
          <a:spcPct val="20000"/>
        </a:spcBef>
        <a:spcAft>
          <a:spcPct val="0"/>
        </a:spcAft>
        <a:buChar char="»"/>
        <a:defRPr sz="2000">
          <a:solidFill>
            <a:schemeClr val="tx1"/>
          </a:solidFill>
          <a:latin typeface="+mn-lt"/>
          <a:cs typeface="+mn-cs"/>
        </a:defRPr>
      </a:lvl7pPr>
      <a:lvl8pPr marL="3416378" indent="-227806" algn="l" rtl="0" fontAlgn="base">
        <a:lnSpc>
          <a:spcPct val="95000"/>
        </a:lnSpc>
        <a:spcBef>
          <a:spcPct val="20000"/>
        </a:spcBef>
        <a:spcAft>
          <a:spcPct val="0"/>
        </a:spcAft>
        <a:buChar char="»"/>
        <a:defRPr sz="2000">
          <a:solidFill>
            <a:schemeClr val="tx1"/>
          </a:solidFill>
          <a:latin typeface="+mn-lt"/>
          <a:cs typeface="+mn-cs"/>
        </a:defRPr>
      </a:lvl8pPr>
      <a:lvl9pPr marL="3871932" indent="-227806" algn="l" rtl="0" fontAlgn="base">
        <a:lnSpc>
          <a:spcPct val="95000"/>
        </a:lnSpc>
        <a:spcBef>
          <a:spcPct val="20000"/>
        </a:spcBef>
        <a:spcAft>
          <a:spcPct val="0"/>
        </a:spcAft>
        <a:buChar char="»"/>
        <a:defRPr sz="2000">
          <a:solidFill>
            <a:schemeClr val="tx1"/>
          </a:solidFill>
          <a:latin typeface="+mn-lt"/>
          <a:cs typeface="+mn-cs"/>
        </a:defRPr>
      </a:lvl9pPr>
    </p:bodyStyle>
    <p:otherStyle>
      <a:defPPr>
        <a:defRPr lang="en-US"/>
      </a:defPPr>
      <a:lvl1pPr marL="0" algn="l" defTabSz="911044" rtl="0" eaLnBrk="1" latinLnBrk="0" hangingPunct="1">
        <a:defRPr sz="1800" kern="1200">
          <a:solidFill>
            <a:schemeClr val="tx1"/>
          </a:solidFill>
          <a:latin typeface="+mn-lt"/>
          <a:ea typeface="+mn-ea"/>
          <a:cs typeface="+mn-cs"/>
        </a:defRPr>
      </a:lvl1pPr>
      <a:lvl2pPr marL="455540" algn="l" defTabSz="911044" rtl="0" eaLnBrk="1" latinLnBrk="0" hangingPunct="1">
        <a:defRPr sz="1800" kern="1200">
          <a:solidFill>
            <a:schemeClr val="tx1"/>
          </a:solidFill>
          <a:latin typeface="+mn-lt"/>
          <a:ea typeface="+mn-ea"/>
          <a:cs typeface="+mn-cs"/>
        </a:defRPr>
      </a:lvl2pPr>
      <a:lvl3pPr marL="911044" algn="l" defTabSz="911044" rtl="0" eaLnBrk="1" latinLnBrk="0" hangingPunct="1">
        <a:defRPr sz="1800" kern="1200">
          <a:solidFill>
            <a:schemeClr val="tx1"/>
          </a:solidFill>
          <a:latin typeface="+mn-lt"/>
          <a:ea typeface="+mn-ea"/>
          <a:cs typeface="+mn-cs"/>
        </a:defRPr>
      </a:lvl3pPr>
      <a:lvl4pPr marL="1366570" algn="l" defTabSz="911044" rtl="0" eaLnBrk="1" latinLnBrk="0" hangingPunct="1">
        <a:defRPr sz="1800" kern="1200">
          <a:solidFill>
            <a:schemeClr val="tx1"/>
          </a:solidFill>
          <a:latin typeface="+mn-lt"/>
          <a:ea typeface="+mn-ea"/>
          <a:cs typeface="+mn-cs"/>
        </a:defRPr>
      </a:lvl4pPr>
      <a:lvl5pPr marL="1822077" algn="l" defTabSz="911044" rtl="0" eaLnBrk="1" latinLnBrk="0" hangingPunct="1">
        <a:defRPr sz="1800" kern="1200">
          <a:solidFill>
            <a:schemeClr val="tx1"/>
          </a:solidFill>
          <a:latin typeface="+mn-lt"/>
          <a:ea typeface="+mn-ea"/>
          <a:cs typeface="+mn-cs"/>
        </a:defRPr>
      </a:lvl5pPr>
      <a:lvl6pPr marL="2277599" algn="l" defTabSz="911044" rtl="0" eaLnBrk="1" latinLnBrk="0" hangingPunct="1">
        <a:defRPr sz="1800" kern="1200">
          <a:solidFill>
            <a:schemeClr val="tx1"/>
          </a:solidFill>
          <a:latin typeface="+mn-lt"/>
          <a:ea typeface="+mn-ea"/>
          <a:cs typeface="+mn-cs"/>
        </a:defRPr>
      </a:lvl6pPr>
      <a:lvl7pPr marL="2733124" algn="l" defTabSz="911044" rtl="0" eaLnBrk="1" latinLnBrk="0" hangingPunct="1">
        <a:defRPr sz="1800" kern="1200">
          <a:solidFill>
            <a:schemeClr val="tx1"/>
          </a:solidFill>
          <a:latin typeface="+mn-lt"/>
          <a:ea typeface="+mn-ea"/>
          <a:cs typeface="+mn-cs"/>
        </a:defRPr>
      </a:lvl7pPr>
      <a:lvl8pPr marL="3188633" algn="l" defTabSz="911044" rtl="0" eaLnBrk="1" latinLnBrk="0" hangingPunct="1">
        <a:defRPr sz="1800" kern="1200">
          <a:solidFill>
            <a:schemeClr val="tx1"/>
          </a:solidFill>
          <a:latin typeface="+mn-lt"/>
          <a:ea typeface="+mn-ea"/>
          <a:cs typeface="+mn-cs"/>
        </a:defRPr>
      </a:lvl8pPr>
      <a:lvl9pPr marL="3644145" algn="l" defTabSz="91104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AE15BE26-E915-D1BE-862F-CB7E17D87664}"/>
              </a:ext>
            </a:extLst>
          </p:cNvPr>
          <p:cNvSpPr>
            <a:spLocks noGrp="1"/>
          </p:cNvSpPr>
          <p:nvPr>
            <p:ph type="title"/>
          </p:nvPr>
        </p:nvSpPr>
        <p:spPr bwMode="auto">
          <a:xfrm>
            <a:off x="711200" y="903288"/>
            <a:ext cx="1087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Click to edit Master title style</a:t>
            </a:r>
            <a:endParaRPr lang="en-US" altLang="en-US"/>
          </a:p>
        </p:txBody>
      </p:sp>
      <p:sp>
        <p:nvSpPr>
          <p:cNvPr id="12291" name="Text Placeholder 2">
            <a:extLst>
              <a:ext uri="{FF2B5EF4-FFF2-40B4-BE49-F238E27FC236}">
                <a16:creationId xmlns:a16="http://schemas.microsoft.com/office/drawing/2014/main" id="{875985AB-156D-5450-9CF9-5AC2A49A5711}"/>
              </a:ext>
            </a:extLst>
          </p:cNvPr>
          <p:cNvSpPr>
            <a:spLocks noGrp="1"/>
          </p:cNvSpPr>
          <p:nvPr>
            <p:ph type="body" idx="1"/>
          </p:nvPr>
        </p:nvSpPr>
        <p:spPr bwMode="auto">
          <a:xfrm>
            <a:off x="711200" y="1600200"/>
            <a:ext cx="108712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Slide Number Placeholder 5">
            <a:extLst>
              <a:ext uri="{FF2B5EF4-FFF2-40B4-BE49-F238E27FC236}">
                <a16:creationId xmlns:a16="http://schemas.microsoft.com/office/drawing/2014/main" id="{B223683C-9863-4038-B3BE-B4813E087652}"/>
              </a:ext>
            </a:extLst>
          </p:cNvPr>
          <p:cNvSpPr>
            <a:spLocks noGrp="1"/>
          </p:cNvSpPr>
          <p:nvPr>
            <p:ph type="sldNum" sz="quarter" idx="4"/>
          </p:nvPr>
        </p:nvSpPr>
        <p:spPr>
          <a:xfrm>
            <a:off x="11074400" y="227013"/>
            <a:ext cx="501650" cy="182562"/>
          </a:xfrm>
          <a:prstGeom prst="rect">
            <a:avLst/>
          </a:prstGeom>
        </p:spPr>
        <p:txBody>
          <a:bodyPr vert="horz" wrap="square" lIns="0" tIns="0" rIns="0" bIns="0" numCol="1" anchor="t" anchorCtr="0" compatLnSpc="1">
            <a:prstTxWarp prst="textNoShape">
              <a:avLst/>
            </a:prstTxWarp>
          </a:bodyPr>
          <a:lstStyle>
            <a:lvl1pPr algn="r" defTabSz="457200">
              <a:defRPr sz="1200">
                <a:solidFill>
                  <a:srgbClr val="0D5DA8"/>
                </a:solidFill>
              </a:defRPr>
            </a:lvl1pPr>
          </a:lstStyle>
          <a:p>
            <a:fld id="{3845D0C4-AA93-4A65-9AB7-D287ED555FF6}" type="slidenum">
              <a:rPr lang="en-US" altLang="en-US"/>
              <a:pPr/>
              <a:t>‹#›</a:t>
            </a:fld>
            <a:endParaRPr lang="en-US" altLang="en-US"/>
          </a:p>
        </p:txBody>
      </p:sp>
      <p:grpSp>
        <p:nvGrpSpPr>
          <p:cNvPr id="12293" name="Group 6">
            <a:extLst>
              <a:ext uri="{FF2B5EF4-FFF2-40B4-BE49-F238E27FC236}">
                <a16:creationId xmlns:a16="http://schemas.microsoft.com/office/drawing/2014/main" id="{F85AC624-E095-B777-1178-4D9D7FF14490}"/>
              </a:ext>
            </a:extLst>
          </p:cNvPr>
          <p:cNvGrpSpPr>
            <a:grpSpLocks/>
          </p:cNvGrpSpPr>
          <p:nvPr userDrawn="1"/>
        </p:nvGrpSpPr>
        <p:grpSpPr bwMode="auto">
          <a:xfrm>
            <a:off x="0" y="0"/>
            <a:ext cx="379413" cy="6858000"/>
            <a:chOff x="0" y="0"/>
            <a:chExt cx="5345430" cy="7551451"/>
          </a:xfrm>
        </p:grpSpPr>
        <p:grpSp>
          <p:nvGrpSpPr>
            <p:cNvPr id="12301" name="Group 7">
              <a:extLst>
                <a:ext uri="{FF2B5EF4-FFF2-40B4-BE49-F238E27FC236}">
                  <a16:creationId xmlns:a16="http://schemas.microsoft.com/office/drawing/2014/main" id="{5BB33E00-50F3-6EEC-533F-E091CA1E8945}"/>
                </a:ext>
              </a:extLst>
            </p:cNvPr>
            <p:cNvGrpSpPr>
              <a:grpSpLocks/>
            </p:cNvGrpSpPr>
            <p:nvPr/>
          </p:nvGrpSpPr>
          <p:grpSpPr bwMode="auto">
            <a:xfrm>
              <a:off x="0" y="0"/>
              <a:ext cx="5345430" cy="3743960"/>
              <a:chOff x="0" y="0"/>
              <a:chExt cx="8419" cy="5896"/>
            </a:xfrm>
          </p:grpSpPr>
          <p:sp>
            <p:nvSpPr>
              <p:cNvPr id="12304" name="Freeform 10">
                <a:extLst>
                  <a:ext uri="{FF2B5EF4-FFF2-40B4-BE49-F238E27FC236}">
                    <a16:creationId xmlns:a16="http://schemas.microsoft.com/office/drawing/2014/main" id="{B2CF3387-FFF4-1C35-0957-D52A135B0902}"/>
                  </a:ext>
                </a:extLst>
              </p:cNvPr>
              <p:cNvSpPr>
                <a:spLocks/>
              </p:cNvSpPr>
              <p:nvPr/>
            </p:nvSpPr>
            <p:spPr bwMode="auto">
              <a:xfrm>
                <a:off x="0" y="0"/>
                <a:ext cx="8419" cy="5896"/>
              </a:xfrm>
              <a:custGeom>
                <a:avLst/>
                <a:gdLst>
                  <a:gd name="T0" fmla="*/ 0 w 8419"/>
                  <a:gd name="T1" fmla="*/ 5896 h 5896"/>
                  <a:gd name="T2" fmla="*/ 8419 w 8419"/>
                  <a:gd name="T3" fmla="*/ 5896 h 5896"/>
                  <a:gd name="T4" fmla="*/ 8419 w 8419"/>
                  <a:gd name="T5" fmla="*/ 0 h 5896"/>
                  <a:gd name="T6" fmla="*/ 0 w 8419"/>
                  <a:gd name="T7" fmla="*/ 0 h 5896"/>
                  <a:gd name="T8" fmla="*/ 0 w 8419"/>
                  <a:gd name="T9" fmla="*/ 5896 h 58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896">
                    <a:moveTo>
                      <a:pt x="0" y="5896"/>
                    </a:moveTo>
                    <a:lnTo>
                      <a:pt x="8419" y="5896"/>
                    </a:lnTo>
                    <a:lnTo>
                      <a:pt x="8419" y="0"/>
                    </a:lnTo>
                    <a:lnTo>
                      <a:pt x="0" y="0"/>
                    </a:lnTo>
                    <a:lnTo>
                      <a:pt x="0" y="589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02" name="Group 8">
              <a:extLst>
                <a:ext uri="{FF2B5EF4-FFF2-40B4-BE49-F238E27FC236}">
                  <a16:creationId xmlns:a16="http://schemas.microsoft.com/office/drawing/2014/main" id="{AD026011-0139-E009-44BE-7B1C15C3A946}"/>
                </a:ext>
              </a:extLst>
            </p:cNvPr>
            <p:cNvGrpSpPr>
              <a:grpSpLocks/>
            </p:cNvGrpSpPr>
            <p:nvPr/>
          </p:nvGrpSpPr>
          <p:grpSpPr bwMode="auto">
            <a:xfrm>
              <a:off x="0" y="3808730"/>
              <a:ext cx="5345430" cy="3742721"/>
              <a:chOff x="0" y="5999"/>
              <a:chExt cx="8419" cy="5794"/>
            </a:xfrm>
          </p:grpSpPr>
          <p:sp>
            <p:nvSpPr>
              <p:cNvPr id="12303" name="Freeform 9">
                <a:extLst>
                  <a:ext uri="{FF2B5EF4-FFF2-40B4-BE49-F238E27FC236}">
                    <a16:creationId xmlns:a16="http://schemas.microsoft.com/office/drawing/2014/main" id="{1E9CB686-4AAD-BA0D-9443-6ECF9BBFFD7F}"/>
                  </a:ext>
                </a:extLst>
              </p:cNvPr>
              <p:cNvSpPr>
                <a:spLocks/>
              </p:cNvSpPr>
              <p:nvPr/>
            </p:nvSpPr>
            <p:spPr bwMode="auto">
              <a:xfrm>
                <a:off x="0" y="5999"/>
                <a:ext cx="8419" cy="5794"/>
              </a:xfrm>
              <a:custGeom>
                <a:avLst/>
                <a:gdLst>
                  <a:gd name="T0" fmla="*/ 0 w 8419"/>
                  <a:gd name="T1" fmla="*/ 7489 h 5907"/>
                  <a:gd name="T2" fmla="*/ 8419 w 8419"/>
                  <a:gd name="T3" fmla="*/ 7489 h 5907"/>
                  <a:gd name="T4" fmla="*/ 8419 w 8419"/>
                  <a:gd name="T5" fmla="*/ 3773 h 5907"/>
                  <a:gd name="T6" fmla="*/ 0 w 8419"/>
                  <a:gd name="T7" fmla="*/ 3773 h 5907"/>
                  <a:gd name="T8" fmla="*/ 0 w 8419"/>
                  <a:gd name="T9" fmla="*/ 7489 h 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907">
                    <a:moveTo>
                      <a:pt x="0" y="5907"/>
                    </a:moveTo>
                    <a:lnTo>
                      <a:pt x="8419" y="5907"/>
                    </a:lnTo>
                    <a:lnTo>
                      <a:pt x="8419" y="0"/>
                    </a:lnTo>
                    <a:lnTo>
                      <a:pt x="0" y="0"/>
                    </a:lnTo>
                    <a:lnTo>
                      <a:pt x="0" y="5907"/>
                    </a:lnTo>
                    <a:close/>
                  </a:path>
                </a:pathLst>
              </a:custGeom>
              <a:solidFill>
                <a:srgbClr val="D31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2294" name="Group 17">
            <a:extLst>
              <a:ext uri="{FF2B5EF4-FFF2-40B4-BE49-F238E27FC236}">
                <a16:creationId xmlns:a16="http://schemas.microsoft.com/office/drawing/2014/main" id="{B837931F-1B18-2C9E-D2C1-0D40BD87BF15}"/>
              </a:ext>
            </a:extLst>
          </p:cNvPr>
          <p:cNvGrpSpPr>
            <a:grpSpLocks/>
          </p:cNvGrpSpPr>
          <p:nvPr userDrawn="1"/>
        </p:nvGrpSpPr>
        <p:grpSpPr bwMode="auto">
          <a:xfrm>
            <a:off x="11812588" y="0"/>
            <a:ext cx="379412" cy="6858000"/>
            <a:chOff x="0" y="0"/>
            <a:chExt cx="5345430" cy="7551451"/>
          </a:xfrm>
        </p:grpSpPr>
        <p:grpSp>
          <p:nvGrpSpPr>
            <p:cNvPr id="12297" name="Group 18">
              <a:extLst>
                <a:ext uri="{FF2B5EF4-FFF2-40B4-BE49-F238E27FC236}">
                  <a16:creationId xmlns:a16="http://schemas.microsoft.com/office/drawing/2014/main" id="{8314EFC6-A06C-3756-8E9A-5A21355E0652}"/>
                </a:ext>
              </a:extLst>
            </p:cNvPr>
            <p:cNvGrpSpPr>
              <a:grpSpLocks/>
            </p:cNvGrpSpPr>
            <p:nvPr/>
          </p:nvGrpSpPr>
          <p:grpSpPr bwMode="auto">
            <a:xfrm>
              <a:off x="0" y="0"/>
              <a:ext cx="5345430" cy="3743960"/>
              <a:chOff x="0" y="0"/>
              <a:chExt cx="8419" cy="5896"/>
            </a:xfrm>
          </p:grpSpPr>
          <p:sp>
            <p:nvSpPr>
              <p:cNvPr id="12300" name="Freeform 21">
                <a:extLst>
                  <a:ext uri="{FF2B5EF4-FFF2-40B4-BE49-F238E27FC236}">
                    <a16:creationId xmlns:a16="http://schemas.microsoft.com/office/drawing/2014/main" id="{AC221268-89BB-7EF8-A363-647FC795B09A}"/>
                  </a:ext>
                </a:extLst>
              </p:cNvPr>
              <p:cNvSpPr>
                <a:spLocks/>
              </p:cNvSpPr>
              <p:nvPr/>
            </p:nvSpPr>
            <p:spPr bwMode="auto">
              <a:xfrm>
                <a:off x="0" y="0"/>
                <a:ext cx="8419" cy="5896"/>
              </a:xfrm>
              <a:custGeom>
                <a:avLst/>
                <a:gdLst>
                  <a:gd name="T0" fmla="*/ 0 w 8419"/>
                  <a:gd name="T1" fmla="*/ 5896 h 5896"/>
                  <a:gd name="T2" fmla="*/ 8419 w 8419"/>
                  <a:gd name="T3" fmla="*/ 5896 h 5896"/>
                  <a:gd name="T4" fmla="*/ 8419 w 8419"/>
                  <a:gd name="T5" fmla="*/ 0 h 5896"/>
                  <a:gd name="T6" fmla="*/ 0 w 8419"/>
                  <a:gd name="T7" fmla="*/ 0 h 5896"/>
                  <a:gd name="T8" fmla="*/ 0 w 8419"/>
                  <a:gd name="T9" fmla="*/ 5896 h 58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896">
                    <a:moveTo>
                      <a:pt x="0" y="5896"/>
                    </a:moveTo>
                    <a:lnTo>
                      <a:pt x="8419" y="5896"/>
                    </a:lnTo>
                    <a:lnTo>
                      <a:pt x="8419" y="0"/>
                    </a:lnTo>
                    <a:lnTo>
                      <a:pt x="0" y="0"/>
                    </a:lnTo>
                    <a:lnTo>
                      <a:pt x="0" y="589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298" name="Group 19">
              <a:extLst>
                <a:ext uri="{FF2B5EF4-FFF2-40B4-BE49-F238E27FC236}">
                  <a16:creationId xmlns:a16="http://schemas.microsoft.com/office/drawing/2014/main" id="{8C9354C5-EECA-45D2-EF85-2D7C5AF94637}"/>
                </a:ext>
              </a:extLst>
            </p:cNvPr>
            <p:cNvGrpSpPr>
              <a:grpSpLocks/>
            </p:cNvGrpSpPr>
            <p:nvPr/>
          </p:nvGrpSpPr>
          <p:grpSpPr bwMode="auto">
            <a:xfrm>
              <a:off x="0" y="3808730"/>
              <a:ext cx="5345430" cy="3742721"/>
              <a:chOff x="0" y="5999"/>
              <a:chExt cx="8419" cy="5794"/>
            </a:xfrm>
          </p:grpSpPr>
          <p:sp>
            <p:nvSpPr>
              <p:cNvPr id="12299" name="Freeform 20">
                <a:extLst>
                  <a:ext uri="{FF2B5EF4-FFF2-40B4-BE49-F238E27FC236}">
                    <a16:creationId xmlns:a16="http://schemas.microsoft.com/office/drawing/2014/main" id="{6A806F5B-5710-8A9A-92BF-C504BB373A16}"/>
                  </a:ext>
                </a:extLst>
              </p:cNvPr>
              <p:cNvSpPr>
                <a:spLocks/>
              </p:cNvSpPr>
              <p:nvPr/>
            </p:nvSpPr>
            <p:spPr bwMode="auto">
              <a:xfrm>
                <a:off x="0" y="5999"/>
                <a:ext cx="8419" cy="5794"/>
              </a:xfrm>
              <a:custGeom>
                <a:avLst/>
                <a:gdLst>
                  <a:gd name="T0" fmla="*/ 0 w 8419"/>
                  <a:gd name="T1" fmla="*/ 7489 h 5907"/>
                  <a:gd name="T2" fmla="*/ 8419 w 8419"/>
                  <a:gd name="T3" fmla="*/ 7489 h 5907"/>
                  <a:gd name="T4" fmla="*/ 8419 w 8419"/>
                  <a:gd name="T5" fmla="*/ 3773 h 5907"/>
                  <a:gd name="T6" fmla="*/ 0 w 8419"/>
                  <a:gd name="T7" fmla="*/ 3773 h 5907"/>
                  <a:gd name="T8" fmla="*/ 0 w 8419"/>
                  <a:gd name="T9" fmla="*/ 7489 h 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907">
                    <a:moveTo>
                      <a:pt x="0" y="5907"/>
                    </a:moveTo>
                    <a:lnTo>
                      <a:pt x="8419" y="5907"/>
                    </a:lnTo>
                    <a:lnTo>
                      <a:pt x="8419" y="0"/>
                    </a:lnTo>
                    <a:lnTo>
                      <a:pt x="0" y="0"/>
                    </a:lnTo>
                    <a:lnTo>
                      <a:pt x="0" y="5907"/>
                    </a:lnTo>
                    <a:close/>
                  </a:path>
                </a:pathLst>
              </a:custGeom>
              <a:solidFill>
                <a:srgbClr val="D31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12295" name="Picture 23">
            <a:extLst>
              <a:ext uri="{FF2B5EF4-FFF2-40B4-BE49-F238E27FC236}">
                <a16:creationId xmlns:a16="http://schemas.microsoft.com/office/drawing/2014/main" id="{95D7FE0F-A590-F1A6-4816-7F459B2E07B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09600" y="209550"/>
            <a:ext cx="3543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a:extLst>
              <a:ext uri="{FF2B5EF4-FFF2-40B4-BE49-F238E27FC236}">
                <a16:creationId xmlns:a16="http://schemas.microsoft.com/office/drawing/2014/main" id="{6AFD8E45-66A7-42F4-9966-ED84B83646A7}"/>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55555" r:id="rId1"/>
    <p:sldLayoutId id="2147555556" r:id="rId2"/>
    <p:sldLayoutId id="2147555557" r:id="rId3"/>
  </p:sldLayoutIdLst>
  <p:hf hdr="0" ftr="0" dt="0"/>
  <p:txStyles>
    <p:titleStyle>
      <a:lvl1pPr algn="l" defTabSz="457200" rtl="0" eaLnBrk="0" fontAlgn="base" hangingPunct="0">
        <a:spcBef>
          <a:spcPct val="0"/>
        </a:spcBef>
        <a:spcAft>
          <a:spcPct val="0"/>
        </a:spcAft>
        <a:defRPr sz="3200" kern="1200">
          <a:solidFill>
            <a:srgbClr val="125DA8"/>
          </a:solidFill>
          <a:latin typeface="+mj-lt"/>
          <a:ea typeface="+mj-ea"/>
          <a:cs typeface="+mj-cs"/>
        </a:defRPr>
      </a:lvl1pPr>
      <a:lvl2pPr algn="l" defTabSz="457200" rtl="0" eaLnBrk="0" fontAlgn="base" hangingPunct="0">
        <a:spcBef>
          <a:spcPct val="0"/>
        </a:spcBef>
        <a:spcAft>
          <a:spcPct val="0"/>
        </a:spcAft>
        <a:defRPr sz="3200">
          <a:solidFill>
            <a:srgbClr val="125DA8"/>
          </a:solidFill>
          <a:latin typeface="Arial" panose="020B0604020202020204" pitchFamily="34" charset="0"/>
        </a:defRPr>
      </a:lvl2pPr>
      <a:lvl3pPr algn="l" defTabSz="457200" rtl="0" eaLnBrk="0" fontAlgn="base" hangingPunct="0">
        <a:spcBef>
          <a:spcPct val="0"/>
        </a:spcBef>
        <a:spcAft>
          <a:spcPct val="0"/>
        </a:spcAft>
        <a:defRPr sz="3200">
          <a:solidFill>
            <a:srgbClr val="125DA8"/>
          </a:solidFill>
          <a:latin typeface="Arial" panose="020B0604020202020204" pitchFamily="34" charset="0"/>
        </a:defRPr>
      </a:lvl3pPr>
      <a:lvl4pPr algn="l" defTabSz="457200" rtl="0" eaLnBrk="0" fontAlgn="base" hangingPunct="0">
        <a:spcBef>
          <a:spcPct val="0"/>
        </a:spcBef>
        <a:spcAft>
          <a:spcPct val="0"/>
        </a:spcAft>
        <a:defRPr sz="3200">
          <a:solidFill>
            <a:srgbClr val="125DA8"/>
          </a:solidFill>
          <a:latin typeface="Arial" panose="020B0604020202020204" pitchFamily="34" charset="0"/>
        </a:defRPr>
      </a:lvl4pPr>
      <a:lvl5pPr algn="l" defTabSz="457200" rtl="0" eaLnBrk="0" fontAlgn="base" hangingPunct="0">
        <a:spcBef>
          <a:spcPct val="0"/>
        </a:spcBef>
        <a:spcAft>
          <a:spcPct val="0"/>
        </a:spcAft>
        <a:defRPr sz="3200">
          <a:solidFill>
            <a:srgbClr val="125DA8"/>
          </a:solidFill>
          <a:latin typeface="Arial" panose="020B0604020202020204" pitchFamily="34" charset="0"/>
        </a:defRPr>
      </a:lvl5pPr>
      <a:lvl6pPr marL="457200" algn="l" defTabSz="457200" rtl="0" fontAlgn="base">
        <a:spcBef>
          <a:spcPct val="0"/>
        </a:spcBef>
        <a:spcAft>
          <a:spcPct val="0"/>
        </a:spcAft>
        <a:defRPr sz="3200">
          <a:solidFill>
            <a:srgbClr val="125DA8"/>
          </a:solidFill>
          <a:latin typeface="Arial" panose="020B0604020202020204" pitchFamily="34" charset="0"/>
        </a:defRPr>
      </a:lvl6pPr>
      <a:lvl7pPr marL="914400" algn="l" defTabSz="457200" rtl="0" fontAlgn="base">
        <a:spcBef>
          <a:spcPct val="0"/>
        </a:spcBef>
        <a:spcAft>
          <a:spcPct val="0"/>
        </a:spcAft>
        <a:defRPr sz="3200">
          <a:solidFill>
            <a:srgbClr val="125DA8"/>
          </a:solidFill>
          <a:latin typeface="Arial" panose="020B0604020202020204" pitchFamily="34" charset="0"/>
        </a:defRPr>
      </a:lvl7pPr>
      <a:lvl8pPr marL="1371600" algn="l" defTabSz="457200" rtl="0" fontAlgn="base">
        <a:spcBef>
          <a:spcPct val="0"/>
        </a:spcBef>
        <a:spcAft>
          <a:spcPct val="0"/>
        </a:spcAft>
        <a:defRPr sz="3200">
          <a:solidFill>
            <a:srgbClr val="125DA8"/>
          </a:solidFill>
          <a:latin typeface="Arial" panose="020B0604020202020204" pitchFamily="34" charset="0"/>
        </a:defRPr>
      </a:lvl8pPr>
      <a:lvl9pPr marL="1828800" algn="l" defTabSz="457200" rtl="0" fontAlgn="base">
        <a:spcBef>
          <a:spcPct val="0"/>
        </a:spcBef>
        <a:spcAft>
          <a:spcPct val="0"/>
        </a:spcAft>
        <a:defRPr sz="3200">
          <a:solidFill>
            <a:srgbClr val="125DA8"/>
          </a:solidFill>
          <a:latin typeface="Arial" panose="020B0604020202020204" pitchFamily="34" charset="0"/>
        </a:defRPr>
      </a:lvl9pPr>
    </p:titleStyle>
    <p:bodyStyle>
      <a:lvl1pPr marL="177800" indent="-177800" algn="l" defTabSz="457200" rtl="0" eaLnBrk="0" fontAlgn="base" hangingPunct="0">
        <a:lnSpc>
          <a:spcPts val="1800"/>
        </a:lnSpc>
        <a:spcBef>
          <a:spcPct val="0"/>
        </a:spcBef>
        <a:spcAft>
          <a:spcPts val="400"/>
        </a:spcAft>
        <a:buClr>
          <a:srgbClr val="125DA8"/>
        </a:buClr>
        <a:buFont typeface="Arial" panose="020B0604020202020204" pitchFamily="34" charset="0"/>
        <a:buChar char="•"/>
        <a:defRPr sz="1600" kern="1200">
          <a:solidFill>
            <a:srgbClr val="125DA8"/>
          </a:solidFill>
          <a:latin typeface="+mn-lt"/>
          <a:ea typeface="+mn-ea"/>
          <a:cs typeface="+mn-cs"/>
        </a:defRPr>
      </a:lvl1pPr>
      <a:lvl2pPr marL="355600" indent="-177800" algn="l" defTabSz="457200" rtl="0" eaLnBrk="0" fontAlgn="base" hangingPunct="0">
        <a:lnSpc>
          <a:spcPts val="1800"/>
        </a:lnSpc>
        <a:spcBef>
          <a:spcPct val="0"/>
        </a:spcBef>
        <a:spcAft>
          <a:spcPts val="400"/>
        </a:spcAft>
        <a:buClr>
          <a:srgbClr val="125DA8"/>
        </a:buClr>
        <a:buFont typeface="Arial" panose="020B0604020202020204" pitchFamily="34" charset="0"/>
        <a:buChar char="–"/>
        <a:defRPr sz="1400" kern="1200">
          <a:solidFill>
            <a:srgbClr val="125DA8"/>
          </a:solidFill>
          <a:latin typeface="+mn-lt"/>
          <a:ea typeface="+mn-ea"/>
          <a:cs typeface="+mn-cs"/>
        </a:defRPr>
      </a:lvl2pPr>
      <a:lvl3pPr marL="541338" indent="-185738" algn="l" defTabSz="457200" rtl="0" eaLnBrk="0" fontAlgn="base" hangingPunct="0">
        <a:lnSpc>
          <a:spcPts val="1800"/>
        </a:lnSpc>
        <a:spcBef>
          <a:spcPct val="0"/>
        </a:spcBef>
        <a:spcAft>
          <a:spcPts val="400"/>
        </a:spcAft>
        <a:buClr>
          <a:srgbClr val="125DA8"/>
        </a:buClr>
        <a:buFont typeface="Arial" panose="020B0604020202020204" pitchFamily="34" charset="0"/>
        <a:buChar char="•"/>
        <a:defRPr sz="1400" kern="1200">
          <a:solidFill>
            <a:srgbClr val="125DA8"/>
          </a:solidFill>
          <a:latin typeface="+mn-lt"/>
          <a:ea typeface="+mn-ea"/>
          <a:cs typeface="+mn-cs"/>
        </a:defRPr>
      </a:lvl3pPr>
      <a:lvl4pPr marL="541338" indent="-185738" algn="l" defTabSz="457200" rtl="0" eaLnBrk="0" fontAlgn="base" hangingPunct="0">
        <a:lnSpc>
          <a:spcPts val="1800"/>
        </a:lnSpc>
        <a:spcBef>
          <a:spcPct val="0"/>
        </a:spcBef>
        <a:spcAft>
          <a:spcPts val="400"/>
        </a:spcAft>
        <a:buClr>
          <a:srgbClr val="125DA8"/>
        </a:buClr>
        <a:buFont typeface="Arial" panose="020B0604020202020204" pitchFamily="34" charset="0"/>
        <a:buChar char="•"/>
        <a:defRPr sz="1400" kern="1200">
          <a:solidFill>
            <a:srgbClr val="125DA8"/>
          </a:solidFill>
          <a:latin typeface="+mn-lt"/>
          <a:ea typeface="+mn-ea"/>
          <a:cs typeface="+mn-cs"/>
        </a:defRPr>
      </a:lvl4pPr>
      <a:lvl5pPr marL="541338" indent="-185738" algn="l" defTabSz="457200" rtl="0" eaLnBrk="0" fontAlgn="base" hangingPunct="0">
        <a:lnSpc>
          <a:spcPts val="1800"/>
        </a:lnSpc>
        <a:spcBef>
          <a:spcPct val="0"/>
        </a:spcBef>
        <a:spcAft>
          <a:spcPts val="400"/>
        </a:spcAft>
        <a:buClr>
          <a:srgbClr val="125DA8"/>
        </a:buClr>
        <a:buFont typeface="Arial" panose="020B0604020202020204" pitchFamily="34" charset="0"/>
        <a:buChar char="•"/>
        <a:defRPr sz="1400" kern="1200">
          <a:solidFill>
            <a:srgbClr val="125DA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563760868"/>
      </p:ext>
    </p:extLst>
  </p:cSld>
  <p:clrMap bg1="lt1" tx1="dk1" bg2="lt2" tx2="dk2" accent1="accent1" accent2="accent2" accent3="accent3" accent4="accent4" accent5="accent5" accent6="accent6" hlink="hlink" folHlink="folHlink"/>
  <p:sldLayoutIdLst>
    <p:sldLayoutId id="2147555592" r:id="rId1"/>
    <p:sldLayoutId id="2147555593" r:id="rId2"/>
    <p:sldLayoutId id="2147555594" r:id="rId3"/>
    <p:sldLayoutId id="2147555595" r:id="rId4"/>
    <p:sldLayoutId id="2147555596" r:id="rId5"/>
    <p:sldLayoutId id="2147555597" r:id="rId6"/>
    <p:sldLayoutId id="2147555598" r:id="rId7"/>
    <p:sldLayoutId id="2147555599" r:id="rId8"/>
    <p:sldLayoutId id="2147555600" r:id="rId9"/>
    <p:sldLayoutId id="2147555601" r:id="rId10"/>
    <p:sldLayoutId id="2147555602" r:id="rId11"/>
    <p:sldLayoutId id="2147555603" r:id="rId12"/>
    <p:sldLayoutId id="2147555604" r:id="rId13"/>
    <p:sldLayoutId id="2147555605" r:id="rId14"/>
    <p:sldLayoutId id="2147555606" r:id="rId15"/>
    <p:sldLayoutId id="2147555608" r:id="rId16"/>
    <p:sldLayoutId id="2147555531" r:id="rId17"/>
    <p:sldLayoutId id="2147555533" r:id="rId18"/>
    <p:sldLayoutId id="2147555534" r:id="rId19"/>
    <p:sldLayoutId id="2147555535" r:id="rId20"/>
    <p:sldLayoutId id="2147555536" r:id="rId21"/>
    <p:sldLayoutId id="2147555538" r:id="rId22"/>
    <p:sldLayoutId id="2147555539" r:id="rId23"/>
    <p:sldLayoutId id="2147555540" r:id="rId24"/>
    <p:sldLayoutId id="2147555579" r:id="rId25"/>
    <p:sldLayoutId id="2147555581" r:id="rId26"/>
    <p:sldLayoutId id="2147555582" r:id="rId27"/>
    <p:sldLayoutId id="2147555583" r:id="rId28"/>
    <p:sldLayoutId id="2147555584" r:id="rId29"/>
    <p:sldLayoutId id="2147555586" r:id="rId30"/>
    <p:sldLayoutId id="2147555587" r:id="rId31"/>
    <p:sldLayoutId id="2147555588" r:id="rId32"/>
    <p:sldLayoutId id="2147555564" r:id="rId33"/>
    <p:sldLayoutId id="2147555566" r:id="rId34"/>
    <p:sldLayoutId id="2147555567" r:id="rId35"/>
    <p:sldLayoutId id="2147555568" r:id="rId36"/>
    <p:sldLayoutId id="2147555569" r:id="rId37"/>
    <p:sldLayoutId id="2147555571" r:id="rId38"/>
    <p:sldLayoutId id="2147555572" r:id="rId39"/>
    <p:sldLayoutId id="2147555573" r:id="rId40"/>
    <p:sldLayoutId id="2147555559" r:id="rId41"/>
    <p:sldLayoutId id="2147555577" r:id="rId42"/>
    <p:sldLayoutId id="2147555562" r:id="rId43"/>
    <p:sldLayoutId id="2147555543" r:id="rId44"/>
    <p:sldLayoutId id="2147555545" r:id="rId45"/>
    <p:sldLayoutId id="2147555546" r:id="rId46"/>
    <p:sldLayoutId id="2147555547" r:id="rId47"/>
    <p:sldLayoutId id="2147555548" r:id="rId48"/>
    <p:sldLayoutId id="2147555550" r:id="rId49"/>
    <p:sldLayoutId id="2147555551" r:id="rId50"/>
    <p:sldLayoutId id="2147555552" r:id="rId51"/>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537164845"/>
      </p:ext>
    </p:extLst>
  </p:cSld>
  <p:clrMap bg1="lt1" tx1="dk1" bg2="lt2" tx2="dk2" accent1="accent1" accent2="accent2" accent3="accent3" accent4="accent4" accent5="accent5" accent6="accent6" hlink="hlink" folHlink="folHlink"/>
  <p:sldLayoutIdLst>
    <p:sldLayoutId id="2147555610" r:id="rId1"/>
    <p:sldLayoutId id="2147555611" r:id="rId2"/>
    <p:sldLayoutId id="2147555612" r:id="rId3"/>
    <p:sldLayoutId id="2147555613" r:id="rId4"/>
    <p:sldLayoutId id="2147555614" r:id="rId5"/>
    <p:sldLayoutId id="2147555615" r:id="rId6"/>
    <p:sldLayoutId id="2147555616" r:id="rId7"/>
    <p:sldLayoutId id="2147555617" r:id="rId8"/>
    <p:sldLayoutId id="2147555618" r:id="rId9"/>
    <p:sldLayoutId id="2147555619" r:id="rId10"/>
    <p:sldLayoutId id="21475556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pic>
        <p:nvPicPr>
          <p:cNvPr id="2050" name="Picture 2" descr="BSP_101125_Template_FXa_blue_vert_grad_top_dark">
            <a:extLst>
              <a:ext uri="{FF2B5EF4-FFF2-40B4-BE49-F238E27FC236}">
                <a16:creationId xmlns:a16="http://schemas.microsoft.com/office/drawing/2014/main" id="{A30D4B75-F534-9F14-A8FF-3C5A99469AB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763" y="-3175"/>
            <a:ext cx="12201526"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3BC3B09C-DB17-4FD9-7CCF-372FC5A03E96}"/>
              </a:ext>
            </a:extLst>
          </p:cNvPr>
          <p:cNvSpPr>
            <a:spLocks noGrp="1" noChangeArrowheads="1"/>
          </p:cNvSpPr>
          <p:nvPr>
            <p:ph type="title"/>
          </p:nvPr>
        </p:nvSpPr>
        <p:spPr bwMode="auto">
          <a:xfrm>
            <a:off x="576263" y="88900"/>
            <a:ext cx="113426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br>
              <a:rPr lang="en-US" altLang="en-US"/>
            </a:br>
            <a:r>
              <a:rPr lang="en-US" altLang="en-US"/>
              <a:t>Click to edit Master title style</a:t>
            </a:r>
          </a:p>
        </p:txBody>
      </p:sp>
      <p:sp>
        <p:nvSpPr>
          <p:cNvPr id="2052" name="Rectangle 4">
            <a:extLst>
              <a:ext uri="{FF2B5EF4-FFF2-40B4-BE49-F238E27FC236}">
                <a16:creationId xmlns:a16="http://schemas.microsoft.com/office/drawing/2014/main" id="{27117655-FED0-77FD-B8A5-7C39A0D5E9B5}"/>
              </a:ext>
            </a:extLst>
          </p:cNvPr>
          <p:cNvSpPr>
            <a:spLocks noGrp="1" noChangeArrowheads="1"/>
          </p:cNvSpPr>
          <p:nvPr>
            <p:ph type="body" idx="1"/>
          </p:nvPr>
        </p:nvSpPr>
        <p:spPr bwMode="auto">
          <a:xfrm>
            <a:off x="576263" y="1447800"/>
            <a:ext cx="113553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053" name="Line 64">
            <a:extLst>
              <a:ext uri="{FF2B5EF4-FFF2-40B4-BE49-F238E27FC236}">
                <a16:creationId xmlns:a16="http://schemas.microsoft.com/office/drawing/2014/main" id="{BFFC83BB-ABEB-C1DB-F2D9-F0A98127A53A}"/>
              </a:ext>
            </a:extLst>
          </p:cNvPr>
          <p:cNvSpPr>
            <a:spLocks noChangeShapeType="1"/>
          </p:cNvSpPr>
          <p:nvPr/>
        </p:nvSpPr>
        <p:spPr bwMode="auto">
          <a:xfrm>
            <a:off x="576263" y="1009650"/>
            <a:ext cx="1123315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91101" tIns="45548" rIns="91101" bIns="45548"/>
          <a:lstStyle/>
          <a:p>
            <a:endParaRPr lang="en-US"/>
          </a:p>
        </p:txBody>
      </p:sp>
      <p:pic>
        <p:nvPicPr>
          <p:cNvPr id="2054" name="Picture 6" descr="11-01-04_rocket-logo">
            <a:extLst>
              <a:ext uri="{FF2B5EF4-FFF2-40B4-BE49-F238E27FC236}">
                <a16:creationId xmlns:a16="http://schemas.microsoft.com/office/drawing/2014/main" id="{BE4E2943-BE2C-861F-7A42-3AD5A2EF5E66}"/>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516938" y="6446838"/>
            <a:ext cx="34353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555483" r:id="rId1"/>
    <p:sldLayoutId id="2147555439" r:id="rId2"/>
    <p:sldLayoutId id="2147555440" r:id="rId3"/>
    <p:sldLayoutId id="2147555441" r:id="rId4"/>
    <p:sldLayoutId id="2147555442" r:id="rId5"/>
    <p:sldLayoutId id="2147555443" r:id="rId6"/>
    <p:sldLayoutId id="2147555444" r:id="rId7"/>
    <p:sldLayoutId id="2147555445" r:id="rId8"/>
    <p:sldLayoutId id="2147555446" r:id="rId9"/>
    <p:sldLayoutId id="2147555447" r:id="rId10"/>
    <p:sldLayoutId id="2147555448" r:id="rId11"/>
  </p:sldLayoutIdLst>
  <p:txStyles>
    <p:titleStyle>
      <a:lvl1pPr algn="l" rtl="0" eaLnBrk="0" fontAlgn="base" hangingPunct="0">
        <a:spcBef>
          <a:spcPct val="0"/>
        </a:spcBef>
        <a:spcAft>
          <a:spcPct val="0"/>
        </a:spcAft>
        <a:defRPr sz="2800" b="1">
          <a:solidFill>
            <a:schemeClr val="tx1"/>
          </a:solidFill>
          <a:latin typeface="+mj-lt"/>
          <a:ea typeface="ＭＳ Ｐゴシック" charset="-128"/>
          <a:cs typeface="ＭＳ Ｐゴシック" charset="0"/>
        </a:defRPr>
      </a:lvl1pPr>
      <a:lvl2pPr algn="l" rtl="0" eaLnBrk="0" fontAlgn="base" hangingPunct="0">
        <a:spcBef>
          <a:spcPct val="0"/>
        </a:spcBef>
        <a:spcAft>
          <a:spcPct val="0"/>
        </a:spcAft>
        <a:defRPr sz="2800" b="1">
          <a:solidFill>
            <a:schemeClr val="tx1"/>
          </a:solidFill>
          <a:latin typeface="Arial" charset="0"/>
          <a:ea typeface="ＭＳ Ｐゴシック" charset="-128"/>
          <a:cs typeface="ＭＳ Ｐゴシック" charset="0"/>
        </a:defRPr>
      </a:lvl2pPr>
      <a:lvl3pPr algn="l" rtl="0" eaLnBrk="0" fontAlgn="base" hangingPunct="0">
        <a:spcBef>
          <a:spcPct val="0"/>
        </a:spcBef>
        <a:spcAft>
          <a:spcPct val="0"/>
        </a:spcAft>
        <a:defRPr sz="2800" b="1">
          <a:solidFill>
            <a:schemeClr val="tx1"/>
          </a:solidFill>
          <a:latin typeface="Arial" charset="0"/>
          <a:ea typeface="ＭＳ Ｐゴシック" charset="-128"/>
          <a:cs typeface="ＭＳ Ｐゴシック" charset="0"/>
        </a:defRPr>
      </a:lvl3pPr>
      <a:lvl4pPr algn="l" rtl="0" eaLnBrk="0" fontAlgn="base" hangingPunct="0">
        <a:spcBef>
          <a:spcPct val="0"/>
        </a:spcBef>
        <a:spcAft>
          <a:spcPct val="0"/>
        </a:spcAft>
        <a:defRPr sz="2800" b="1">
          <a:solidFill>
            <a:schemeClr val="tx1"/>
          </a:solidFill>
          <a:latin typeface="Arial" charset="0"/>
          <a:ea typeface="ＭＳ Ｐゴシック" charset="-128"/>
          <a:cs typeface="ＭＳ Ｐゴシック" charset="0"/>
        </a:defRPr>
      </a:lvl4pPr>
      <a:lvl5pPr algn="l" rtl="0" eaLnBrk="0" fontAlgn="base" hangingPunct="0">
        <a:spcBef>
          <a:spcPct val="0"/>
        </a:spcBef>
        <a:spcAft>
          <a:spcPct val="0"/>
        </a:spcAft>
        <a:defRPr sz="2800" b="1">
          <a:solidFill>
            <a:schemeClr val="tx1"/>
          </a:solidFill>
          <a:latin typeface="Arial" charset="0"/>
          <a:ea typeface="ＭＳ Ｐゴシック" charset="-128"/>
          <a:cs typeface="ＭＳ Ｐゴシック" charset="0"/>
        </a:defRPr>
      </a:lvl5pPr>
      <a:lvl6pPr marL="455540" algn="l" rtl="0" fontAlgn="base">
        <a:spcBef>
          <a:spcPct val="0"/>
        </a:spcBef>
        <a:spcAft>
          <a:spcPct val="0"/>
        </a:spcAft>
        <a:defRPr sz="2800" b="1">
          <a:solidFill>
            <a:schemeClr val="tx1"/>
          </a:solidFill>
          <a:latin typeface="Arial" charset="0"/>
        </a:defRPr>
      </a:lvl6pPr>
      <a:lvl7pPr marL="911044" algn="l" rtl="0" fontAlgn="base">
        <a:spcBef>
          <a:spcPct val="0"/>
        </a:spcBef>
        <a:spcAft>
          <a:spcPct val="0"/>
        </a:spcAft>
        <a:defRPr sz="2800" b="1">
          <a:solidFill>
            <a:schemeClr val="tx1"/>
          </a:solidFill>
          <a:latin typeface="Arial" charset="0"/>
        </a:defRPr>
      </a:lvl7pPr>
      <a:lvl8pPr marL="1366570" algn="l" rtl="0" fontAlgn="base">
        <a:spcBef>
          <a:spcPct val="0"/>
        </a:spcBef>
        <a:spcAft>
          <a:spcPct val="0"/>
        </a:spcAft>
        <a:defRPr sz="2800" b="1">
          <a:solidFill>
            <a:schemeClr val="tx1"/>
          </a:solidFill>
          <a:latin typeface="Arial" charset="0"/>
        </a:defRPr>
      </a:lvl8pPr>
      <a:lvl9pPr marL="1822077" algn="l" rtl="0" fontAlgn="base">
        <a:spcBef>
          <a:spcPct val="0"/>
        </a:spcBef>
        <a:spcAft>
          <a:spcPct val="0"/>
        </a:spcAft>
        <a:defRPr sz="2800" b="1">
          <a:solidFill>
            <a:schemeClr val="tx1"/>
          </a:solidFill>
          <a:latin typeface="Arial" charset="0"/>
        </a:defRPr>
      </a:lvl9pPr>
    </p:titleStyle>
    <p:bodyStyle>
      <a:lvl1pPr marL="349250" indent="-349250" algn="l" rtl="0" eaLnBrk="0" fontAlgn="base" hangingPunct="0">
        <a:spcBef>
          <a:spcPct val="25000"/>
        </a:spcBef>
        <a:spcAft>
          <a:spcPct val="0"/>
        </a:spcAft>
        <a:buClr>
          <a:schemeClr val="bg2"/>
        </a:buClr>
        <a:buFont typeface="Arial" panose="020B0604020202020204" pitchFamily="34" charset="0"/>
        <a:buChar char="●"/>
        <a:defRPr sz="2400">
          <a:solidFill>
            <a:schemeClr val="tx1"/>
          </a:solidFill>
          <a:latin typeface="+mn-lt"/>
          <a:ea typeface="ＭＳ Ｐゴシック" charset="-128"/>
          <a:cs typeface="ＭＳ Ｐゴシック" charset="0"/>
        </a:defRPr>
      </a:lvl1pPr>
      <a:lvl2pPr marL="628650" indent="-271463" algn="l" rtl="0" eaLnBrk="0" fontAlgn="base" hangingPunct="0">
        <a:spcBef>
          <a:spcPct val="25000"/>
        </a:spcBef>
        <a:spcAft>
          <a:spcPct val="0"/>
        </a:spcAft>
        <a:buClr>
          <a:schemeClr val="bg2"/>
        </a:buClr>
        <a:buFont typeface="Arial" panose="020B0604020202020204" pitchFamily="34" charset="0"/>
        <a:buChar char="–"/>
        <a:defRPr sz="2000">
          <a:solidFill>
            <a:schemeClr val="tx1"/>
          </a:solidFill>
          <a:latin typeface="+mn-lt"/>
          <a:ea typeface="ＭＳ Ｐゴシック" charset="-128"/>
        </a:defRPr>
      </a:lvl2pPr>
      <a:lvl3pPr marL="898525" indent="-263525" algn="l" rtl="0" eaLnBrk="0" fontAlgn="base" hangingPunct="0">
        <a:spcBef>
          <a:spcPct val="25000"/>
        </a:spcBef>
        <a:spcAft>
          <a:spcPct val="0"/>
        </a:spcAft>
        <a:buClr>
          <a:schemeClr val="bg2"/>
        </a:buClr>
        <a:buFont typeface="Arial" panose="020B0604020202020204" pitchFamily="34" charset="0"/>
        <a:buChar char="●"/>
        <a:defRPr>
          <a:solidFill>
            <a:schemeClr val="tx1"/>
          </a:solidFill>
          <a:latin typeface="+mn-lt"/>
          <a:ea typeface="ＭＳ Ｐゴシック" charset="-128"/>
        </a:defRPr>
      </a:lvl3pPr>
      <a:lvl4pPr marL="2085975" indent="-369888" algn="l" rtl="0" eaLnBrk="0" fontAlgn="base" hangingPunct="0">
        <a:spcBef>
          <a:spcPct val="80000"/>
        </a:spcBef>
        <a:spcAft>
          <a:spcPct val="0"/>
        </a:spcAft>
        <a:buClr>
          <a:srgbClr val="E00079"/>
        </a:buClr>
        <a:defRPr sz="2400">
          <a:solidFill>
            <a:schemeClr val="tx1"/>
          </a:solidFill>
          <a:latin typeface="+mn-lt"/>
          <a:ea typeface="ＭＳ Ｐゴシック" charset="-128"/>
        </a:defRPr>
      </a:lvl4pPr>
      <a:lvl5pPr marL="2562225" indent="-279400" algn="l" rtl="0" eaLnBrk="0" fontAlgn="base" hangingPunct="0">
        <a:spcBef>
          <a:spcPct val="80000"/>
        </a:spcBef>
        <a:spcAft>
          <a:spcPct val="0"/>
        </a:spcAft>
        <a:buClr>
          <a:srgbClr val="E00079"/>
        </a:buClr>
        <a:buChar char="»"/>
        <a:defRPr sz="2400">
          <a:solidFill>
            <a:schemeClr val="tx1"/>
          </a:solidFill>
          <a:latin typeface="+mn-lt"/>
          <a:ea typeface="ＭＳ Ｐゴシック" charset="-128"/>
        </a:defRPr>
      </a:lvl5pPr>
      <a:lvl6pPr marL="3019430" indent="-284693" algn="l" rtl="0" fontAlgn="base">
        <a:spcBef>
          <a:spcPct val="80000"/>
        </a:spcBef>
        <a:spcAft>
          <a:spcPct val="0"/>
        </a:spcAft>
        <a:buClr>
          <a:srgbClr val="E00079"/>
        </a:buClr>
        <a:buChar char="»"/>
        <a:defRPr sz="2400">
          <a:solidFill>
            <a:schemeClr val="tx1"/>
          </a:solidFill>
          <a:latin typeface="+mn-lt"/>
        </a:defRPr>
      </a:lvl6pPr>
      <a:lvl7pPr marL="3474924" indent="-284693" algn="l" rtl="0" fontAlgn="base">
        <a:spcBef>
          <a:spcPct val="80000"/>
        </a:spcBef>
        <a:spcAft>
          <a:spcPct val="0"/>
        </a:spcAft>
        <a:buClr>
          <a:srgbClr val="E00079"/>
        </a:buClr>
        <a:buChar char="»"/>
        <a:defRPr sz="2400">
          <a:solidFill>
            <a:schemeClr val="tx1"/>
          </a:solidFill>
          <a:latin typeface="+mn-lt"/>
        </a:defRPr>
      </a:lvl7pPr>
      <a:lvl8pPr marL="3930447" indent="-284693" algn="l" rtl="0" fontAlgn="base">
        <a:spcBef>
          <a:spcPct val="80000"/>
        </a:spcBef>
        <a:spcAft>
          <a:spcPct val="0"/>
        </a:spcAft>
        <a:buClr>
          <a:srgbClr val="E00079"/>
        </a:buClr>
        <a:buChar char="»"/>
        <a:defRPr sz="2400">
          <a:solidFill>
            <a:schemeClr val="tx1"/>
          </a:solidFill>
          <a:latin typeface="+mn-lt"/>
        </a:defRPr>
      </a:lvl8pPr>
      <a:lvl9pPr marL="4385962" indent="-284693" algn="l" rtl="0" fontAlgn="base">
        <a:spcBef>
          <a:spcPct val="80000"/>
        </a:spcBef>
        <a:spcAft>
          <a:spcPct val="0"/>
        </a:spcAft>
        <a:buClr>
          <a:srgbClr val="E00079"/>
        </a:buClr>
        <a:buChar char="»"/>
        <a:defRPr sz="2400">
          <a:solidFill>
            <a:schemeClr val="tx1"/>
          </a:solidFill>
          <a:latin typeface="+mn-lt"/>
        </a:defRPr>
      </a:lvl9pPr>
    </p:bodyStyle>
    <p:otherStyle>
      <a:defPPr>
        <a:defRPr lang="en-US"/>
      </a:defPPr>
      <a:lvl1pPr marL="0" algn="l" defTabSz="911044" rtl="0" eaLnBrk="1" latinLnBrk="0" hangingPunct="1">
        <a:defRPr sz="1800" kern="1200">
          <a:solidFill>
            <a:schemeClr val="tx1"/>
          </a:solidFill>
          <a:latin typeface="+mn-lt"/>
          <a:ea typeface="+mn-ea"/>
          <a:cs typeface="+mn-cs"/>
        </a:defRPr>
      </a:lvl1pPr>
      <a:lvl2pPr marL="455540" algn="l" defTabSz="911044" rtl="0" eaLnBrk="1" latinLnBrk="0" hangingPunct="1">
        <a:defRPr sz="1800" kern="1200">
          <a:solidFill>
            <a:schemeClr val="tx1"/>
          </a:solidFill>
          <a:latin typeface="+mn-lt"/>
          <a:ea typeface="+mn-ea"/>
          <a:cs typeface="+mn-cs"/>
        </a:defRPr>
      </a:lvl2pPr>
      <a:lvl3pPr marL="911044" algn="l" defTabSz="911044" rtl="0" eaLnBrk="1" latinLnBrk="0" hangingPunct="1">
        <a:defRPr sz="1800" kern="1200">
          <a:solidFill>
            <a:schemeClr val="tx1"/>
          </a:solidFill>
          <a:latin typeface="+mn-lt"/>
          <a:ea typeface="+mn-ea"/>
          <a:cs typeface="+mn-cs"/>
        </a:defRPr>
      </a:lvl3pPr>
      <a:lvl4pPr marL="1366570" algn="l" defTabSz="911044" rtl="0" eaLnBrk="1" latinLnBrk="0" hangingPunct="1">
        <a:defRPr sz="1800" kern="1200">
          <a:solidFill>
            <a:schemeClr val="tx1"/>
          </a:solidFill>
          <a:latin typeface="+mn-lt"/>
          <a:ea typeface="+mn-ea"/>
          <a:cs typeface="+mn-cs"/>
        </a:defRPr>
      </a:lvl4pPr>
      <a:lvl5pPr marL="1822077" algn="l" defTabSz="911044" rtl="0" eaLnBrk="1" latinLnBrk="0" hangingPunct="1">
        <a:defRPr sz="1800" kern="1200">
          <a:solidFill>
            <a:schemeClr val="tx1"/>
          </a:solidFill>
          <a:latin typeface="+mn-lt"/>
          <a:ea typeface="+mn-ea"/>
          <a:cs typeface="+mn-cs"/>
        </a:defRPr>
      </a:lvl5pPr>
      <a:lvl6pPr marL="2277599" algn="l" defTabSz="911044" rtl="0" eaLnBrk="1" latinLnBrk="0" hangingPunct="1">
        <a:defRPr sz="1800" kern="1200">
          <a:solidFill>
            <a:schemeClr val="tx1"/>
          </a:solidFill>
          <a:latin typeface="+mn-lt"/>
          <a:ea typeface="+mn-ea"/>
          <a:cs typeface="+mn-cs"/>
        </a:defRPr>
      </a:lvl6pPr>
      <a:lvl7pPr marL="2733124" algn="l" defTabSz="911044" rtl="0" eaLnBrk="1" latinLnBrk="0" hangingPunct="1">
        <a:defRPr sz="1800" kern="1200">
          <a:solidFill>
            <a:schemeClr val="tx1"/>
          </a:solidFill>
          <a:latin typeface="+mn-lt"/>
          <a:ea typeface="+mn-ea"/>
          <a:cs typeface="+mn-cs"/>
        </a:defRPr>
      </a:lvl7pPr>
      <a:lvl8pPr marL="3188633" algn="l" defTabSz="911044" rtl="0" eaLnBrk="1" latinLnBrk="0" hangingPunct="1">
        <a:defRPr sz="1800" kern="1200">
          <a:solidFill>
            <a:schemeClr val="tx1"/>
          </a:solidFill>
          <a:latin typeface="+mn-lt"/>
          <a:ea typeface="+mn-ea"/>
          <a:cs typeface="+mn-cs"/>
        </a:defRPr>
      </a:lvl8pPr>
      <a:lvl9pPr marL="3644145" algn="l" defTabSz="9110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85E"/>
            </a:gs>
            <a:gs pos="50000">
              <a:srgbClr val="0033CC"/>
            </a:gs>
            <a:gs pos="100000">
              <a:srgbClr val="00185E"/>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3B3268B-E877-56D6-377C-9A7E58BA0851}"/>
              </a:ext>
            </a:extLst>
          </p:cNvPr>
          <p:cNvSpPr>
            <a:spLocks noGrp="1" noChangeArrowheads="1"/>
          </p:cNvSpPr>
          <p:nvPr>
            <p:ph type="body" idx="1"/>
          </p:nvPr>
        </p:nvSpPr>
        <p:spPr bwMode="auto">
          <a:xfrm>
            <a:off x="711200" y="1222375"/>
            <a:ext cx="11212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381955" name="Rectangle 3">
            <a:extLst>
              <a:ext uri="{FF2B5EF4-FFF2-40B4-BE49-F238E27FC236}">
                <a16:creationId xmlns:a16="http://schemas.microsoft.com/office/drawing/2014/main" id="{ED93B2E9-5DC4-464F-8313-A16D509FDABA}"/>
              </a:ext>
            </a:extLst>
          </p:cNvPr>
          <p:cNvSpPr>
            <a:spLocks noGrp="1" noChangeArrowheads="1"/>
          </p:cNvSpPr>
          <p:nvPr>
            <p:ph type="title"/>
          </p:nvPr>
        </p:nvSpPr>
        <p:spPr bwMode="auto">
          <a:xfrm>
            <a:off x="711200" y="285750"/>
            <a:ext cx="11225213" cy="536575"/>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555449" r:id="rId1"/>
    <p:sldLayoutId id="2147555450" r:id="rId2"/>
    <p:sldLayoutId id="2147555451" r:id="rId3"/>
    <p:sldLayoutId id="2147555452" r:id="rId4"/>
    <p:sldLayoutId id="2147555453" r:id="rId5"/>
    <p:sldLayoutId id="2147555454" r:id="rId6"/>
    <p:sldLayoutId id="2147555455" r:id="rId7"/>
    <p:sldLayoutId id="2147555456" r:id="rId8"/>
    <p:sldLayoutId id="2147555457" r:id="rId9"/>
    <p:sldLayoutId id="2147555458" r:id="rId10"/>
    <p:sldLayoutId id="2147555459" r:id="rId11"/>
    <p:sldLayoutId id="2147555460" r:id="rId12"/>
  </p:sldLayoutIdLst>
  <p:transition/>
  <p:hf hdr="0" dt="0"/>
  <p:txStyles>
    <p:titleStyle>
      <a:lvl1pPr algn="ctr" rtl="0" eaLnBrk="0" fontAlgn="base" hangingPunct="0">
        <a:lnSpc>
          <a:spcPct val="88000"/>
        </a:lnSpc>
        <a:spcBef>
          <a:spcPct val="0"/>
        </a:spcBef>
        <a:spcAft>
          <a:spcPct val="0"/>
        </a:spcAft>
        <a:defRPr sz="4000" b="1">
          <a:solidFill>
            <a:schemeClr val="accent2"/>
          </a:solidFill>
          <a:effectLst>
            <a:outerShdw blurRad="38100" dist="38100" dir="2700000" algn="tl">
              <a:srgbClr val="000000"/>
            </a:outerShdw>
          </a:effectLst>
          <a:latin typeface="+mj-lt"/>
          <a:ea typeface="ＭＳ Ｐゴシック" charset="-128"/>
          <a:cs typeface="+mj-cs"/>
        </a:defRPr>
      </a:lvl1pPr>
      <a:lvl2pPr algn="ctr" rtl="0" eaLnBrk="0" fontAlgn="base" hangingPunct="0">
        <a:lnSpc>
          <a:spcPct val="88000"/>
        </a:lnSpc>
        <a:spcBef>
          <a:spcPct val="0"/>
        </a:spcBef>
        <a:spcAft>
          <a:spcPct val="0"/>
        </a:spcAft>
        <a:defRPr sz="4000" b="1">
          <a:solidFill>
            <a:schemeClr val="accent2"/>
          </a:solidFill>
          <a:effectLst>
            <a:outerShdw blurRad="38100" dist="38100" dir="2700000" algn="tl">
              <a:srgbClr val="000000"/>
            </a:outerShdw>
          </a:effectLst>
          <a:latin typeface="Arial" pitchFamily="34" charset="0"/>
          <a:ea typeface="ＭＳ Ｐゴシック" charset="-128"/>
          <a:cs typeface="Arial" pitchFamily="34" charset="0"/>
        </a:defRPr>
      </a:lvl2pPr>
      <a:lvl3pPr algn="ctr" rtl="0" eaLnBrk="0" fontAlgn="base" hangingPunct="0">
        <a:lnSpc>
          <a:spcPct val="88000"/>
        </a:lnSpc>
        <a:spcBef>
          <a:spcPct val="0"/>
        </a:spcBef>
        <a:spcAft>
          <a:spcPct val="0"/>
        </a:spcAft>
        <a:defRPr sz="4000" b="1">
          <a:solidFill>
            <a:schemeClr val="accent2"/>
          </a:solidFill>
          <a:effectLst>
            <a:outerShdw blurRad="38100" dist="38100" dir="2700000" algn="tl">
              <a:srgbClr val="000000"/>
            </a:outerShdw>
          </a:effectLst>
          <a:latin typeface="Arial" pitchFamily="34" charset="0"/>
          <a:ea typeface="ＭＳ Ｐゴシック" charset="-128"/>
          <a:cs typeface="Arial" pitchFamily="34" charset="0"/>
        </a:defRPr>
      </a:lvl3pPr>
      <a:lvl4pPr algn="ctr" rtl="0" eaLnBrk="0" fontAlgn="base" hangingPunct="0">
        <a:lnSpc>
          <a:spcPct val="88000"/>
        </a:lnSpc>
        <a:spcBef>
          <a:spcPct val="0"/>
        </a:spcBef>
        <a:spcAft>
          <a:spcPct val="0"/>
        </a:spcAft>
        <a:defRPr sz="4000" b="1">
          <a:solidFill>
            <a:schemeClr val="accent2"/>
          </a:solidFill>
          <a:effectLst>
            <a:outerShdw blurRad="38100" dist="38100" dir="2700000" algn="tl">
              <a:srgbClr val="000000"/>
            </a:outerShdw>
          </a:effectLst>
          <a:latin typeface="Arial" pitchFamily="34" charset="0"/>
          <a:ea typeface="ＭＳ Ｐゴシック" charset="-128"/>
          <a:cs typeface="Arial" pitchFamily="34" charset="0"/>
        </a:defRPr>
      </a:lvl4pPr>
      <a:lvl5pPr algn="ctr" rtl="0" eaLnBrk="0" fontAlgn="base" hangingPunct="0">
        <a:lnSpc>
          <a:spcPct val="88000"/>
        </a:lnSpc>
        <a:spcBef>
          <a:spcPct val="0"/>
        </a:spcBef>
        <a:spcAft>
          <a:spcPct val="0"/>
        </a:spcAft>
        <a:defRPr sz="4000" b="1">
          <a:solidFill>
            <a:schemeClr val="accent2"/>
          </a:solidFill>
          <a:effectLst>
            <a:outerShdw blurRad="38100" dist="38100" dir="2700000" algn="tl">
              <a:srgbClr val="000000"/>
            </a:outerShdw>
          </a:effectLst>
          <a:latin typeface="Arial" pitchFamily="34" charset="0"/>
          <a:ea typeface="ＭＳ Ｐゴシック" charset="-128"/>
          <a:cs typeface="Arial" pitchFamily="34" charset="0"/>
        </a:defRPr>
      </a:lvl5pPr>
      <a:lvl6pPr marL="455540" algn="ctr" rtl="0" fontAlgn="base">
        <a:lnSpc>
          <a:spcPct val="88000"/>
        </a:lnSpc>
        <a:spcBef>
          <a:spcPct val="0"/>
        </a:spcBef>
        <a:spcAft>
          <a:spcPct val="0"/>
        </a:spcAft>
        <a:defRPr sz="4000" b="1">
          <a:solidFill>
            <a:schemeClr val="accent2"/>
          </a:solidFill>
          <a:effectLst>
            <a:outerShdw blurRad="38100" dist="38100" dir="2700000" algn="tl">
              <a:srgbClr val="000000"/>
            </a:outerShdw>
          </a:effectLst>
          <a:latin typeface="Arial" pitchFamily="34" charset="0"/>
          <a:cs typeface="Arial" pitchFamily="34" charset="0"/>
        </a:defRPr>
      </a:lvl6pPr>
      <a:lvl7pPr marL="911044" algn="ctr" rtl="0" fontAlgn="base">
        <a:lnSpc>
          <a:spcPct val="88000"/>
        </a:lnSpc>
        <a:spcBef>
          <a:spcPct val="0"/>
        </a:spcBef>
        <a:spcAft>
          <a:spcPct val="0"/>
        </a:spcAft>
        <a:defRPr sz="4000" b="1">
          <a:solidFill>
            <a:schemeClr val="accent2"/>
          </a:solidFill>
          <a:effectLst>
            <a:outerShdw blurRad="38100" dist="38100" dir="2700000" algn="tl">
              <a:srgbClr val="000000"/>
            </a:outerShdw>
          </a:effectLst>
          <a:latin typeface="Arial" pitchFamily="34" charset="0"/>
          <a:cs typeface="Arial" pitchFamily="34" charset="0"/>
        </a:defRPr>
      </a:lvl7pPr>
      <a:lvl8pPr marL="1366570" algn="ctr" rtl="0" fontAlgn="base">
        <a:lnSpc>
          <a:spcPct val="88000"/>
        </a:lnSpc>
        <a:spcBef>
          <a:spcPct val="0"/>
        </a:spcBef>
        <a:spcAft>
          <a:spcPct val="0"/>
        </a:spcAft>
        <a:defRPr sz="4000" b="1">
          <a:solidFill>
            <a:schemeClr val="accent2"/>
          </a:solidFill>
          <a:effectLst>
            <a:outerShdw blurRad="38100" dist="38100" dir="2700000" algn="tl">
              <a:srgbClr val="000000"/>
            </a:outerShdw>
          </a:effectLst>
          <a:latin typeface="Arial" pitchFamily="34" charset="0"/>
          <a:cs typeface="Arial" pitchFamily="34" charset="0"/>
        </a:defRPr>
      </a:lvl8pPr>
      <a:lvl9pPr marL="1822077" algn="ctr" rtl="0" fontAlgn="base">
        <a:lnSpc>
          <a:spcPct val="88000"/>
        </a:lnSpc>
        <a:spcBef>
          <a:spcPct val="0"/>
        </a:spcBef>
        <a:spcAft>
          <a:spcPct val="0"/>
        </a:spcAft>
        <a:defRPr sz="4000" b="1">
          <a:solidFill>
            <a:schemeClr val="accent2"/>
          </a:solidFill>
          <a:effectLst>
            <a:outerShdw blurRad="38100" dist="38100" dir="2700000" algn="tl">
              <a:srgbClr val="000000"/>
            </a:outerShdw>
          </a:effectLst>
          <a:latin typeface="Arial" pitchFamily="34" charset="0"/>
          <a:cs typeface="Arial" pitchFamily="34" charset="0"/>
        </a:defRPr>
      </a:lvl9pPr>
    </p:titleStyle>
    <p:bodyStyle>
      <a:lvl1pPr marL="336550" indent="-336550" algn="l" rtl="0" eaLnBrk="0" fontAlgn="base" hangingPunct="0">
        <a:lnSpc>
          <a:spcPct val="90000"/>
        </a:lnSpc>
        <a:spcBef>
          <a:spcPct val="70000"/>
        </a:spcBef>
        <a:spcAft>
          <a:spcPct val="0"/>
        </a:spcAft>
        <a:buClr>
          <a:srgbClr val="5F83DB"/>
        </a:buClr>
        <a:buFont typeface="Arial Black" panose="020B0A04020102020204" pitchFamily="34" charset="0"/>
        <a:buChar char="●"/>
        <a:defRPr sz="2200">
          <a:solidFill>
            <a:schemeClr val="tx1"/>
          </a:solidFill>
          <a:latin typeface="+mn-lt"/>
          <a:ea typeface="ＭＳ Ｐゴシック" charset="-128"/>
          <a:cs typeface="+mn-cs"/>
        </a:defRPr>
      </a:lvl1pPr>
      <a:lvl2pPr marL="679450" indent="-311150" algn="l" rtl="0" eaLnBrk="0" fontAlgn="base" hangingPunct="0">
        <a:lnSpc>
          <a:spcPct val="90000"/>
        </a:lnSpc>
        <a:spcBef>
          <a:spcPct val="20000"/>
        </a:spcBef>
        <a:spcAft>
          <a:spcPct val="0"/>
        </a:spcAft>
        <a:buClr>
          <a:schemeClr val="tx1"/>
        </a:buClr>
        <a:buFont typeface="Arial" panose="020B0604020202020204" pitchFamily="34" charset="0"/>
        <a:buChar char="–"/>
        <a:defRPr sz="2200">
          <a:solidFill>
            <a:schemeClr val="tx1"/>
          </a:solidFill>
          <a:latin typeface="+mn-lt"/>
          <a:ea typeface="Arial" charset="0"/>
          <a:cs typeface="+mn-cs"/>
        </a:defRPr>
      </a:lvl2pPr>
      <a:lvl3pPr marL="1006475" indent="-298450" algn="l" rtl="0" eaLnBrk="0" fontAlgn="base" hangingPunct="0">
        <a:lnSpc>
          <a:spcPct val="90000"/>
        </a:lnSpc>
        <a:spcBef>
          <a:spcPct val="0"/>
        </a:spcBef>
        <a:spcAft>
          <a:spcPct val="0"/>
        </a:spcAft>
        <a:buClr>
          <a:schemeClr val="tx1"/>
        </a:buClr>
        <a:buFont typeface="Times New Roman" panose="02020603050405020304" pitchFamily="18" charset="0"/>
        <a:buChar char="–"/>
        <a:defRPr sz="2200">
          <a:solidFill>
            <a:schemeClr val="tx1"/>
          </a:solidFill>
          <a:latin typeface="+mn-lt"/>
          <a:ea typeface="Arial" charset="0"/>
          <a:cs typeface="+mn-cs"/>
        </a:defRPr>
      </a:lvl3pPr>
      <a:lvl4pPr marL="1300163" indent="-260350" algn="l" rtl="0" eaLnBrk="0" fontAlgn="base" hangingPunct="0">
        <a:lnSpc>
          <a:spcPct val="90000"/>
        </a:lnSpc>
        <a:spcBef>
          <a:spcPct val="0"/>
        </a:spcBef>
        <a:spcAft>
          <a:spcPct val="0"/>
        </a:spcAft>
        <a:buClr>
          <a:schemeClr val="tx1"/>
        </a:buClr>
        <a:buFont typeface="Times New Roman" panose="02020603050405020304" pitchFamily="18" charset="0"/>
        <a:buChar char="-"/>
        <a:defRPr sz="2200">
          <a:solidFill>
            <a:schemeClr val="tx1"/>
          </a:solidFill>
          <a:latin typeface="+mn-lt"/>
          <a:ea typeface="Arial" charset="0"/>
          <a:cs typeface="+mn-cs"/>
        </a:defRPr>
      </a:lvl4pPr>
      <a:lvl5pPr marL="2046288" indent="-222250" algn="l" rtl="0" eaLnBrk="0" fontAlgn="base" hangingPunct="0">
        <a:spcBef>
          <a:spcPct val="50000"/>
        </a:spcBef>
        <a:spcAft>
          <a:spcPct val="0"/>
        </a:spcAft>
        <a:buClr>
          <a:schemeClr val="tx2"/>
        </a:buClr>
        <a:buChar char="•"/>
        <a:defRPr sz="2400" b="1">
          <a:solidFill>
            <a:schemeClr val="tx1"/>
          </a:solidFill>
          <a:latin typeface="+mn-lt"/>
          <a:ea typeface="Arial" charset="0"/>
          <a:cs typeface="+mn-cs"/>
        </a:defRPr>
      </a:lvl5pPr>
      <a:lvl6pPr marL="2505364" indent="-227806" algn="l" rtl="0" fontAlgn="base">
        <a:spcBef>
          <a:spcPct val="50000"/>
        </a:spcBef>
        <a:spcAft>
          <a:spcPct val="0"/>
        </a:spcAft>
        <a:buClr>
          <a:schemeClr val="tx2"/>
        </a:buClr>
        <a:buChar char="•"/>
        <a:defRPr sz="2400" b="1">
          <a:solidFill>
            <a:schemeClr val="tx1"/>
          </a:solidFill>
          <a:latin typeface="+mn-lt"/>
          <a:cs typeface="+mn-cs"/>
        </a:defRPr>
      </a:lvl6pPr>
      <a:lvl7pPr marL="2960881" indent="-227806" algn="l" rtl="0" fontAlgn="base">
        <a:spcBef>
          <a:spcPct val="50000"/>
        </a:spcBef>
        <a:spcAft>
          <a:spcPct val="0"/>
        </a:spcAft>
        <a:buClr>
          <a:schemeClr val="tx2"/>
        </a:buClr>
        <a:buChar char="•"/>
        <a:defRPr sz="2400" b="1">
          <a:solidFill>
            <a:schemeClr val="tx1"/>
          </a:solidFill>
          <a:latin typeface="+mn-lt"/>
          <a:cs typeface="+mn-cs"/>
        </a:defRPr>
      </a:lvl7pPr>
      <a:lvl8pPr marL="3416378" indent="-227806" algn="l" rtl="0" fontAlgn="base">
        <a:spcBef>
          <a:spcPct val="50000"/>
        </a:spcBef>
        <a:spcAft>
          <a:spcPct val="0"/>
        </a:spcAft>
        <a:buClr>
          <a:schemeClr val="tx2"/>
        </a:buClr>
        <a:buChar char="•"/>
        <a:defRPr sz="2400" b="1">
          <a:solidFill>
            <a:schemeClr val="tx1"/>
          </a:solidFill>
          <a:latin typeface="+mn-lt"/>
          <a:cs typeface="+mn-cs"/>
        </a:defRPr>
      </a:lvl8pPr>
      <a:lvl9pPr marL="3871932" indent="-227806" algn="l" rtl="0" fontAlgn="base">
        <a:spcBef>
          <a:spcPct val="50000"/>
        </a:spcBef>
        <a:spcAft>
          <a:spcPct val="0"/>
        </a:spcAft>
        <a:buClr>
          <a:schemeClr val="tx2"/>
        </a:buClr>
        <a:buChar char="•"/>
        <a:defRPr sz="2400" b="1">
          <a:solidFill>
            <a:schemeClr val="tx1"/>
          </a:solidFill>
          <a:latin typeface="+mn-lt"/>
          <a:cs typeface="+mn-cs"/>
        </a:defRPr>
      </a:lvl9pPr>
    </p:bodyStyle>
    <p:otherStyle>
      <a:defPPr>
        <a:defRPr lang="pt-BR"/>
      </a:defPPr>
      <a:lvl1pPr marL="0" algn="l" defTabSz="911044" rtl="0" eaLnBrk="1" latinLnBrk="0" hangingPunct="1">
        <a:defRPr sz="1800" kern="1200">
          <a:solidFill>
            <a:schemeClr val="tx1"/>
          </a:solidFill>
          <a:latin typeface="+mn-lt"/>
          <a:ea typeface="+mn-ea"/>
          <a:cs typeface="+mn-cs"/>
        </a:defRPr>
      </a:lvl1pPr>
      <a:lvl2pPr marL="455540" algn="l" defTabSz="911044" rtl="0" eaLnBrk="1" latinLnBrk="0" hangingPunct="1">
        <a:defRPr sz="1800" kern="1200">
          <a:solidFill>
            <a:schemeClr val="tx1"/>
          </a:solidFill>
          <a:latin typeface="+mn-lt"/>
          <a:ea typeface="+mn-ea"/>
          <a:cs typeface="+mn-cs"/>
        </a:defRPr>
      </a:lvl2pPr>
      <a:lvl3pPr marL="911044" algn="l" defTabSz="911044" rtl="0" eaLnBrk="1" latinLnBrk="0" hangingPunct="1">
        <a:defRPr sz="1800" kern="1200">
          <a:solidFill>
            <a:schemeClr val="tx1"/>
          </a:solidFill>
          <a:latin typeface="+mn-lt"/>
          <a:ea typeface="+mn-ea"/>
          <a:cs typeface="+mn-cs"/>
        </a:defRPr>
      </a:lvl3pPr>
      <a:lvl4pPr marL="1366570" algn="l" defTabSz="911044" rtl="0" eaLnBrk="1" latinLnBrk="0" hangingPunct="1">
        <a:defRPr sz="1800" kern="1200">
          <a:solidFill>
            <a:schemeClr val="tx1"/>
          </a:solidFill>
          <a:latin typeface="+mn-lt"/>
          <a:ea typeface="+mn-ea"/>
          <a:cs typeface="+mn-cs"/>
        </a:defRPr>
      </a:lvl4pPr>
      <a:lvl5pPr marL="1822077" algn="l" defTabSz="911044" rtl="0" eaLnBrk="1" latinLnBrk="0" hangingPunct="1">
        <a:defRPr sz="1800" kern="1200">
          <a:solidFill>
            <a:schemeClr val="tx1"/>
          </a:solidFill>
          <a:latin typeface="+mn-lt"/>
          <a:ea typeface="+mn-ea"/>
          <a:cs typeface="+mn-cs"/>
        </a:defRPr>
      </a:lvl5pPr>
      <a:lvl6pPr marL="2277599" algn="l" defTabSz="911044" rtl="0" eaLnBrk="1" latinLnBrk="0" hangingPunct="1">
        <a:defRPr sz="1800" kern="1200">
          <a:solidFill>
            <a:schemeClr val="tx1"/>
          </a:solidFill>
          <a:latin typeface="+mn-lt"/>
          <a:ea typeface="+mn-ea"/>
          <a:cs typeface="+mn-cs"/>
        </a:defRPr>
      </a:lvl6pPr>
      <a:lvl7pPr marL="2733124" algn="l" defTabSz="911044" rtl="0" eaLnBrk="1" latinLnBrk="0" hangingPunct="1">
        <a:defRPr sz="1800" kern="1200">
          <a:solidFill>
            <a:schemeClr val="tx1"/>
          </a:solidFill>
          <a:latin typeface="+mn-lt"/>
          <a:ea typeface="+mn-ea"/>
          <a:cs typeface="+mn-cs"/>
        </a:defRPr>
      </a:lvl7pPr>
      <a:lvl8pPr marL="3188633" algn="l" defTabSz="911044" rtl="0" eaLnBrk="1" latinLnBrk="0" hangingPunct="1">
        <a:defRPr sz="1800" kern="1200">
          <a:solidFill>
            <a:schemeClr val="tx1"/>
          </a:solidFill>
          <a:latin typeface="+mn-lt"/>
          <a:ea typeface="+mn-ea"/>
          <a:cs typeface="+mn-cs"/>
        </a:defRPr>
      </a:lvl8pPr>
      <a:lvl9pPr marL="3644145" algn="l" defTabSz="91104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2CBD3AC-7C4D-F735-30D8-284006347DFF}"/>
              </a:ext>
            </a:extLst>
          </p:cNvPr>
          <p:cNvSpPr>
            <a:spLocks noGrp="1" noChangeArrowheads="1"/>
          </p:cNvSpPr>
          <p:nvPr>
            <p:ph type="title"/>
          </p:nvPr>
        </p:nvSpPr>
        <p:spPr bwMode="auto">
          <a:xfrm>
            <a:off x="609600" y="609600"/>
            <a:ext cx="10972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01" tIns="45548" rIns="91101" bIns="45548"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A8ACC24B-9ACD-B012-1177-B621AC86F3BF}"/>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01" tIns="45548" rIns="91101" bIns="4554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A2D370B6-F46A-428E-A7DF-5B0E300D207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101" tIns="45548" rIns="91101" bIns="45548" numCol="1" anchor="t" anchorCtr="0" compatLnSpc="1">
            <a:prstTxWarp prst="textNoShape">
              <a:avLst/>
            </a:prstTxWarp>
          </a:bodyPr>
          <a:lstStyle>
            <a:lvl1pPr algn="l" eaLnBrk="1" hangingPunct="1">
              <a:defRPr sz="1400" b="0">
                <a:solidFill>
                  <a:srgbClr val="083868"/>
                </a:solidFill>
                <a:latin typeface="Arial"/>
                <a:ea typeface="+mn-ea"/>
                <a:cs typeface="Arial"/>
              </a:defRPr>
            </a:lvl1pPr>
          </a:lstStyle>
          <a:p>
            <a:pPr>
              <a:defRPr/>
            </a:pPr>
            <a:endParaRPr lang="en-US"/>
          </a:p>
        </p:txBody>
      </p:sp>
      <p:sp>
        <p:nvSpPr>
          <p:cNvPr id="3077" name="Rectangle 5">
            <a:extLst>
              <a:ext uri="{FF2B5EF4-FFF2-40B4-BE49-F238E27FC236}">
                <a16:creationId xmlns:a16="http://schemas.microsoft.com/office/drawing/2014/main" id="{DBAAA511-0911-4EEB-A893-8129311782A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101" tIns="45548" rIns="91101" bIns="45548" numCol="1" anchor="t" anchorCtr="0" compatLnSpc="1">
            <a:prstTxWarp prst="textNoShape">
              <a:avLst/>
            </a:prstTxWarp>
          </a:bodyPr>
          <a:lstStyle>
            <a:lvl1pPr algn="ctr" eaLnBrk="1" hangingPunct="1">
              <a:defRPr sz="1400" b="0">
                <a:solidFill>
                  <a:srgbClr val="083868"/>
                </a:solidFill>
                <a:latin typeface="Arial"/>
                <a:ea typeface="+mn-ea"/>
                <a:cs typeface="Arial"/>
              </a:defRPr>
            </a:lvl1pPr>
          </a:lstStyle>
          <a:p>
            <a:pPr>
              <a:defRPr/>
            </a:pPr>
            <a:endParaRPr lang="en-US"/>
          </a:p>
        </p:txBody>
      </p:sp>
      <p:sp>
        <p:nvSpPr>
          <p:cNvPr id="3078" name="Rectangle 6">
            <a:extLst>
              <a:ext uri="{FF2B5EF4-FFF2-40B4-BE49-F238E27FC236}">
                <a16:creationId xmlns:a16="http://schemas.microsoft.com/office/drawing/2014/main" id="{2D6E3877-5DA5-47EF-8014-8E3A123DA3A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101" tIns="45548" rIns="91101" bIns="45548" numCol="1" anchor="t" anchorCtr="0" compatLnSpc="1">
            <a:prstTxWarp prst="textNoShape">
              <a:avLst/>
            </a:prstTxWarp>
          </a:bodyPr>
          <a:lstStyle>
            <a:lvl1pPr algn="r" eaLnBrk="1" hangingPunct="1">
              <a:defRPr sz="1400" b="0">
                <a:solidFill>
                  <a:srgbClr val="083868"/>
                </a:solidFill>
              </a:defRPr>
            </a:lvl1pPr>
          </a:lstStyle>
          <a:p>
            <a:fld id="{2FB15609-FB23-4E9B-889D-B47F2FD95573}" type="slidenum">
              <a:rPr lang="en-US" altLang="en-US"/>
              <a:pPr/>
              <a:t>‹#›</a:t>
            </a:fld>
            <a:endParaRPr lang="en-US" altLang="en-US"/>
          </a:p>
        </p:txBody>
      </p:sp>
      <p:sp>
        <p:nvSpPr>
          <p:cNvPr id="5127" name="Rectangle 4" descr="Light upward diagonal">
            <a:extLst>
              <a:ext uri="{FF2B5EF4-FFF2-40B4-BE49-F238E27FC236}">
                <a16:creationId xmlns:a16="http://schemas.microsoft.com/office/drawing/2014/main" id="{06786874-1B42-478B-8E08-6663DC203E95}"/>
              </a:ext>
            </a:extLst>
          </p:cNvPr>
          <p:cNvSpPr>
            <a:spLocks/>
          </p:cNvSpPr>
          <p:nvPr/>
        </p:nvSpPr>
        <p:spPr bwMode="auto">
          <a:xfrm>
            <a:off x="609600" y="152400"/>
            <a:ext cx="10977563" cy="428625"/>
          </a:xfrm>
          <a:prstGeom prst="rect">
            <a:avLst/>
          </a:prstGeom>
          <a:solidFill>
            <a:srgbClr val="083868"/>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91101" tIns="45548" rIns="91101" bIns="45548" anchor="ctr"/>
          <a:lstStyle>
            <a:lvl1pPr defTabSz="636588">
              <a:defRPr sz="2400" b="1">
                <a:solidFill>
                  <a:schemeClr val="tx1"/>
                </a:solidFill>
                <a:latin typeface="Arial" panose="020B0604020202020204" pitchFamily="34" charset="0"/>
                <a:ea typeface="ＭＳ Ｐゴシック" panose="020B0600070205080204" pitchFamily="34" charset="-128"/>
              </a:defRPr>
            </a:lvl1pPr>
            <a:lvl2pPr marL="742950" indent="-285750" defTabSz="636588">
              <a:defRPr sz="2400" b="1">
                <a:solidFill>
                  <a:schemeClr val="tx1"/>
                </a:solidFill>
                <a:latin typeface="Arial" panose="020B0604020202020204" pitchFamily="34" charset="0"/>
                <a:ea typeface="ＭＳ Ｐゴシック" panose="020B0600070205080204" pitchFamily="34" charset="-128"/>
              </a:defRPr>
            </a:lvl2pPr>
            <a:lvl3pPr marL="1143000" indent="-228600" defTabSz="636588">
              <a:defRPr sz="2400" b="1">
                <a:solidFill>
                  <a:schemeClr val="tx1"/>
                </a:solidFill>
                <a:latin typeface="Arial" panose="020B0604020202020204" pitchFamily="34" charset="0"/>
                <a:ea typeface="ＭＳ Ｐゴシック" panose="020B0600070205080204" pitchFamily="34" charset="-128"/>
              </a:defRPr>
            </a:lvl3pPr>
            <a:lvl4pPr marL="1600200" indent="-228600" defTabSz="636588">
              <a:defRPr sz="2400" b="1">
                <a:solidFill>
                  <a:schemeClr val="tx1"/>
                </a:solidFill>
                <a:latin typeface="Arial" panose="020B0604020202020204" pitchFamily="34" charset="0"/>
                <a:ea typeface="ＭＳ Ｐゴシック" panose="020B0600070205080204" pitchFamily="34" charset="-128"/>
              </a:defRPr>
            </a:lvl4pPr>
            <a:lvl5pPr marL="2057400" indent="-228600" defTabSz="636588">
              <a:defRPr sz="2400" b="1">
                <a:solidFill>
                  <a:schemeClr val="tx1"/>
                </a:solidFill>
                <a:latin typeface="Arial" panose="020B0604020202020204" pitchFamily="34" charset="0"/>
                <a:ea typeface="ＭＳ Ｐゴシック" panose="020B0600070205080204" pitchFamily="34" charset="-128"/>
              </a:defRPr>
            </a:lvl5pPr>
            <a:lvl6pPr marL="2514600" indent="-228600" algn="ctr" defTabSz="636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defTabSz="636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defTabSz="636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defTabSz="636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eaLnBrk="1" hangingPunct="1">
              <a:defRPr/>
            </a:pPr>
            <a:endParaRPr lang="en-US" sz="1400" b="0">
              <a:solidFill>
                <a:srgbClr val="FFFFFF"/>
              </a:solidFill>
              <a:ea typeface="ヒラギノ角ゴ Pro W3" charset="-128"/>
              <a:sym typeface="Gill Sans" charset="0"/>
            </a:endParaRPr>
          </a:p>
        </p:txBody>
      </p:sp>
      <p:pic>
        <p:nvPicPr>
          <p:cNvPr id="4104" name="Picture 5" descr="testsmall">
            <a:extLst>
              <a:ext uri="{FF2B5EF4-FFF2-40B4-BE49-F238E27FC236}">
                <a16:creationId xmlns:a16="http://schemas.microsoft.com/office/drawing/2014/main" id="{070126C3-65A3-D4B3-9898-505DF1C3F1BD}"/>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11200" y="228600"/>
            <a:ext cx="19304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Line 13">
            <a:extLst>
              <a:ext uri="{FF2B5EF4-FFF2-40B4-BE49-F238E27FC236}">
                <a16:creationId xmlns:a16="http://schemas.microsoft.com/office/drawing/2014/main" id="{93467636-BCDF-4ECC-C885-1561825DE9A2}"/>
              </a:ext>
            </a:extLst>
          </p:cNvPr>
          <p:cNvSpPr>
            <a:spLocks noChangeShapeType="1"/>
          </p:cNvSpPr>
          <p:nvPr/>
        </p:nvSpPr>
        <p:spPr bwMode="auto">
          <a:xfrm>
            <a:off x="609600" y="1447800"/>
            <a:ext cx="10972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101" tIns="45548" rIns="91101" bIns="45548"/>
          <a:lstStyle/>
          <a:p>
            <a:endParaRPr lang="en-US"/>
          </a:p>
        </p:txBody>
      </p:sp>
    </p:spTree>
  </p:cSld>
  <p:clrMap bg1="lt1" tx1="dk1" bg2="lt2" tx2="dk2" accent1="accent1" accent2="accent2" accent3="accent3" accent4="accent4" accent5="accent5" accent6="accent6" hlink="hlink" folHlink="folHlink"/>
  <p:sldLayoutIdLst>
    <p:sldLayoutId id="2147555484" r:id="rId1"/>
    <p:sldLayoutId id="2147555485" r:id="rId2"/>
    <p:sldLayoutId id="2147555486" r:id="rId3"/>
    <p:sldLayoutId id="2147555487" r:id="rId4"/>
    <p:sldLayoutId id="2147555488" r:id="rId5"/>
    <p:sldLayoutId id="2147555489" r:id="rId6"/>
    <p:sldLayoutId id="2147555490" r:id="rId7"/>
    <p:sldLayoutId id="2147555491" r:id="rId8"/>
    <p:sldLayoutId id="2147555492" r:id="rId9"/>
    <p:sldLayoutId id="2147555493" r:id="rId10"/>
    <p:sldLayoutId id="2147555494" r:id="rId11"/>
  </p:sldLayoutIdLst>
  <p:hf hdr="0" ftr="0" dt="0"/>
  <p:txStyles>
    <p:titleStyle>
      <a:lvl1pPr algn="l" rtl="0" eaLnBrk="0" fontAlgn="base" hangingPunct="0">
        <a:spcBef>
          <a:spcPct val="0"/>
        </a:spcBef>
        <a:spcAft>
          <a:spcPct val="0"/>
        </a:spcAft>
        <a:defRPr sz="3600">
          <a:solidFill>
            <a:srgbClr val="083868"/>
          </a:solidFill>
          <a:latin typeface="+mj-lt"/>
          <a:ea typeface="ＭＳ Ｐゴシック" charset="-128"/>
          <a:cs typeface="+mj-cs"/>
        </a:defRPr>
      </a:lvl1pPr>
      <a:lvl2pPr algn="l" rtl="0" eaLnBrk="0" fontAlgn="base" hangingPunct="0">
        <a:spcBef>
          <a:spcPct val="0"/>
        </a:spcBef>
        <a:spcAft>
          <a:spcPct val="0"/>
        </a:spcAft>
        <a:defRPr sz="3600">
          <a:solidFill>
            <a:srgbClr val="083868"/>
          </a:solidFill>
          <a:latin typeface="Arial" charset="0"/>
          <a:ea typeface="ＭＳ Ｐゴシック" charset="-128"/>
          <a:cs typeface="Arial" charset="0"/>
        </a:defRPr>
      </a:lvl2pPr>
      <a:lvl3pPr algn="l" rtl="0" eaLnBrk="0" fontAlgn="base" hangingPunct="0">
        <a:spcBef>
          <a:spcPct val="0"/>
        </a:spcBef>
        <a:spcAft>
          <a:spcPct val="0"/>
        </a:spcAft>
        <a:defRPr sz="3600">
          <a:solidFill>
            <a:srgbClr val="083868"/>
          </a:solidFill>
          <a:latin typeface="Arial" charset="0"/>
          <a:ea typeface="ＭＳ Ｐゴシック" charset="-128"/>
          <a:cs typeface="Arial" charset="0"/>
        </a:defRPr>
      </a:lvl3pPr>
      <a:lvl4pPr algn="l" rtl="0" eaLnBrk="0" fontAlgn="base" hangingPunct="0">
        <a:spcBef>
          <a:spcPct val="0"/>
        </a:spcBef>
        <a:spcAft>
          <a:spcPct val="0"/>
        </a:spcAft>
        <a:defRPr sz="3600">
          <a:solidFill>
            <a:srgbClr val="083868"/>
          </a:solidFill>
          <a:latin typeface="Arial" charset="0"/>
          <a:ea typeface="ＭＳ Ｐゴシック" charset="-128"/>
          <a:cs typeface="Arial" charset="0"/>
        </a:defRPr>
      </a:lvl4pPr>
      <a:lvl5pPr algn="l" rtl="0" eaLnBrk="0" fontAlgn="base" hangingPunct="0">
        <a:spcBef>
          <a:spcPct val="0"/>
        </a:spcBef>
        <a:spcAft>
          <a:spcPct val="0"/>
        </a:spcAft>
        <a:defRPr sz="3600">
          <a:solidFill>
            <a:srgbClr val="083868"/>
          </a:solidFill>
          <a:latin typeface="Arial" charset="0"/>
          <a:ea typeface="ＭＳ Ｐゴシック" charset="-128"/>
          <a:cs typeface="Arial" charset="0"/>
        </a:defRPr>
      </a:lvl5pPr>
      <a:lvl6pPr marL="455540" algn="l" rtl="0" fontAlgn="base">
        <a:spcBef>
          <a:spcPct val="0"/>
        </a:spcBef>
        <a:spcAft>
          <a:spcPct val="0"/>
        </a:spcAft>
        <a:defRPr sz="3600">
          <a:solidFill>
            <a:srgbClr val="083868"/>
          </a:solidFill>
          <a:latin typeface="Arial" charset="0"/>
          <a:cs typeface="Arial" charset="0"/>
        </a:defRPr>
      </a:lvl6pPr>
      <a:lvl7pPr marL="911044" algn="l" rtl="0" fontAlgn="base">
        <a:spcBef>
          <a:spcPct val="0"/>
        </a:spcBef>
        <a:spcAft>
          <a:spcPct val="0"/>
        </a:spcAft>
        <a:defRPr sz="3600">
          <a:solidFill>
            <a:srgbClr val="083868"/>
          </a:solidFill>
          <a:latin typeface="Arial" charset="0"/>
          <a:cs typeface="Arial" charset="0"/>
        </a:defRPr>
      </a:lvl7pPr>
      <a:lvl8pPr marL="1366570" algn="l" rtl="0" fontAlgn="base">
        <a:spcBef>
          <a:spcPct val="0"/>
        </a:spcBef>
        <a:spcAft>
          <a:spcPct val="0"/>
        </a:spcAft>
        <a:defRPr sz="3600">
          <a:solidFill>
            <a:srgbClr val="083868"/>
          </a:solidFill>
          <a:latin typeface="Arial" charset="0"/>
          <a:cs typeface="Arial" charset="0"/>
        </a:defRPr>
      </a:lvl8pPr>
      <a:lvl9pPr marL="1822077" algn="l" rtl="0" fontAlgn="base">
        <a:spcBef>
          <a:spcPct val="0"/>
        </a:spcBef>
        <a:spcAft>
          <a:spcPct val="0"/>
        </a:spcAft>
        <a:defRPr sz="3600">
          <a:solidFill>
            <a:srgbClr val="083868"/>
          </a:solidFill>
          <a:latin typeface="Arial" charset="0"/>
          <a:cs typeface="Arial" charset="0"/>
        </a:defRPr>
      </a:lvl9pPr>
    </p:titleStyle>
    <p:bodyStyle>
      <a:lvl1pPr marL="336550" indent="-336550" algn="l" rtl="0" eaLnBrk="0" fontAlgn="base" hangingPunct="0">
        <a:spcBef>
          <a:spcPct val="0"/>
        </a:spcBef>
        <a:spcAft>
          <a:spcPct val="0"/>
        </a:spcAft>
        <a:buChar char="•"/>
        <a:defRPr sz="2400">
          <a:solidFill>
            <a:srgbClr val="083868"/>
          </a:solidFill>
          <a:latin typeface="+mn-lt"/>
          <a:ea typeface="ＭＳ Ｐゴシック" charset="-128"/>
          <a:cs typeface="+mn-cs"/>
        </a:defRPr>
      </a:lvl1pPr>
      <a:lvl2pPr marL="736600" indent="-279400" algn="l" rtl="0" eaLnBrk="0" fontAlgn="base" hangingPunct="0">
        <a:spcBef>
          <a:spcPct val="0"/>
        </a:spcBef>
        <a:spcAft>
          <a:spcPct val="0"/>
        </a:spcAft>
        <a:buChar char="–"/>
        <a:defRPr sz="2400">
          <a:solidFill>
            <a:srgbClr val="083868"/>
          </a:solidFill>
          <a:latin typeface="+mn-lt"/>
          <a:ea typeface="ＭＳ Ｐゴシック" charset="-128"/>
          <a:cs typeface="+mn-cs"/>
        </a:defRPr>
      </a:lvl2pPr>
      <a:lvl3pPr marL="1135063" indent="-222250" algn="l" rtl="0" eaLnBrk="0" fontAlgn="base" hangingPunct="0">
        <a:spcBef>
          <a:spcPct val="0"/>
        </a:spcBef>
        <a:spcAft>
          <a:spcPct val="0"/>
        </a:spcAft>
        <a:buChar char="•"/>
        <a:defRPr sz="2400">
          <a:solidFill>
            <a:srgbClr val="083868"/>
          </a:solidFill>
          <a:latin typeface="+mn-lt"/>
          <a:ea typeface="ＭＳ Ｐゴシック" charset="-128"/>
          <a:cs typeface="+mn-cs"/>
        </a:defRPr>
      </a:lvl3pPr>
      <a:lvl4pPr marL="1590675" indent="-222250" algn="l" rtl="0" eaLnBrk="0" fontAlgn="base" hangingPunct="0">
        <a:spcBef>
          <a:spcPct val="0"/>
        </a:spcBef>
        <a:spcAft>
          <a:spcPct val="0"/>
        </a:spcAft>
        <a:buChar char="–"/>
        <a:defRPr sz="2400">
          <a:solidFill>
            <a:srgbClr val="083868"/>
          </a:solidFill>
          <a:latin typeface="+mn-lt"/>
          <a:ea typeface="ＭＳ Ｐゴシック" charset="-128"/>
          <a:cs typeface="+mn-cs"/>
        </a:defRPr>
      </a:lvl4pPr>
      <a:lvl5pPr marL="2046288" indent="-222250" algn="l" rtl="0" eaLnBrk="0" fontAlgn="base" hangingPunct="0">
        <a:spcBef>
          <a:spcPct val="0"/>
        </a:spcBef>
        <a:spcAft>
          <a:spcPct val="0"/>
        </a:spcAft>
        <a:buChar char="»"/>
        <a:defRPr sz="2400">
          <a:solidFill>
            <a:srgbClr val="083868"/>
          </a:solidFill>
          <a:latin typeface="+mn-lt"/>
          <a:ea typeface="ＭＳ Ｐゴシック" charset="-128"/>
          <a:cs typeface="+mn-cs"/>
        </a:defRPr>
      </a:lvl5pPr>
      <a:lvl6pPr marL="2505364" indent="-227806" algn="l" rtl="0" fontAlgn="base">
        <a:spcBef>
          <a:spcPct val="0"/>
        </a:spcBef>
        <a:spcAft>
          <a:spcPct val="0"/>
        </a:spcAft>
        <a:buChar char="»"/>
        <a:defRPr sz="2400">
          <a:solidFill>
            <a:srgbClr val="083868"/>
          </a:solidFill>
          <a:latin typeface="+mn-lt"/>
          <a:cs typeface="+mn-cs"/>
        </a:defRPr>
      </a:lvl6pPr>
      <a:lvl7pPr marL="2960881" indent="-227806" algn="l" rtl="0" fontAlgn="base">
        <a:spcBef>
          <a:spcPct val="0"/>
        </a:spcBef>
        <a:spcAft>
          <a:spcPct val="0"/>
        </a:spcAft>
        <a:buChar char="»"/>
        <a:defRPr sz="2400">
          <a:solidFill>
            <a:srgbClr val="083868"/>
          </a:solidFill>
          <a:latin typeface="+mn-lt"/>
          <a:cs typeface="+mn-cs"/>
        </a:defRPr>
      </a:lvl7pPr>
      <a:lvl8pPr marL="3416378" indent="-227806" algn="l" rtl="0" fontAlgn="base">
        <a:spcBef>
          <a:spcPct val="0"/>
        </a:spcBef>
        <a:spcAft>
          <a:spcPct val="0"/>
        </a:spcAft>
        <a:buChar char="»"/>
        <a:defRPr sz="2400">
          <a:solidFill>
            <a:srgbClr val="083868"/>
          </a:solidFill>
          <a:latin typeface="+mn-lt"/>
          <a:cs typeface="+mn-cs"/>
        </a:defRPr>
      </a:lvl8pPr>
      <a:lvl9pPr marL="3871932" indent="-227806" algn="l" rtl="0" fontAlgn="base">
        <a:spcBef>
          <a:spcPct val="0"/>
        </a:spcBef>
        <a:spcAft>
          <a:spcPct val="0"/>
        </a:spcAft>
        <a:buChar char="»"/>
        <a:defRPr sz="2400">
          <a:solidFill>
            <a:srgbClr val="083868"/>
          </a:solidFill>
          <a:latin typeface="+mn-lt"/>
          <a:cs typeface="+mn-cs"/>
        </a:defRPr>
      </a:lvl9pPr>
    </p:bodyStyle>
    <p:otherStyle>
      <a:defPPr>
        <a:defRPr lang="en-US"/>
      </a:defPPr>
      <a:lvl1pPr marL="0" algn="l" defTabSz="911044" rtl="0" eaLnBrk="1" latinLnBrk="0" hangingPunct="1">
        <a:defRPr sz="1800" kern="1200">
          <a:solidFill>
            <a:schemeClr val="tx1"/>
          </a:solidFill>
          <a:latin typeface="+mn-lt"/>
          <a:ea typeface="+mn-ea"/>
          <a:cs typeface="+mn-cs"/>
        </a:defRPr>
      </a:lvl1pPr>
      <a:lvl2pPr marL="455540" algn="l" defTabSz="911044" rtl="0" eaLnBrk="1" latinLnBrk="0" hangingPunct="1">
        <a:defRPr sz="1800" kern="1200">
          <a:solidFill>
            <a:schemeClr val="tx1"/>
          </a:solidFill>
          <a:latin typeface="+mn-lt"/>
          <a:ea typeface="+mn-ea"/>
          <a:cs typeface="+mn-cs"/>
        </a:defRPr>
      </a:lvl2pPr>
      <a:lvl3pPr marL="911044" algn="l" defTabSz="911044" rtl="0" eaLnBrk="1" latinLnBrk="0" hangingPunct="1">
        <a:defRPr sz="1800" kern="1200">
          <a:solidFill>
            <a:schemeClr val="tx1"/>
          </a:solidFill>
          <a:latin typeface="+mn-lt"/>
          <a:ea typeface="+mn-ea"/>
          <a:cs typeface="+mn-cs"/>
        </a:defRPr>
      </a:lvl3pPr>
      <a:lvl4pPr marL="1366570" algn="l" defTabSz="911044" rtl="0" eaLnBrk="1" latinLnBrk="0" hangingPunct="1">
        <a:defRPr sz="1800" kern="1200">
          <a:solidFill>
            <a:schemeClr val="tx1"/>
          </a:solidFill>
          <a:latin typeface="+mn-lt"/>
          <a:ea typeface="+mn-ea"/>
          <a:cs typeface="+mn-cs"/>
        </a:defRPr>
      </a:lvl4pPr>
      <a:lvl5pPr marL="1822077" algn="l" defTabSz="911044" rtl="0" eaLnBrk="1" latinLnBrk="0" hangingPunct="1">
        <a:defRPr sz="1800" kern="1200">
          <a:solidFill>
            <a:schemeClr val="tx1"/>
          </a:solidFill>
          <a:latin typeface="+mn-lt"/>
          <a:ea typeface="+mn-ea"/>
          <a:cs typeface="+mn-cs"/>
        </a:defRPr>
      </a:lvl5pPr>
      <a:lvl6pPr marL="2277599" algn="l" defTabSz="911044" rtl="0" eaLnBrk="1" latinLnBrk="0" hangingPunct="1">
        <a:defRPr sz="1800" kern="1200">
          <a:solidFill>
            <a:schemeClr val="tx1"/>
          </a:solidFill>
          <a:latin typeface="+mn-lt"/>
          <a:ea typeface="+mn-ea"/>
          <a:cs typeface="+mn-cs"/>
        </a:defRPr>
      </a:lvl6pPr>
      <a:lvl7pPr marL="2733124" algn="l" defTabSz="911044" rtl="0" eaLnBrk="1" latinLnBrk="0" hangingPunct="1">
        <a:defRPr sz="1800" kern="1200">
          <a:solidFill>
            <a:schemeClr val="tx1"/>
          </a:solidFill>
          <a:latin typeface="+mn-lt"/>
          <a:ea typeface="+mn-ea"/>
          <a:cs typeface="+mn-cs"/>
        </a:defRPr>
      </a:lvl7pPr>
      <a:lvl8pPr marL="3188633" algn="l" defTabSz="911044" rtl="0" eaLnBrk="1" latinLnBrk="0" hangingPunct="1">
        <a:defRPr sz="1800" kern="1200">
          <a:solidFill>
            <a:schemeClr val="tx1"/>
          </a:solidFill>
          <a:latin typeface="+mn-lt"/>
          <a:ea typeface="+mn-ea"/>
          <a:cs typeface="+mn-cs"/>
        </a:defRPr>
      </a:lvl8pPr>
      <a:lvl9pPr marL="3644145" algn="l" defTabSz="91104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templateimage copy">
            <a:extLst>
              <a:ext uri="{FF2B5EF4-FFF2-40B4-BE49-F238E27FC236}">
                <a16:creationId xmlns:a16="http://schemas.microsoft.com/office/drawing/2014/main" id="{AEC2B60F-2900-614F-ED3A-37E625C2037C}"/>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121920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7BC64C4C-D53C-4498-92B6-14B56A6634CC}"/>
              </a:ext>
            </a:extLst>
          </p:cNvPr>
          <p:cNvSpPr txBox="1">
            <a:spLocks noChangeArrowheads="1"/>
          </p:cNvSpPr>
          <p:nvPr/>
        </p:nvSpPr>
        <p:spPr bwMode="auto">
          <a:xfrm>
            <a:off x="10566400" y="381000"/>
            <a:ext cx="1828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1" tIns="45548" rIns="91101" bIns="45548">
            <a:spAutoFit/>
          </a:bodyPr>
          <a:lstStyle>
            <a:lvl1pPr>
              <a:defRPr kumimoji="1" sz="2800">
                <a:solidFill>
                  <a:schemeClr val="bg1"/>
                </a:solidFill>
                <a:latin typeface="Times New Roman" pitchFamily="18" charset="0"/>
                <a:ea typeface="ＭＳ Ｐゴシック" pitchFamily="34" charset="-128"/>
              </a:defRPr>
            </a:lvl1pPr>
            <a:lvl2pPr marL="742950" indent="-285750">
              <a:defRPr kumimoji="1" sz="2800">
                <a:solidFill>
                  <a:schemeClr val="bg1"/>
                </a:solidFill>
                <a:latin typeface="Times New Roman" pitchFamily="18" charset="0"/>
                <a:ea typeface="ＭＳ Ｐゴシック" pitchFamily="34" charset="-128"/>
              </a:defRPr>
            </a:lvl2pPr>
            <a:lvl3pPr marL="1143000" indent="-228600">
              <a:defRPr kumimoji="1" sz="2800">
                <a:solidFill>
                  <a:schemeClr val="bg1"/>
                </a:solidFill>
                <a:latin typeface="Times New Roman" pitchFamily="18" charset="0"/>
                <a:ea typeface="ＭＳ Ｐゴシック" pitchFamily="34" charset="-128"/>
              </a:defRPr>
            </a:lvl3pPr>
            <a:lvl4pPr marL="1600200" indent="-228600">
              <a:defRPr kumimoji="1" sz="2800">
                <a:solidFill>
                  <a:schemeClr val="bg1"/>
                </a:solidFill>
                <a:latin typeface="Times New Roman" pitchFamily="18" charset="0"/>
                <a:ea typeface="ＭＳ Ｐゴシック" pitchFamily="34" charset="-128"/>
              </a:defRPr>
            </a:lvl4pPr>
            <a:lvl5pPr marL="2057400" indent="-228600">
              <a:defRPr kumimoji="1" sz="2800">
                <a:solidFill>
                  <a:schemeClr val="bg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buFont typeface="Monotype Sorts" pitchFamily="2" charset="2"/>
              <a:buChar char="4"/>
              <a:defRPr kumimoji="1" sz="2800">
                <a:solidFill>
                  <a:schemeClr val="bg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buFont typeface="Monotype Sorts" pitchFamily="2" charset="2"/>
              <a:buChar char="4"/>
              <a:defRPr kumimoji="1" sz="2800">
                <a:solidFill>
                  <a:schemeClr val="bg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buFont typeface="Monotype Sorts" pitchFamily="2" charset="2"/>
              <a:buChar char="4"/>
              <a:defRPr kumimoji="1" sz="2800">
                <a:solidFill>
                  <a:schemeClr val="bg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buFont typeface="Monotype Sorts" pitchFamily="2" charset="2"/>
              <a:buChar char="4"/>
              <a:defRPr kumimoji="1" sz="2800">
                <a:solidFill>
                  <a:schemeClr val="bg1"/>
                </a:solidFill>
                <a:latin typeface="Times New Roman" pitchFamily="18" charset="0"/>
                <a:ea typeface="ＭＳ Ｐゴシック" pitchFamily="34" charset="-128"/>
              </a:defRPr>
            </a:lvl9pPr>
          </a:lstStyle>
          <a:p>
            <a:pPr eaLnBrk="1" hangingPunct="1">
              <a:spcBef>
                <a:spcPct val="50000"/>
              </a:spcBef>
              <a:defRPr/>
            </a:pPr>
            <a:r>
              <a:rPr kumimoji="0" lang="en-US" b="0">
                <a:solidFill>
                  <a:srgbClr val="FFFFFF"/>
                </a:solidFill>
                <a:latin typeface="Helvetica" pitchFamily="34" charset="0"/>
              </a:rPr>
              <a:t>GWTG</a:t>
            </a:r>
          </a:p>
        </p:txBody>
      </p:sp>
      <p:pic>
        <p:nvPicPr>
          <p:cNvPr id="5124" name="Picture 4" descr="aha_asa_gwtg">
            <a:extLst>
              <a:ext uri="{FF2B5EF4-FFF2-40B4-BE49-F238E27FC236}">
                <a16:creationId xmlns:a16="http://schemas.microsoft.com/office/drawing/2014/main" id="{A0C003DE-A6D9-FA8D-370D-00407381B019}"/>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486400" y="6353175"/>
            <a:ext cx="1422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55461" r:id="rId1"/>
    <p:sldLayoutId id="2147555462" r:id="rId2"/>
    <p:sldLayoutId id="2147555463" r:id="rId3"/>
    <p:sldLayoutId id="2147555464" r:id="rId4"/>
    <p:sldLayoutId id="2147555465" r:id="rId5"/>
    <p:sldLayoutId id="2147555466" r:id="rId6"/>
    <p:sldLayoutId id="2147555467" r:id="rId7"/>
    <p:sldLayoutId id="2147555468" r:id="rId8"/>
    <p:sldLayoutId id="2147555469" r:id="rId9"/>
    <p:sldLayoutId id="2147555470" r:id="rId10"/>
    <p:sldLayoutId id="21475554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defRPr>
      </a:lvl5pPr>
      <a:lvl6pPr marL="455540" algn="ctr" rtl="0" fontAlgn="base">
        <a:spcBef>
          <a:spcPct val="0"/>
        </a:spcBef>
        <a:spcAft>
          <a:spcPct val="0"/>
        </a:spcAft>
        <a:defRPr sz="4400">
          <a:solidFill>
            <a:schemeClr val="tx2"/>
          </a:solidFill>
          <a:latin typeface="Arial" charset="0"/>
          <a:ea typeface="ＭＳ Ｐゴシック" pitchFamily="-65" charset="-128"/>
        </a:defRPr>
      </a:lvl6pPr>
      <a:lvl7pPr marL="911044" algn="ctr" rtl="0" fontAlgn="base">
        <a:spcBef>
          <a:spcPct val="0"/>
        </a:spcBef>
        <a:spcAft>
          <a:spcPct val="0"/>
        </a:spcAft>
        <a:defRPr sz="4400">
          <a:solidFill>
            <a:schemeClr val="tx2"/>
          </a:solidFill>
          <a:latin typeface="Arial" charset="0"/>
          <a:ea typeface="ＭＳ Ｐゴシック" pitchFamily="-65" charset="-128"/>
        </a:defRPr>
      </a:lvl7pPr>
      <a:lvl8pPr marL="1366570" algn="ctr" rtl="0" fontAlgn="base">
        <a:spcBef>
          <a:spcPct val="0"/>
        </a:spcBef>
        <a:spcAft>
          <a:spcPct val="0"/>
        </a:spcAft>
        <a:defRPr sz="4400">
          <a:solidFill>
            <a:schemeClr val="tx2"/>
          </a:solidFill>
          <a:latin typeface="Arial" charset="0"/>
          <a:ea typeface="ＭＳ Ｐゴシック" pitchFamily="-65" charset="-128"/>
        </a:defRPr>
      </a:lvl8pPr>
      <a:lvl9pPr marL="1822077" algn="ctr" rtl="0" fontAlgn="base">
        <a:spcBef>
          <a:spcPct val="0"/>
        </a:spcBef>
        <a:spcAft>
          <a:spcPct val="0"/>
        </a:spcAft>
        <a:defRPr sz="4400">
          <a:solidFill>
            <a:schemeClr val="tx2"/>
          </a:solidFill>
          <a:latin typeface="Arial" charset="0"/>
          <a:ea typeface="ＭＳ Ｐゴシック" pitchFamily="-65" charset="-128"/>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36600" indent="-279400" algn="l" rtl="0" eaLnBrk="0" fontAlgn="base" hangingPunct="0">
        <a:spcBef>
          <a:spcPct val="20000"/>
        </a:spcBef>
        <a:spcAft>
          <a:spcPct val="0"/>
        </a:spcAft>
        <a:buChar char="–"/>
        <a:defRPr sz="2800">
          <a:solidFill>
            <a:schemeClr val="tx1"/>
          </a:solidFill>
          <a:latin typeface="+mn-lt"/>
          <a:ea typeface="+mn-ea"/>
        </a:defRPr>
      </a:lvl2pPr>
      <a:lvl3pPr marL="1135063" indent="-222250" algn="l" rtl="0" eaLnBrk="0" fontAlgn="base" hangingPunct="0">
        <a:spcBef>
          <a:spcPct val="20000"/>
        </a:spcBef>
        <a:spcAft>
          <a:spcPct val="0"/>
        </a:spcAft>
        <a:buChar char="•"/>
        <a:defRPr sz="2400">
          <a:solidFill>
            <a:schemeClr val="tx1"/>
          </a:solidFill>
          <a:latin typeface="+mn-lt"/>
          <a:ea typeface="+mn-ea"/>
        </a:defRPr>
      </a:lvl3pPr>
      <a:lvl4pPr marL="1590675" indent="-222250" algn="l" rtl="0" eaLnBrk="0" fontAlgn="base" hangingPunct="0">
        <a:spcBef>
          <a:spcPct val="20000"/>
        </a:spcBef>
        <a:spcAft>
          <a:spcPct val="0"/>
        </a:spcAft>
        <a:buChar char="–"/>
        <a:defRPr sz="2000">
          <a:solidFill>
            <a:schemeClr val="tx1"/>
          </a:solidFill>
          <a:latin typeface="+mn-lt"/>
          <a:ea typeface="+mn-ea"/>
        </a:defRPr>
      </a:lvl4pPr>
      <a:lvl5pPr marL="2046288" indent="-222250" algn="l" rtl="0" eaLnBrk="0" fontAlgn="base" hangingPunct="0">
        <a:spcBef>
          <a:spcPct val="20000"/>
        </a:spcBef>
        <a:spcAft>
          <a:spcPct val="0"/>
        </a:spcAft>
        <a:buChar char="»"/>
        <a:defRPr sz="2000">
          <a:solidFill>
            <a:schemeClr val="tx1"/>
          </a:solidFill>
          <a:latin typeface="+mn-lt"/>
          <a:ea typeface="+mn-ea"/>
        </a:defRPr>
      </a:lvl5pPr>
      <a:lvl6pPr marL="2505364" indent="-227806" algn="l" rtl="0" fontAlgn="base">
        <a:spcBef>
          <a:spcPct val="20000"/>
        </a:spcBef>
        <a:spcAft>
          <a:spcPct val="0"/>
        </a:spcAft>
        <a:buChar char="»"/>
        <a:defRPr sz="2000">
          <a:solidFill>
            <a:schemeClr val="tx1"/>
          </a:solidFill>
          <a:latin typeface="+mn-lt"/>
          <a:ea typeface="+mn-ea"/>
        </a:defRPr>
      </a:lvl6pPr>
      <a:lvl7pPr marL="2960881" indent="-227806" algn="l" rtl="0" fontAlgn="base">
        <a:spcBef>
          <a:spcPct val="20000"/>
        </a:spcBef>
        <a:spcAft>
          <a:spcPct val="0"/>
        </a:spcAft>
        <a:buChar char="»"/>
        <a:defRPr sz="2000">
          <a:solidFill>
            <a:schemeClr val="tx1"/>
          </a:solidFill>
          <a:latin typeface="+mn-lt"/>
          <a:ea typeface="+mn-ea"/>
        </a:defRPr>
      </a:lvl7pPr>
      <a:lvl8pPr marL="3416378" indent="-227806" algn="l" rtl="0" fontAlgn="base">
        <a:spcBef>
          <a:spcPct val="20000"/>
        </a:spcBef>
        <a:spcAft>
          <a:spcPct val="0"/>
        </a:spcAft>
        <a:buChar char="»"/>
        <a:defRPr sz="2000">
          <a:solidFill>
            <a:schemeClr val="tx1"/>
          </a:solidFill>
          <a:latin typeface="+mn-lt"/>
          <a:ea typeface="+mn-ea"/>
        </a:defRPr>
      </a:lvl8pPr>
      <a:lvl9pPr marL="3871932" indent="-227806"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1044" rtl="0" eaLnBrk="1" latinLnBrk="0" hangingPunct="1">
        <a:defRPr sz="1800" kern="1200">
          <a:solidFill>
            <a:schemeClr val="tx1"/>
          </a:solidFill>
          <a:latin typeface="+mn-lt"/>
          <a:ea typeface="+mn-ea"/>
          <a:cs typeface="+mn-cs"/>
        </a:defRPr>
      </a:lvl1pPr>
      <a:lvl2pPr marL="455540" algn="l" defTabSz="911044" rtl="0" eaLnBrk="1" latinLnBrk="0" hangingPunct="1">
        <a:defRPr sz="1800" kern="1200">
          <a:solidFill>
            <a:schemeClr val="tx1"/>
          </a:solidFill>
          <a:latin typeface="+mn-lt"/>
          <a:ea typeface="+mn-ea"/>
          <a:cs typeface="+mn-cs"/>
        </a:defRPr>
      </a:lvl2pPr>
      <a:lvl3pPr marL="911044" algn="l" defTabSz="911044" rtl="0" eaLnBrk="1" latinLnBrk="0" hangingPunct="1">
        <a:defRPr sz="1800" kern="1200">
          <a:solidFill>
            <a:schemeClr val="tx1"/>
          </a:solidFill>
          <a:latin typeface="+mn-lt"/>
          <a:ea typeface="+mn-ea"/>
          <a:cs typeface="+mn-cs"/>
        </a:defRPr>
      </a:lvl3pPr>
      <a:lvl4pPr marL="1366570" algn="l" defTabSz="911044" rtl="0" eaLnBrk="1" latinLnBrk="0" hangingPunct="1">
        <a:defRPr sz="1800" kern="1200">
          <a:solidFill>
            <a:schemeClr val="tx1"/>
          </a:solidFill>
          <a:latin typeface="+mn-lt"/>
          <a:ea typeface="+mn-ea"/>
          <a:cs typeface="+mn-cs"/>
        </a:defRPr>
      </a:lvl4pPr>
      <a:lvl5pPr marL="1822077" algn="l" defTabSz="911044" rtl="0" eaLnBrk="1" latinLnBrk="0" hangingPunct="1">
        <a:defRPr sz="1800" kern="1200">
          <a:solidFill>
            <a:schemeClr val="tx1"/>
          </a:solidFill>
          <a:latin typeface="+mn-lt"/>
          <a:ea typeface="+mn-ea"/>
          <a:cs typeface="+mn-cs"/>
        </a:defRPr>
      </a:lvl5pPr>
      <a:lvl6pPr marL="2277599" algn="l" defTabSz="911044" rtl="0" eaLnBrk="1" latinLnBrk="0" hangingPunct="1">
        <a:defRPr sz="1800" kern="1200">
          <a:solidFill>
            <a:schemeClr val="tx1"/>
          </a:solidFill>
          <a:latin typeface="+mn-lt"/>
          <a:ea typeface="+mn-ea"/>
          <a:cs typeface="+mn-cs"/>
        </a:defRPr>
      </a:lvl6pPr>
      <a:lvl7pPr marL="2733124" algn="l" defTabSz="911044" rtl="0" eaLnBrk="1" latinLnBrk="0" hangingPunct="1">
        <a:defRPr sz="1800" kern="1200">
          <a:solidFill>
            <a:schemeClr val="tx1"/>
          </a:solidFill>
          <a:latin typeface="+mn-lt"/>
          <a:ea typeface="+mn-ea"/>
          <a:cs typeface="+mn-cs"/>
        </a:defRPr>
      </a:lvl7pPr>
      <a:lvl8pPr marL="3188633" algn="l" defTabSz="911044" rtl="0" eaLnBrk="1" latinLnBrk="0" hangingPunct="1">
        <a:defRPr sz="1800" kern="1200">
          <a:solidFill>
            <a:schemeClr val="tx1"/>
          </a:solidFill>
          <a:latin typeface="+mn-lt"/>
          <a:ea typeface="+mn-ea"/>
          <a:cs typeface="+mn-cs"/>
        </a:defRPr>
      </a:lvl8pPr>
      <a:lvl9pPr marL="3644145" algn="l" defTabSz="91104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46AD"/>
        </a:solidFill>
        <a:effectLst/>
      </p:bgPr>
    </p:bg>
    <p:spTree>
      <p:nvGrpSpPr>
        <p:cNvPr id="1" name=""/>
        <p:cNvGrpSpPr/>
        <p:nvPr/>
      </p:nvGrpSpPr>
      <p:grpSpPr>
        <a:xfrm>
          <a:off x="0" y="0"/>
          <a:ext cx="0" cy="0"/>
          <a:chOff x="0" y="0"/>
          <a:chExt cx="0" cy="0"/>
        </a:xfrm>
      </p:grpSpPr>
      <p:pic>
        <p:nvPicPr>
          <p:cNvPr id="6146" name="Picture 2" descr="Rely Slide Master1">
            <a:extLst>
              <a:ext uri="{FF2B5EF4-FFF2-40B4-BE49-F238E27FC236}">
                <a16:creationId xmlns:a16="http://schemas.microsoft.com/office/drawing/2014/main" id="{EF9FDD63-2B5D-0C03-9C96-7BE6D33C55AC}"/>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12192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906E6563-6517-2DC9-0907-9F5155F9A6B2}"/>
              </a:ext>
            </a:extLst>
          </p:cNvPr>
          <p:cNvSpPr>
            <a:spLocks noGrp="1" noChangeArrowheads="1"/>
          </p:cNvSpPr>
          <p:nvPr>
            <p:ph type="title"/>
          </p:nvPr>
        </p:nvSpPr>
        <p:spPr bwMode="auto">
          <a:xfrm>
            <a:off x="331788" y="42863"/>
            <a:ext cx="91662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01" tIns="45548" rIns="91101" bIns="45548" numCol="1" anchor="b" anchorCtr="0" compatLnSpc="1">
            <a:prstTxWarp prst="textNoShape">
              <a:avLst/>
            </a:prstTxWarp>
          </a:bodyPr>
          <a:lstStyle/>
          <a:p>
            <a:pPr lvl="0"/>
            <a:r>
              <a:rPr lang="en-US" altLang="en-US"/>
              <a:t>Click to edit Master title style</a:t>
            </a:r>
          </a:p>
        </p:txBody>
      </p:sp>
      <p:sp>
        <p:nvSpPr>
          <p:cNvPr id="6148" name="Rectangle 4">
            <a:extLst>
              <a:ext uri="{FF2B5EF4-FFF2-40B4-BE49-F238E27FC236}">
                <a16:creationId xmlns:a16="http://schemas.microsoft.com/office/drawing/2014/main" id="{D20A4BC5-D68B-A5A2-ABE8-AC34F20E390A}"/>
              </a:ext>
            </a:extLst>
          </p:cNvPr>
          <p:cNvSpPr>
            <a:spLocks noGrp="1" noChangeArrowheads="1"/>
          </p:cNvSpPr>
          <p:nvPr>
            <p:ph type="body" idx="1"/>
          </p:nvPr>
        </p:nvSpPr>
        <p:spPr bwMode="auto">
          <a:xfrm>
            <a:off x="331788" y="1130300"/>
            <a:ext cx="115284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01" tIns="45548" rIns="91101" bIns="45548"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752645" name="Rectangle 5">
            <a:extLst>
              <a:ext uri="{FF2B5EF4-FFF2-40B4-BE49-F238E27FC236}">
                <a16:creationId xmlns:a16="http://schemas.microsoft.com/office/drawing/2014/main" id="{2EFD9D01-18DA-4386-A38F-66B5561E904E}"/>
              </a:ext>
            </a:extLst>
          </p:cNvPr>
          <p:cNvSpPr>
            <a:spLocks noGrp="1" noChangeArrowheads="1"/>
          </p:cNvSpPr>
          <p:nvPr>
            <p:ph type="dt" sz="half" idx="2"/>
          </p:nvPr>
        </p:nvSpPr>
        <p:spPr bwMode="auto">
          <a:xfrm>
            <a:off x="331788" y="6245225"/>
            <a:ext cx="3130550" cy="476250"/>
          </a:xfrm>
          <a:prstGeom prst="rect">
            <a:avLst/>
          </a:prstGeom>
          <a:noFill/>
          <a:ln w="9525">
            <a:noFill/>
            <a:miter lim="800000"/>
            <a:headEnd/>
            <a:tailEnd/>
          </a:ln>
          <a:effectLst/>
        </p:spPr>
        <p:txBody>
          <a:bodyPr vert="horz" wrap="square" lIns="91101" tIns="45548" rIns="91101" bIns="45548" numCol="1" anchor="b" anchorCtr="0" compatLnSpc="1">
            <a:prstTxWarp prst="textNoShape">
              <a:avLst/>
            </a:prstTxWarp>
          </a:bodyPr>
          <a:lstStyle>
            <a:lvl1pPr algn="l" eaLnBrk="0" hangingPunct="0">
              <a:defRPr sz="1400" b="0">
                <a:solidFill>
                  <a:srgbClr val="FFFFFF"/>
                </a:solidFill>
                <a:latin typeface="+mn-lt"/>
                <a:ea typeface="+mn-ea"/>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555495" r:id="rId1"/>
    <p:sldLayoutId id="2147555496" r:id="rId2"/>
    <p:sldLayoutId id="2147555497" r:id="rId3"/>
    <p:sldLayoutId id="2147555498" r:id="rId4"/>
    <p:sldLayoutId id="2147555499" r:id="rId5"/>
    <p:sldLayoutId id="2147555500" r:id="rId6"/>
    <p:sldLayoutId id="2147555501" r:id="rId7"/>
    <p:sldLayoutId id="2147555502" r:id="rId8"/>
    <p:sldLayoutId id="2147555503" r:id="rId9"/>
    <p:sldLayoutId id="2147555504" r:id="rId10"/>
    <p:sldLayoutId id="2147555505" r:id="rId11"/>
  </p:sldLayoutIdLst>
  <p:txStyles>
    <p:titleStyle>
      <a:lvl1pPr algn="l" rtl="0" eaLnBrk="0" fontAlgn="base" hangingPunct="0">
        <a:lnSpc>
          <a:spcPct val="90000"/>
        </a:lnSpc>
        <a:spcBef>
          <a:spcPct val="0"/>
        </a:spcBef>
        <a:spcAft>
          <a:spcPct val="0"/>
        </a:spcAft>
        <a:defRPr sz="3200" b="1">
          <a:solidFill>
            <a:srgbClr val="0066CC"/>
          </a:solidFill>
          <a:latin typeface="+mj-lt"/>
          <a:ea typeface="+mj-ea"/>
          <a:cs typeface="+mj-cs"/>
        </a:defRPr>
      </a:lvl1pPr>
      <a:lvl2pPr algn="l" rtl="0" eaLnBrk="0" fontAlgn="base" hangingPunct="0">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2pPr>
      <a:lvl3pPr algn="l" rtl="0" eaLnBrk="0" fontAlgn="base" hangingPunct="0">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3pPr>
      <a:lvl4pPr algn="l" rtl="0" eaLnBrk="0" fontAlgn="base" hangingPunct="0">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4pPr>
      <a:lvl5pPr algn="l" rtl="0" eaLnBrk="0" fontAlgn="base" hangingPunct="0">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5pPr>
      <a:lvl6pPr marL="45554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6pPr>
      <a:lvl7pPr marL="911044"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7pPr>
      <a:lvl8pPr marL="1366570"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8pPr>
      <a:lvl9pPr marL="1822077" algn="l" rtl="0" fontAlgn="base">
        <a:lnSpc>
          <a:spcPct val="90000"/>
        </a:lnSpc>
        <a:spcBef>
          <a:spcPct val="0"/>
        </a:spcBef>
        <a:spcAft>
          <a:spcPct val="0"/>
        </a:spcAft>
        <a:defRPr sz="3200" b="1">
          <a:solidFill>
            <a:srgbClr val="0066CC"/>
          </a:solidFill>
          <a:latin typeface="Arial" pitchFamily="34" charset="0"/>
          <a:ea typeface="ＭＳ Ｐゴシック" charset="-128"/>
          <a:cs typeface="Arial" pitchFamily="34" charset="0"/>
        </a:defRPr>
      </a:lvl9pPr>
    </p:titleStyle>
    <p:bodyStyle>
      <a:lvl1pPr marL="260350" indent="-260350" algn="l" rtl="0" eaLnBrk="0" fontAlgn="base" hangingPunct="0">
        <a:spcBef>
          <a:spcPct val="50000"/>
        </a:spcBef>
        <a:spcAft>
          <a:spcPct val="0"/>
        </a:spcAft>
        <a:buClr>
          <a:schemeClr val="bg1"/>
        </a:buClr>
        <a:buSzPct val="90000"/>
        <a:buFont typeface="Wingdings" panose="05000000000000000000" pitchFamily="2" charset="2"/>
        <a:buChar char="§"/>
        <a:defRPr sz="2800">
          <a:solidFill>
            <a:schemeClr val="bg1"/>
          </a:solidFill>
          <a:latin typeface="+mn-lt"/>
          <a:ea typeface="+mn-ea"/>
          <a:cs typeface="+mn-cs"/>
        </a:defRPr>
      </a:lvl1pPr>
      <a:lvl2pPr marL="774700" indent="-261938" algn="l" rtl="0" eaLnBrk="0" fontAlgn="base" hangingPunct="0">
        <a:spcBef>
          <a:spcPct val="25000"/>
        </a:spcBef>
        <a:spcAft>
          <a:spcPct val="0"/>
        </a:spcAft>
        <a:buClr>
          <a:schemeClr val="bg1"/>
        </a:buClr>
        <a:buSzPct val="90000"/>
        <a:buFont typeface="Wingdings" panose="05000000000000000000" pitchFamily="2" charset="2"/>
        <a:buChar char="§"/>
        <a:defRPr sz="2400">
          <a:solidFill>
            <a:schemeClr val="bg1"/>
          </a:solidFill>
          <a:latin typeface="+mn-lt"/>
          <a:ea typeface="+mn-ea"/>
          <a:cs typeface="+mn-cs"/>
        </a:defRPr>
      </a:lvl2pPr>
      <a:lvl3pPr marL="1192213" indent="-241300" algn="l" rtl="0" eaLnBrk="0" fontAlgn="base" hangingPunct="0">
        <a:spcBef>
          <a:spcPct val="12000"/>
        </a:spcBef>
        <a:spcAft>
          <a:spcPct val="0"/>
        </a:spcAft>
        <a:buClr>
          <a:schemeClr val="bg1"/>
        </a:buClr>
        <a:buSzPct val="90000"/>
        <a:buFont typeface="Wingdings" panose="05000000000000000000" pitchFamily="2" charset="2"/>
        <a:buChar char="§"/>
        <a:defRPr sz="2000">
          <a:solidFill>
            <a:schemeClr val="bg1"/>
          </a:solidFill>
          <a:latin typeface="+mn-lt"/>
          <a:ea typeface="+mn-ea"/>
          <a:cs typeface="+mn-cs"/>
        </a:defRPr>
      </a:lvl3pPr>
      <a:lvl4pPr marL="1485900" indent="-193675" algn="l" rtl="0" eaLnBrk="0" fontAlgn="base" hangingPunct="0">
        <a:spcBef>
          <a:spcPct val="0"/>
        </a:spcBef>
        <a:spcAft>
          <a:spcPct val="0"/>
        </a:spcAft>
        <a:buClr>
          <a:schemeClr val="bg1"/>
        </a:buClr>
        <a:buSzPct val="90000"/>
        <a:buFont typeface="Wingdings" panose="05000000000000000000" pitchFamily="2" charset="2"/>
        <a:buChar char="§"/>
        <a:defRPr>
          <a:solidFill>
            <a:schemeClr val="bg1"/>
          </a:solidFill>
          <a:latin typeface="+mn-lt"/>
          <a:ea typeface="+mn-ea"/>
          <a:cs typeface="+mn-cs"/>
        </a:defRPr>
      </a:lvl4pPr>
      <a:lvl5pPr marL="2592388" indent="-293688" algn="l" rtl="0" eaLnBrk="0" fontAlgn="base" hangingPunct="0">
        <a:spcBef>
          <a:spcPct val="20000"/>
        </a:spcBef>
        <a:spcAft>
          <a:spcPct val="0"/>
        </a:spcAft>
        <a:buClr>
          <a:srgbClr val="D41144"/>
        </a:buClr>
        <a:buSzPct val="90000"/>
        <a:buBlip>
          <a:blip r:embed="rId14"/>
        </a:buBlip>
        <a:defRPr sz="1600">
          <a:solidFill>
            <a:schemeClr val="bg1"/>
          </a:solidFill>
          <a:latin typeface="+mn-lt"/>
          <a:ea typeface="+mn-ea"/>
          <a:cs typeface="+mn-cs"/>
        </a:defRPr>
      </a:lvl5pPr>
      <a:lvl6pPr marL="3049459" indent="-298934" algn="l" rtl="0" fontAlgn="base">
        <a:spcBef>
          <a:spcPct val="20000"/>
        </a:spcBef>
        <a:spcAft>
          <a:spcPct val="0"/>
        </a:spcAft>
        <a:buClr>
          <a:srgbClr val="D41144"/>
        </a:buClr>
        <a:buSzPct val="90000"/>
        <a:buBlip>
          <a:blip r:embed="rId14"/>
        </a:buBlip>
        <a:defRPr sz="1600">
          <a:solidFill>
            <a:schemeClr val="bg1"/>
          </a:solidFill>
          <a:latin typeface="+mn-lt"/>
          <a:ea typeface="+mn-ea"/>
          <a:cs typeface="+mn-cs"/>
        </a:defRPr>
      </a:lvl6pPr>
      <a:lvl7pPr marL="3504973" indent="-298934" algn="l" rtl="0" fontAlgn="base">
        <a:spcBef>
          <a:spcPct val="20000"/>
        </a:spcBef>
        <a:spcAft>
          <a:spcPct val="0"/>
        </a:spcAft>
        <a:buClr>
          <a:srgbClr val="D41144"/>
        </a:buClr>
        <a:buSzPct val="90000"/>
        <a:buBlip>
          <a:blip r:embed="rId14"/>
        </a:buBlip>
        <a:defRPr sz="1600">
          <a:solidFill>
            <a:schemeClr val="bg1"/>
          </a:solidFill>
          <a:latin typeface="+mn-lt"/>
          <a:ea typeface="+mn-ea"/>
          <a:cs typeface="+mn-cs"/>
        </a:defRPr>
      </a:lvl7pPr>
      <a:lvl8pPr marL="3960493" indent="-298934" algn="l" rtl="0" fontAlgn="base">
        <a:spcBef>
          <a:spcPct val="20000"/>
        </a:spcBef>
        <a:spcAft>
          <a:spcPct val="0"/>
        </a:spcAft>
        <a:buClr>
          <a:srgbClr val="D41144"/>
        </a:buClr>
        <a:buSzPct val="90000"/>
        <a:buBlip>
          <a:blip r:embed="rId14"/>
        </a:buBlip>
        <a:defRPr sz="1600">
          <a:solidFill>
            <a:schemeClr val="bg1"/>
          </a:solidFill>
          <a:latin typeface="+mn-lt"/>
          <a:ea typeface="+mn-ea"/>
          <a:cs typeface="+mn-cs"/>
        </a:defRPr>
      </a:lvl8pPr>
      <a:lvl9pPr marL="4416016" indent="-298934" algn="l" rtl="0" fontAlgn="base">
        <a:spcBef>
          <a:spcPct val="20000"/>
        </a:spcBef>
        <a:spcAft>
          <a:spcPct val="0"/>
        </a:spcAft>
        <a:buClr>
          <a:srgbClr val="D41144"/>
        </a:buClr>
        <a:buSzPct val="90000"/>
        <a:buBlip>
          <a:blip r:embed="rId14"/>
        </a:buBlip>
        <a:defRPr sz="1600">
          <a:solidFill>
            <a:schemeClr val="bg1"/>
          </a:solidFill>
          <a:latin typeface="+mn-lt"/>
          <a:ea typeface="+mn-ea"/>
          <a:cs typeface="+mn-cs"/>
        </a:defRPr>
      </a:lvl9pPr>
    </p:bodyStyle>
    <p:otherStyle>
      <a:defPPr>
        <a:defRPr lang="en-US"/>
      </a:defPPr>
      <a:lvl1pPr marL="0" algn="l" defTabSz="911044" rtl="0" eaLnBrk="1" latinLnBrk="0" hangingPunct="1">
        <a:defRPr sz="1800" kern="1200">
          <a:solidFill>
            <a:schemeClr val="tx1"/>
          </a:solidFill>
          <a:latin typeface="+mn-lt"/>
          <a:ea typeface="+mn-ea"/>
          <a:cs typeface="+mn-cs"/>
        </a:defRPr>
      </a:lvl1pPr>
      <a:lvl2pPr marL="455540" algn="l" defTabSz="911044" rtl="0" eaLnBrk="1" latinLnBrk="0" hangingPunct="1">
        <a:defRPr sz="1800" kern="1200">
          <a:solidFill>
            <a:schemeClr val="tx1"/>
          </a:solidFill>
          <a:latin typeface="+mn-lt"/>
          <a:ea typeface="+mn-ea"/>
          <a:cs typeface="+mn-cs"/>
        </a:defRPr>
      </a:lvl2pPr>
      <a:lvl3pPr marL="911044" algn="l" defTabSz="911044" rtl="0" eaLnBrk="1" latinLnBrk="0" hangingPunct="1">
        <a:defRPr sz="1800" kern="1200">
          <a:solidFill>
            <a:schemeClr val="tx1"/>
          </a:solidFill>
          <a:latin typeface="+mn-lt"/>
          <a:ea typeface="+mn-ea"/>
          <a:cs typeface="+mn-cs"/>
        </a:defRPr>
      </a:lvl3pPr>
      <a:lvl4pPr marL="1366570" algn="l" defTabSz="911044" rtl="0" eaLnBrk="1" latinLnBrk="0" hangingPunct="1">
        <a:defRPr sz="1800" kern="1200">
          <a:solidFill>
            <a:schemeClr val="tx1"/>
          </a:solidFill>
          <a:latin typeface="+mn-lt"/>
          <a:ea typeface="+mn-ea"/>
          <a:cs typeface="+mn-cs"/>
        </a:defRPr>
      </a:lvl4pPr>
      <a:lvl5pPr marL="1822077" algn="l" defTabSz="911044" rtl="0" eaLnBrk="1" latinLnBrk="0" hangingPunct="1">
        <a:defRPr sz="1800" kern="1200">
          <a:solidFill>
            <a:schemeClr val="tx1"/>
          </a:solidFill>
          <a:latin typeface="+mn-lt"/>
          <a:ea typeface="+mn-ea"/>
          <a:cs typeface="+mn-cs"/>
        </a:defRPr>
      </a:lvl5pPr>
      <a:lvl6pPr marL="2277599" algn="l" defTabSz="911044" rtl="0" eaLnBrk="1" latinLnBrk="0" hangingPunct="1">
        <a:defRPr sz="1800" kern="1200">
          <a:solidFill>
            <a:schemeClr val="tx1"/>
          </a:solidFill>
          <a:latin typeface="+mn-lt"/>
          <a:ea typeface="+mn-ea"/>
          <a:cs typeface="+mn-cs"/>
        </a:defRPr>
      </a:lvl6pPr>
      <a:lvl7pPr marL="2733124" algn="l" defTabSz="911044" rtl="0" eaLnBrk="1" latinLnBrk="0" hangingPunct="1">
        <a:defRPr sz="1800" kern="1200">
          <a:solidFill>
            <a:schemeClr val="tx1"/>
          </a:solidFill>
          <a:latin typeface="+mn-lt"/>
          <a:ea typeface="+mn-ea"/>
          <a:cs typeface="+mn-cs"/>
        </a:defRPr>
      </a:lvl7pPr>
      <a:lvl8pPr marL="3188633" algn="l" defTabSz="911044" rtl="0" eaLnBrk="1" latinLnBrk="0" hangingPunct="1">
        <a:defRPr sz="1800" kern="1200">
          <a:solidFill>
            <a:schemeClr val="tx1"/>
          </a:solidFill>
          <a:latin typeface="+mn-lt"/>
          <a:ea typeface="+mn-ea"/>
          <a:cs typeface="+mn-cs"/>
        </a:defRPr>
      </a:lvl8pPr>
      <a:lvl9pPr marL="3644145" algn="l" defTabSz="91104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8F0C6C0-50B1-12D4-8C8F-0BF073DBFC25}"/>
              </a:ext>
            </a:extLst>
          </p:cNvPr>
          <p:cNvSpPr>
            <a:spLocks noGrp="1" noChangeArrowheads="1"/>
          </p:cNvSpPr>
          <p:nvPr>
            <p:ph type="title"/>
          </p:nvPr>
        </p:nvSpPr>
        <p:spPr bwMode="auto">
          <a:xfrm>
            <a:off x="2395538" y="222250"/>
            <a:ext cx="74009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101" tIns="45548" rIns="91101" bIns="45548" numCol="1" anchor="t" anchorCtr="0" compatLnSpc="1">
            <a:prstTxWarp prst="textNoShape">
              <a:avLst/>
            </a:prstTxWarp>
            <a:spAutoFit/>
          </a:bodyPr>
          <a:lstStyle/>
          <a:p>
            <a:pPr lvl="0"/>
            <a:r>
              <a:rPr lang="fr-FR" altLang="en-US"/>
              <a:t>Cliquez pour modifier le style du titre</a:t>
            </a:r>
          </a:p>
        </p:txBody>
      </p:sp>
      <p:sp>
        <p:nvSpPr>
          <p:cNvPr id="7171" name="Rectangle 3">
            <a:extLst>
              <a:ext uri="{FF2B5EF4-FFF2-40B4-BE49-F238E27FC236}">
                <a16:creationId xmlns:a16="http://schemas.microsoft.com/office/drawing/2014/main" id="{9752D166-BFA0-9724-62E6-DC603D451874}"/>
              </a:ext>
            </a:extLst>
          </p:cNvPr>
          <p:cNvSpPr>
            <a:spLocks noGrp="1" noChangeArrowheads="1"/>
          </p:cNvSpPr>
          <p:nvPr>
            <p:ph type="body" idx="1"/>
          </p:nvPr>
        </p:nvSpPr>
        <p:spPr bwMode="auto">
          <a:xfrm>
            <a:off x="609600" y="1196975"/>
            <a:ext cx="10972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01" tIns="45548" rIns="91101" bIns="45548" numCol="1" anchor="t" anchorCtr="0" compatLnSpc="1">
            <a:prstTxWarp prst="textNoShape">
              <a:avLst/>
            </a:prstTxWarp>
            <a:spAutoFit/>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148" name="Rectangle 4">
            <a:extLst>
              <a:ext uri="{FF2B5EF4-FFF2-40B4-BE49-F238E27FC236}">
                <a16:creationId xmlns:a16="http://schemas.microsoft.com/office/drawing/2014/main" id="{33968AB3-0ED5-4448-89AB-C9932C0006D7}"/>
              </a:ext>
            </a:extLst>
          </p:cNvPr>
          <p:cNvSpPr>
            <a:spLocks noGrp="1" noChangeArrowheads="1"/>
          </p:cNvSpPr>
          <p:nvPr>
            <p:ph type="sldNum" sz="quarter" idx="4"/>
          </p:nvPr>
        </p:nvSpPr>
        <p:spPr bwMode="auto">
          <a:xfrm>
            <a:off x="1511300" y="6034088"/>
            <a:ext cx="309563" cy="214312"/>
          </a:xfrm>
          <a:prstGeom prst="rect">
            <a:avLst/>
          </a:prstGeom>
          <a:noFill/>
          <a:ln w="9525">
            <a:noFill/>
            <a:miter lim="800000"/>
            <a:headEnd/>
            <a:tailEnd/>
          </a:ln>
          <a:effectLst/>
        </p:spPr>
        <p:txBody>
          <a:bodyPr vert="horz" wrap="none" lIns="91101" tIns="45548" rIns="91101" bIns="45548" numCol="1" anchor="t" anchorCtr="0" compatLnSpc="1">
            <a:prstTxWarp prst="textNoShape">
              <a:avLst/>
            </a:prstTxWarp>
            <a:spAutoFit/>
          </a:bodyPr>
          <a:lstStyle>
            <a:lvl1pPr algn="r" eaLnBrk="1" hangingPunct="1">
              <a:defRPr sz="800">
                <a:solidFill>
                  <a:srgbClr val="FFFFFF"/>
                </a:solidFill>
              </a:defRPr>
            </a:lvl1pPr>
          </a:lstStyle>
          <a:p>
            <a:fld id="{30732227-ABF8-433E-B792-041B304D6B41}" type="slidenum">
              <a:rPr lang="fr-FR" altLang="en-US"/>
              <a:pPr/>
              <a:t>‹#›</a:t>
            </a:fld>
            <a:endParaRPr lang="fr-FR" altLang="en-US"/>
          </a:p>
        </p:txBody>
      </p:sp>
      <p:pic>
        <p:nvPicPr>
          <p:cNvPr id="7173" name="Picture 5" descr="Module_web_NEW_NEW">
            <a:extLst>
              <a:ext uri="{FF2B5EF4-FFF2-40B4-BE49-F238E27FC236}">
                <a16:creationId xmlns:a16="http://schemas.microsoft.com/office/drawing/2014/main" id="{F4C7A6DC-7149-7806-998F-0BB54CBCBF4D}"/>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09550" y="6289675"/>
            <a:ext cx="37544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6">
            <a:hlinkClick r:id="rId16" highlightClick="1"/>
            <a:extLst>
              <a:ext uri="{FF2B5EF4-FFF2-40B4-BE49-F238E27FC236}">
                <a16:creationId xmlns:a16="http://schemas.microsoft.com/office/drawing/2014/main" id="{D73CB7F0-9C09-4400-9FC3-CE5889CBA2D5}"/>
              </a:ext>
            </a:extLst>
          </p:cNvPr>
          <p:cNvSpPr>
            <a:spLocks noChangeArrowheads="1"/>
          </p:cNvSpPr>
          <p:nvPr/>
        </p:nvSpPr>
        <p:spPr bwMode="auto">
          <a:xfrm>
            <a:off x="950913" y="6362700"/>
            <a:ext cx="2270125" cy="214313"/>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sz="1400" b="0">
                <a:solidFill>
                  <a:srgbClr val="FFFFFF"/>
                </a:solidFill>
              </a:rPr>
              <a:t>www.escardio.org/guidelines</a:t>
            </a:r>
          </a:p>
        </p:txBody>
      </p:sp>
    </p:spTree>
  </p:cSld>
  <p:clrMap bg1="lt1" tx1="dk1" bg2="lt2" tx2="dk2" accent1="accent1" accent2="accent2" accent3="accent3" accent4="accent4" accent5="accent5" accent6="accent6" hlink="hlink" folHlink="folHlink"/>
  <p:sldLayoutIdLst>
    <p:sldLayoutId id="2147555506" r:id="rId1"/>
    <p:sldLayoutId id="2147555507" r:id="rId2"/>
    <p:sldLayoutId id="2147555508" r:id="rId3"/>
    <p:sldLayoutId id="2147555509" r:id="rId4"/>
    <p:sldLayoutId id="2147555510" r:id="rId5"/>
    <p:sldLayoutId id="2147555511" r:id="rId6"/>
    <p:sldLayoutId id="2147555512" r:id="rId7"/>
    <p:sldLayoutId id="2147555513" r:id="rId8"/>
    <p:sldLayoutId id="2147555514" r:id="rId9"/>
    <p:sldLayoutId id="2147555515" r:id="rId10"/>
    <p:sldLayoutId id="2147555516" r:id="rId11"/>
    <p:sldLayoutId id="2147555517" r:id="rId12"/>
  </p:sldLayoutIdLst>
  <p:transition spd="med">
    <p:zoom/>
  </p:transition>
  <p:txStyles>
    <p:titleStyle>
      <a:lvl1pPr algn="ctr" rtl="0" eaLnBrk="0" fontAlgn="base" hangingPunct="0">
        <a:lnSpc>
          <a:spcPct val="85000"/>
        </a:lnSpc>
        <a:spcBef>
          <a:spcPct val="0"/>
        </a:spcBef>
        <a:spcAft>
          <a:spcPct val="0"/>
        </a:spcAft>
        <a:defRPr sz="3200" b="1">
          <a:solidFill>
            <a:srgbClr val="000066"/>
          </a:solidFill>
          <a:latin typeface="+mj-lt"/>
          <a:ea typeface="+mj-ea"/>
          <a:cs typeface="+mj-cs"/>
        </a:defRPr>
      </a:lvl1pPr>
      <a:lvl2pPr algn="ctr" rtl="0" eaLnBrk="0" fontAlgn="base" hangingPunct="0">
        <a:lnSpc>
          <a:spcPct val="85000"/>
        </a:lnSpc>
        <a:spcBef>
          <a:spcPct val="0"/>
        </a:spcBef>
        <a:spcAft>
          <a:spcPct val="0"/>
        </a:spcAft>
        <a:defRPr sz="3200" b="1">
          <a:solidFill>
            <a:srgbClr val="000066"/>
          </a:solidFill>
          <a:latin typeface="Arial" pitchFamily="34" charset="0"/>
        </a:defRPr>
      </a:lvl2pPr>
      <a:lvl3pPr algn="ctr" rtl="0" eaLnBrk="0" fontAlgn="base" hangingPunct="0">
        <a:lnSpc>
          <a:spcPct val="85000"/>
        </a:lnSpc>
        <a:spcBef>
          <a:spcPct val="0"/>
        </a:spcBef>
        <a:spcAft>
          <a:spcPct val="0"/>
        </a:spcAft>
        <a:defRPr sz="3200" b="1">
          <a:solidFill>
            <a:srgbClr val="000066"/>
          </a:solidFill>
          <a:latin typeface="Arial" pitchFamily="34" charset="0"/>
        </a:defRPr>
      </a:lvl3pPr>
      <a:lvl4pPr algn="ctr" rtl="0" eaLnBrk="0" fontAlgn="base" hangingPunct="0">
        <a:lnSpc>
          <a:spcPct val="85000"/>
        </a:lnSpc>
        <a:spcBef>
          <a:spcPct val="0"/>
        </a:spcBef>
        <a:spcAft>
          <a:spcPct val="0"/>
        </a:spcAft>
        <a:defRPr sz="3200" b="1">
          <a:solidFill>
            <a:srgbClr val="000066"/>
          </a:solidFill>
          <a:latin typeface="Arial" pitchFamily="34" charset="0"/>
        </a:defRPr>
      </a:lvl4pPr>
      <a:lvl5pPr algn="ctr" rtl="0" eaLnBrk="0" fontAlgn="base" hangingPunct="0">
        <a:lnSpc>
          <a:spcPct val="85000"/>
        </a:lnSpc>
        <a:spcBef>
          <a:spcPct val="0"/>
        </a:spcBef>
        <a:spcAft>
          <a:spcPct val="0"/>
        </a:spcAft>
        <a:defRPr sz="3200" b="1">
          <a:solidFill>
            <a:srgbClr val="000066"/>
          </a:solidFill>
          <a:latin typeface="Arial" pitchFamily="34" charset="0"/>
        </a:defRPr>
      </a:lvl5pPr>
      <a:lvl6pPr marL="455540" algn="ctr" rtl="0" fontAlgn="base">
        <a:lnSpc>
          <a:spcPct val="85000"/>
        </a:lnSpc>
        <a:spcBef>
          <a:spcPct val="0"/>
        </a:spcBef>
        <a:spcAft>
          <a:spcPct val="0"/>
        </a:spcAft>
        <a:defRPr sz="3200" b="1">
          <a:solidFill>
            <a:srgbClr val="000066"/>
          </a:solidFill>
          <a:latin typeface="Arial" pitchFamily="34" charset="0"/>
        </a:defRPr>
      </a:lvl6pPr>
      <a:lvl7pPr marL="911044" algn="ctr" rtl="0" fontAlgn="base">
        <a:lnSpc>
          <a:spcPct val="85000"/>
        </a:lnSpc>
        <a:spcBef>
          <a:spcPct val="0"/>
        </a:spcBef>
        <a:spcAft>
          <a:spcPct val="0"/>
        </a:spcAft>
        <a:defRPr sz="3200" b="1">
          <a:solidFill>
            <a:srgbClr val="000066"/>
          </a:solidFill>
          <a:latin typeface="Arial" pitchFamily="34" charset="0"/>
        </a:defRPr>
      </a:lvl7pPr>
      <a:lvl8pPr marL="1366570" algn="ctr" rtl="0" fontAlgn="base">
        <a:lnSpc>
          <a:spcPct val="85000"/>
        </a:lnSpc>
        <a:spcBef>
          <a:spcPct val="0"/>
        </a:spcBef>
        <a:spcAft>
          <a:spcPct val="0"/>
        </a:spcAft>
        <a:defRPr sz="3200" b="1">
          <a:solidFill>
            <a:srgbClr val="000066"/>
          </a:solidFill>
          <a:latin typeface="Arial" pitchFamily="34" charset="0"/>
        </a:defRPr>
      </a:lvl8pPr>
      <a:lvl9pPr marL="1822077" algn="ctr" rtl="0" fontAlgn="base">
        <a:lnSpc>
          <a:spcPct val="85000"/>
        </a:lnSpc>
        <a:spcBef>
          <a:spcPct val="0"/>
        </a:spcBef>
        <a:spcAft>
          <a:spcPct val="0"/>
        </a:spcAft>
        <a:defRPr sz="3200" b="1">
          <a:solidFill>
            <a:srgbClr val="000066"/>
          </a:solidFill>
          <a:latin typeface="Arial" pitchFamily="34" charset="0"/>
        </a:defRPr>
      </a:lvl9pPr>
    </p:titleStyle>
    <p:bodyStyle>
      <a:lvl1pPr marL="336550" indent="-336550" algn="l" rtl="0" eaLnBrk="0" fontAlgn="base" hangingPunct="0">
        <a:spcBef>
          <a:spcPct val="0"/>
        </a:spcBef>
        <a:spcAft>
          <a:spcPct val="25000"/>
        </a:spcAft>
        <a:buClr>
          <a:schemeClr val="accent1"/>
        </a:buClr>
        <a:buFont typeface="Arial" panose="020B0604020202020204" pitchFamily="34" charset="0"/>
        <a:buChar char="●"/>
        <a:defRPr sz="2600" b="1">
          <a:solidFill>
            <a:schemeClr val="tx1"/>
          </a:solidFill>
          <a:latin typeface="+mn-lt"/>
          <a:ea typeface="+mn-ea"/>
          <a:cs typeface="+mn-cs"/>
        </a:defRPr>
      </a:lvl1pPr>
      <a:lvl2pPr marL="898525" indent="-282575" algn="l" rtl="0" eaLnBrk="0" fontAlgn="base" hangingPunct="0">
        <a:spcBef>
          <a:spcPct val="0"/>
        </a:spcBef>
        <a:spcAft>
          <a:spcPct val="25000"/>
        </a:spcAft>
        <a:buClr>
          <a:schemeClr val="accent1"/>
        </a:buClr>
        <a:buFont typeface="Arial" panose="020B0604020202020204" pitchFamily="34" charset="0"/>
        <a:buChar char="–"/>
        <a:defRPr sz="2400">
          <a:solidFill>
            <a:schemeClr val="tx1"/>
          </a:solidFill>
          <a:latin typeface="+mn-lt"/>
        </a:defRPr>
      </a:lvl2pPr>
      <a:lvl3pPr marL="1423988" indent="-265113" algn="l" rtl="0" eaLnBrk="0" fontAlgn="base" hangingPunct="0">
        <a:spcBef>
          <a:spcPct val="0"/>
        </a:spcBef>
        <a:spcAft>
          <a:spcPct val="25000"/>
        </a:spcAft>
        <a:buClr>
          <a:schemeClr val="accent1"/>
        </a:buClr>
        <a:buFont typeface="Arial" panose="020B0604020202020204" pitchFamily="34" charset="0"/>
        <a:buChar char="●"/>
        <a:defRPr sz="2200">
          <a:solidFill>
            <a:schemeClr val="tx1"/>
          </a:solidFill>
          <a:latin typeface="+mn-lt"/>
        </a:defRPr>
      </a:lvl3pPr>
      <a:lvl4pPr marL="1982788" indent="-282575" algn="l" rtl="0" eaLnBrk="0" fontAlgn="base" hangingPunct="0">
        <a:spcBef>
          <a:spcPct val="0"/>
        </a:spcBef>
        <a:spcAft>
          <a:spcPct val="25000"/>
        </a:spcAft>
        <a:buClr>
          <a:schemeClr val="accent1"/>
        </a:buClr>
        <a:buFont typeface="Arial" panose="020B0604020202020204" pitchFamily="34" charset="0"/>
        <a:buChar char="–"/>
        <a:defRPr sz="2000">
          <a:solidFill>
            <a:schemeClr val="tx1"/>
          </a:solidFill>
          <a:latin typeface="+mn-lt"/>
        </a:defRPr>
      </a:lvl4pPr>
      <a:lvl5pPr marL="2501900" indent="-268288" algn="l" rtl="0" eaLnBrk="0" fontAlgn="base" hangingPunct="0">
        <a:spcBef>
          <a:spcPct val="0"/>
        </a:spcBef>
        <a:spcAft>
          <a:spcPct val="25000"/>
        </a:spcAft>
        <a:buClr>
          <a:schemeClr val="accent1"/>
        </a:buClr>
        <a:buFont typeface="Arial" panose="020B0604020202020204" pitchFamily="34" charset="0"/>
        <a:buChar char="●"/>
        <a:defRPr sz="2000">
          <a:solidFill>
            <a:schemeClr val="tx1"/>
          </a:solidFill>
          <a:latin typeface="+mn-lt"/>
        </a:defRPr>
      </a:lvl5pPr>
      <a:lvl6pPr marL="2959299" indent="-273635" algn="l" rtl="0" fontAlgn="base">
        <a:spcBef>
          <a:spcPct val="0"/>
        </a:spcBef>
        <a:spcAft>
          <a:spcPct val="25000"/>
        </a:spcAft>
        <a:buClr>
          <a:schemeClr val="accent1"/>
        </a:buClr>
        <a:buFont typeface="Arial" pitchFamily="34" charset="0"/>
        <a:buChar char="●"/>
        <a:defRPr sz="2000">
          <a:solidFill>
            <a:schemeClr val="tx1"/>
          </a:solidFill>
          <a:latin typeface="+mn-lt"/>
        </a:defRPr>
      </a:lvl6pPr>
      <a:lvl7pPr marL="3414801" indent="-273635" algn="l" rtl="0" fontAlgn="base">
        <a:spcBef>
          <a:spcPct val="0"/>
        </a:spcBef>
        <a:spcAft>
          <a:spcPct val="25000"/>
        </a:spcAft>
        <a:buClr>
          <a:schemeClr val="accent1"/>
        </a:buClr>
        <a:buFont typeface="Arial" pitchFamily="34" charset="0"/>
        <a:buChar char="●"/>
        <a:defRPr sz="2000">
          <a:solidFill>
            <a:schemeClr val="tx1"/>
          </a:solidFill>
          <a:latin typeface="+mn-lt"/>
        </a:defRPr>
      </a:lvl7pPr>
      <a:lvl8pPr marL="3870349" indent="-273635" algn="l" rtl="0" fontAlgn="base">
        <a:spcBef>
          <a:spcPct val="0"/>
        </a:spcBef>
        <a:spcAft>
          <a:spcPct val="25000"/>
        </a:spcAft>
        <a:buClr>
          <a:schemeClr val="accent1"/>
        </a:buClr>
        <a:buFont typeface="Arial" pitchFamily="34" charset="0"/>
        <a:buChar char="●"/>
        <a:defRPr sz="2000">
          <a:solidFill>
            <a:schemeClr val="tx1"/>
          </a:solidFill>
          <a:latin typeface="+mn-lt"/>
        </a:defRPr>
      </a:lvl8pPr>
      <a:lvl9pPr marL="4325866" indent="-273635" algn="l" rtl="0" fontAlgn="base">
        <a:spcBef>
          <a:spcPct val="0"/>
        </a:spcBef>
        <a:spcAft>
          <a:spcPct val="25000"/>
        </a:spcAft>
        <a:buClr>
          <a:schemeClr val="accent1"/>
        </a:buClr>
        <a:buFont typeface="Arial" pitchFamily="34" charset="0"/>
        <a:buChar char="●"/>
        <a:defRPr sz="2000">
          <a:solidFill>
            <a:schemeClr val="tx1"/>
          </a:solidFill>
          <a:latin typeface="+mn-lt"/>
        </a:defRPr>
      </a:lvl9pPr>
    </p:bodyStyle>
    <p:otherStyle>
      <a:defPPr>
        <a:defRPr lang="fr-FR"/>
      </a:defPPr>
      <a:lvl1pPr marL="0" algn="l" defTabSz="911044" rtl="0" eaLnBrk="1" latinLnBrk="0" hangingPunct="1">
        <a:defRPr sz="1800" kern="1200">
          <a:solidFill>
            <a:schemeClr val="tx1"/>
          </a:solidFill>
          <a:latin typeface="+mn-lt"/>
          <a:ea typeface="+mn-ea"/>
          <a:cs typeface="+mn-cs"/>
        </a:defRPr>
      </a:lvl1pPr>
      <a:lvl2pPr marL="455540" algn="l" defTabSz="911044" rtl="0" eaLnBrk="1" latinLnBrk="0" hangingPunct="1">
        <a:defRPr sz="1800" kern="1200">
          <a:solidFill>
            <a:schemeClr val="tx1"/>
          </a:solidFill>
          <a:latin typeface="+mn-lt"/>
          <a:ea typeface="+mn-ea"/>
          <a:cs typeface="+mn-cs"/>
        </a:defRPr>
      </a:lvl2pPr>
      <a:lvl3pPr marL="911044" algn="l" defTabSz="911044" rtl="0" eaLnBrk="1" latinLnBrk="0" hangingPunct="1">
        <a:defRPr sz="1800" kern="1200">
          <a:solidFill>
            <a:schemeClr val="tx1"/>
          </a:solidFill>
          <a:latin typeface="+mn-lt"/>
          <a:ea typeface="+mn-ea"/>
          <a:cs typeface="+mn-cs"/>
        </a:defRPr>
      </a:lvl3pPr>
      <a:lvl4pPr marL="1366570" algn="l" defTabSz="911044" rtl="0" eaLnBrk="1" latinLnBrk="0" hangingPunct="1">
        <a:defRPr sz="1800" kern="1200">
          <a:solidFill>
            <a:schemeClr val="tx1"/>
          </a:solidFill>
          <a:latin typeface="+mn-lt"/>
          <a:ea typeface="+mn-ea"/>
          <a:cs typeface="+mn-cs"/>
        </a:defRPr>
      </a:lvl4pPr>
      <a:lvl5pPr marL="1822077" algn="l" defTabSz="911044" rtl="0" eaLnBrk="1" latinLnBrk="0" hangingPunct="1">
        <a:defRPr sz="1800" kern="1200">
          <a:solidFill>
            <a:schemeClr val="tx1"/>
          </a:solidFill>
          <a:latin typeface="+mn-lt"/>
          <a:ea typeface="+mn-ea"/>
          <a:cs typeface="+mn-cs"/>
        </a:defRPr>
      </a:lvl5pPr>
      <a:lvl6pPr marL="2277599" algn="l" defTabSz="911044" rtl="0" eaLnBrk="1" latinLnBrk="0" hangingPunct="1">
        <a:defRPr sz="1800" kern="1200">
          <a:solidFill>
            <a:schemeClr val="tx1"/>
          </a:solidFill>
          <a:latin typeface="+mn-lt"/>
          <a:ea typeface="+mn-ea"/>
          <a:cs typeface="+mn-cs"/>
        </a:defRPr>
      </a:lvl6pPr>
      <a:lvl7pPr marL="2733124" algn="l" defTabSz="911044" rtl="0" eaLnBrk="1" latinLnBrk="0" hangingPunct="1">
        <a:defRPr sz="1800" kern="1200">
          <a:solidFill>
            <a:schemeClr val="tx1"/>
          </a:solidFill>
          <a:latin typeface="+mn-lt"/>
          <a:ea typeface="+mn-ea"/>
          <a:cs typeface="+mn-cs"/>
        </a:defRPr>
      </a:lvl7pPr>
      <a:lvl8pPr marL="3188633" algn="l" defTabSz="911044" rtl="0" eaLnBrk="1" latinLnBrk="0" hangingPunct="1">
        <a:defRPr sz="1800" kern="1200">
          <a:solidFill>
            <a:schemeClr val="tx1"/>
          </a:solidFill>
          <a:latin typeface="+mn-lt"/>
          <a:ea typeface="+mn-ea"/>
          <a:cs typeface="+mn-cs"/>
        </a:defRPr>
      </a:lvl8pPr>
      <a:lvl9pPr marL="3644145" algn="l" defTabSz="91104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B56CC69-2762-0EDD-8E37-4D51E4F3FE7E}"/>
              </a:ext>
            </a:extLst>
          </p:cNvPr>
          <p:cNvSpPr>
            <a:spLocks noGrp="1" noChangeArrowheads="1"/>
          </p:cNvSpPr>
          <p:nvPr>
            <p:ph type="title"/>
          </p:nvPr>
        </p:nvSpPr>
        <p:spPr bwMode="auto">
          <a:xfrm>
            <a:off x="2395538" y="222250"/>
            <a:ext cx="74009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101" tIns="45548" rIns="91101" bIns="45548" numCol="1" anchor="t" anchorCtr="0" compatLnSpc="1">
            <a:prstTxWarp prst="textNoShape">
              <a:avLst/>
            </a:prstTxWarp>
            <a:spAutoFit/>
          </a:bodyPr>
          <a:lstStyle/>
          <a:p>
            <a:pPr lvl="0"/>
            <a:r>
              <a:rPr lang="fr-FR" altLang="en-US"/>
              <a:t>Cliquez pour modifier le style du titre</a:t>
            </a:r>
          </a:p>
        </p:txBody>
      </p:sp>
      <p:sp>
        <p:nvSpPr>
          <p:cNvPr id="8195" name="Rectangle 3">
            <a:extLst>
              <a:ext uri="{FF2B5EF4-FFF2-40B4-BE49-F238E27FC236}">
                <a16:creationId xmlns:a16="http://schemas.microsoft.com/office/drawing/2014/main" id="{22C7C6C6-0C73-24FE-BFDA-00C57ECF2F57}"/>
              </a:ext>
            </a:extLst>
          </p:cNvPr>
          <p:cNvSpPr>
            <a:spLocks noGrp="1" noChangeArrowheads="1"/>
          </p:cNvSpPr>
          <p:nvPr>
            <p:ph type="body" idx="1"/>
          </p:nvPr>
        </p:nvSpPr>
        <p:spPr bwMode="auto">
          <a:xfrm>
            <a:off x="609600" y="1196975"/>
            <a:ext cx="10972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01" tIns="45548" rIns="91101" bIns="45548" numCol="1" anchor="t" anchorCtr="0" compatLnSpc="1">
            <a:prstTxWarp prst="textNoShape">
              <a:avLst/>
            </a:prstTxWarp>
            <a:spAutoFit/>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148" name="Rectangle 4">
            <a:extLst>
              <a:ext uri="{FF2B5EF4-FFF2-40B4-BE49-F238E27FC236}">
                <a16:creationId xmlns:a16="http://schemas.microsoft.com/office/drawing/2014/main" id="{BD88B9B7-D565-4705-91B7-052C0F6C99BD}"/>
              </a:ext>
            </a:extLst>
          </p:cNvPr>
          <p:cNvSpPr>
            <a:spLocks noGrp="1" noChangeArrowheads="1"/>
          </p:cNvSpPr>
          <p:nvPr>
            <p:ph type="sldNum" sz="quarter" idx="4"/>
          </p:nvPr>
        </p:nvSpPr>
        <p:spPr bwMode="auto">
          <a:xfrm>
            <a:off x="1511300" y="6034088"/>
            <a:ext cx="309563" cy="214312"/>
          </a:xfrm>
          <a:prstGeom prst="rect">
            <a:avLst/>
          </a:prstGeom>
          <a:noFill/>
          <a:ln w="9525">
            <a:noFill/>
            <a:miter lim="800000"/>
            <a:headEnd/>
            <a:tailEnd/>
          </a:ln>
          <a:effectLst/>
        </p:spPr>
        <p:txBody>
          <a:bodyPr vert="horz" wrap="none" lIns="91101" tIns="45548" rIns="91101" bIns="45548" numCol="1" anchor="t" anchorCtr="0" compatLnSpc="1">
            <a:prstTxWarp prst="textNoShape">
              <a:avLst/>
            </a:prstTxWarp>
            <a:spAutoFit/>
          </a:bodyPr>
          <a:lstStyle>
            <a:lvl1pPr algn="r" eaLnBrk="1" hangingPunct="1">
              <a:defRPr sz="800">
                <a:solidFill>
                  <a:srgbClr val="FFFFFF"/>
                </a:solidFill>
              </a:defRPr>
            </a:lvl1pPr>
          </a:lstStyle>
          <a:p>
            <a:fld id="{202F983C-3C4F-4790-8745-EA400CD7C39E}" type="slidenum">
              <a:rPr lang="fr-FR" altLang="en-US"/>
              <a:pPr/>
              <a:t>‹#›</a:t>
            </a:fld>
            <a:endParaRPr lang="fr-FR" altLang="en-US"/>
          </a:p>
        </p:txBody>
      </p:sp>
      <p:pic>
        <p:nvPicPr>
          <p:cNvPr id="8197" name="Picture 5" descr="Module_web_NEW_NEW">
            <a:extLst>
              <a:ext uri="{FF2B5EF4-FFF2-40B4-BE49-F238E27FC236}">
                <a16:creationId xmlns:a16="http://schemas.microsoft.com/office/drawing/2014/main" id="{CBB1BF78-389D-DCA3-960C-64AE872C3BB3}"/>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09550" y="6289675"/>
            <a:ext cx="37544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AutoShape 6">
            <a:hlinkClick r:id="rId16" highlightClick="1"/>
            <a:extLst>
              <a:ext uri="{FF2B5EF4-FFF2-40B4-BE49-F238E27FC236}">
                <a16:creationId xmlns:a16="http://schemas.microsoft.com/office/drawing/2014/main" id="{76C6F54D-407A-4408-A7FE-57E31F1E9BD2}"/>
              </a:ext>
            </a:extLst>
          </p:cNvPr>
          <p:cNvSpPr>
            <a:spLocks noChangeArrowheads="1"/>
          </p:cNvSpPr>
          <p:nvPr/>
        </p:nvSpPr>
        <p:spPr bwMode="auto">
          <a:xfrm>
            <a:off x="950913" y="6362700"/>
            <a:ext cx="2270125" cy="214313"/>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sz="1400" b="0">
                <a:solidFill>
                  <a:srgbClr val="FFFFFF"/>
                </a:solidFill>
              </a:rPr>
              <a:t>www.escardio.org/guidelines</a:t>
            </a:r>
          </a:p>
        </p:txBody>
      </p:sp>
    </p:spTree>
  </p:cSld>
  <p:clrMap bg1="lt1" tx1="dk1" bg2="lt2" tx2="dk2" accent1="accent1" accent2="accent2" accent3="accent3" accent4="accent4" accent5="accent5" accent6="accent6" hlink="hlink" folHlink="folHlink"/>
  <p:sldLayoutIdLst>
    <p:sldLayoutId id="2147555518" r:id="rId1"/>
    <p:sldLayoutId id="2147555519" r:id="rId2"/>
    <p:sldLayoutId id="2147555520" r:id="rId3"/>
    <p:sldLayoutId id="2147555521" r:id="rId4"/>
    <p:sldLayoutId id="2147555522" r:id="rId5"/>
    <p:sldLayoutId id="2147555523" r:id="rId6"/>
    <p:sldLayoutId id="2147555524" r:id="rId7"/>
    <p:sldLayoutId id="2147555525" r:id="rId8"/>
    <p:sldLayoutId id="2147555526" r:id="rId9"/>
    <p:sldLayoutId id="2147555527" r:id="rId10"/>
    <p:sldLayoutId id="2147555528" r:id="rId11"/>
    <p:sldLayoutId id="2147555529" r:id="rId12"/>
  </p:sldLayoutIdLst>
  <p:transition spd="med">
    <p:zoom/>
  </p:transition>
  <p:txStyles>
    <p:titleStyle>
      <a:lvl1pPr algn="ctr" rtl="0" eaLnBrk="0" fontAlgn="base" hangingPunct="0">
        <a:lnSpc>
          <a:spcPct val="85000"/>
        </a:lnSpc>
        <a:spcBef>
          <a:spcPct val="0"/>
        </a:spcBef>
        <a:spcAft>
          <a:spcPct val="0"/>
        </a:spcAft>
        <a:defRPr sz="3200" b="1">
          <a:solidFill>
            <a:srgbClr val="000066"/>
          </a:solidFill>
          <a:latin typeface="+mj-lt"/>
          <a:ea typeface="+mj-ea"/>
          <a:cs typeface="+mj-cs"/>
        </a:defRPr>
      </a:lvl1pPr>
      <a:lvl2pPr algn="ctr" rtl="0" eaLnBrk="0" fontAlgn="base" hangingPunct="0">
        <a:lnSpc>
          <a:spcPct val="85000"/>
        </a:lnSpc>
        <a:spcBef>
          <a:spcPct val="0"/>
        </a:spcBef>
        <a:spcAft>
          <a:spcPct val="0"/>
        </a:spcAft>
        <a:defRPr sz="3200" b="1">
          <a:solidFill>
            <a:srgbClr val="000066"/>
          </a:solidFill>
          <a:latin typeface="Arial" pitchFamily="34" charset="0"/>
        </a:defRPr>
      </a:lvl2pPr>
      <a:lvl3pPr algn="ctr" rtl="0" eaLnBrk="0" fontAlgn="base" hangingPunct="0">
        <a:lnSpc>
          <a:spcPct val="85000"/>
        </a:lnSpc>
        <a:spcBef>
          <a:spcPct val="0"/>
        </a:spcBef>
        <a:spcAft>
          <a:spcPct val="0"/>
        </a:spcAft>
        <a:defRPr sz="3200" b="1">
          <a:solidFill>
            <a:srgbClr val="000066"/>
          </a:solidFill>
          <a:latin typeface="Arial" pitchFamily="34" charset="0"/>
        </a:defRPr>
      </a:lvl3pPr>
      <a:lvl4pPr algn="ctr" rtl="0" eaLnBrk="0" fontAlgn="base" hangingPunct="0">
        <a:lnSpc>
          <a:spcPct val="85000"/>
        </a:lnSpc>
        <a:spcBef>
          <a:spcPct val="0"/>
        </a:spcBef>
        <a:spcAft>
          <a:spcPct val="0"/>
        </a:spcAft>
        <a:defRPr sz="3200" b="1">
          <a:solidFill>
            <a:srgbClr val="000066"/>
          </a:solidFill>
          <a:latin typeface="Arial" pitchFamily="34" charset="0"/>
        </a:defRPr>
      </a:lvl4pPr>
      <a:lvl5pPr algn="ctr" rtl="0" eaLnBrk="0" fontAlgn="base" hangingPunct="0">
        <a:lnSpc>
          <a:spcPct val="85000"/>
        </a:lnSpc>
        <a:spcBef>
          <a:spcPct val="0"/>
        </a:spcBef>
        <a:spcAft>
          <a:spcPct val="0"/>
        </a:spcAft>
        <a:defRPr sz="3200" b="1">
          <a:solidFill>
            <a:srgbClr val="000066"/>
          </a:solidFill>
          <a:latin typeface="Arial" pitchFamily="34" charset="0"/>
        </a:defRPr>
      </a:lvl5pPr>
      <a:lvl6pPr marL="455540" algn="ctr" rtl="0" fontAlgn="base">
        <a:lnSpc>
          <a:spcPct val="85000"/>
        </a:lnSpc>
        <a:spcBef>
          <a:spcPct val="0"/>
        </a:spcBef>
        <a:spcAft>
          <a:spcPct val="0"/>
        </a:spcAft>
        <a:defRPr sz="3200" b="1">
          <a:solidFill>
            <a:srgbClr val="000066"/>
          </a:solidFill>
          <a:latin typeface="Arial" pitchFamily="34" charset="0"/>
        </a:defRPr>
      </a:lvl6pPr>
      <a:lvl7pPr marL="911044" algn="ctr" rtl="0" fontAlgn="base">
        <a:lnSpc>
          <a:spcPct val="85000"/>
        </a:lnSpc>
        <a:spcBef>
          <a:spcPct val="0"/>
        </a:spcBef>
        <a:spcAft>
          <a:spcPct val="0"/>
        </a:spcAft>
        <a:defRPr sz="3200" b="1">
          <a:solidFill>
            <a:srgbClr val="000066"/>
          </a:solidFill>
          <a:latin typeface="Arial" pitchFamily="34" charset="0"/>
        </a:defRPr>
      </a:lvl7pPr>
      <a:lvl8pPr marL="1366570" algn="ctr" rtl="0" fontAlgn="base">
        <a:lnSpc>
          <a:spcPct val="85000"/>
        </a:lnSpc>
        <a:spcBef>
          <a:spcPct val="0"/>
        </a:spcBef>
        <a:spcAft>
          <a:spcPct val="0"/>
        </a:spcAft>
        <a:defRPr sz="3200" b="1">
          <a:solidFill>
            <a:srgbClr val="000066"/>
          </a:solidFill>
          <a:latin typeface="Arial" pitchFamily="34" charset="0"/>
        </a:defRPr>
      </a:lvl8pPr>
      <a:lvl9pPr marL="1822077" algn="ctr" rtl="0" fontAlgn="base">
        <a:lnSpc>
          <a:spcPct val="85000"/>
        </a:lnSpc>
        <a:spcBef>
          <a:spcPct val="0"/>
        </a:spcBef>
        <a:spcAft>
          <a:spcPct val="0"/>
        </a:spcAft>
        <a:defRPr sz="3200" b="1">
          <a:solidFill>
            <a:srgbClr val="000066"/>
          </a:solidFill>
          <a:latin typeface="Arial" pitchFamily="34" charset="0"/>
        </a:defRPr>
      </a:lvl9pPr>
    </p:titleStyle>
    <p:bodyStyle>
      <a:lvl1pPr marL="336550" indent="-336550" algn="l" rtl="0" eaLnBrk="0" fontAlgn="base" hangingPunct="0">
        <a:spcBef>
          <a:spcPct val="0"/>
        </a:spcBef>
        <a:spcAft>
          <a:spcPct val="25000"/>
        </a:spcAft>
        <a:buClr>
          <a:schemeClr val="accent1"/>
        </a:buClr>
        <a:buFont typeface="Arial" panose="020B0604020202020204" pitchFamily="34" charset="0"/>
        <a:buChar char="●"/>
        <a:defRPr sz="2600" b="1">
          <a:solidFill>
            <a:schemeClr val="tx1"/>
          </a:solidFill>
          <a:latin typeface="+mn-lt"/>
          <a:ea typeface="+mn-ea"/>
          <a:cs typeface="+mn-cs"/>
        </a:defRPr>
      </a:lvl1pPr>
      <a:lvl2pPr marL="898525" indent="-282575" algn="l" rtl="0" eaLnBrk="0" fontAlgn="base" hangingPunct="0">
        <a:spcBef>
          <a:spcPct val="0"/>
        </a:spcBef>
        <a:spcAft>
          <a:spcPct val="25000"/>
        </a:spcAft>
        <a:buClr>
          <a:schemeClr val="accent1"/>
        </a:buClr>
        <a:buFont typeface="Arial" panose="020B0604020202020204" pitchFamily="34" charset="0"/>
        <a:buChar char="–"/>
        <a:defRPr sz="2400">
          <a:solidFill>
            <a:schemeClr val="tx1"/>
          </a:solidFill>
          <a:latin typeface="+mn-lt"/>
        </a:defRPr>
      </a:lvl2pPr>
      <a:lvl3pPr marL="1423988" indent="-265113" algn="l" rtl="0" eaLnBrk="0" fontAlgn="base" hangingPunct="0">
        <a:spcBef>
          <a:spcPct val="0"/>
        </a:spcBef>
        <a:spcAft>
          <a:spcPct val="25000"/>
        </a:spcAft>
        <a:buClr>
          <a:schemeClr val="accent1"/>
        </a:buClr>
        <a:buFont typeface="Arial" panose="020B0604020202020204" pitchFamily="34" charset="0"/>
        <a:buChar char="●"/>
        <a:defRPr sz="2200">
          <a:solidFill>
            <a:schemeClr val="tx1"/>
          </a:solidFill>
          <a:latin typeface="+mn-lt"/>
        </a:defRPr>
      </a:lvl3pPr>
      <a:lvl4pPr marL="1982788" indent="-282575" algn="l" rtl="0" eaLnBrk="0" fontAlgn="base" hangingPunct="0">
        <a:spcBef>
          <a:spcPct val="0"/>
        </a:spcBef>
        <a:spcAft>
          <a:spcPct val="25000"/>
        </a:spcAft>
        <a:buClr>
          <a:schemeClr val="accent1"/>
        </a:buClr>
        <a:buFont typeface="Arial" panose="020B0604020202020204" pitchFamily="34" charset="0"/>
        <a:buChar char="–"/>
        <a:defRPr sz="2000">
          <a:solidFill>
            <a:schemeClr val="tx1"/>
          </a:solidFill>
          <a:latin typeface="+mn-lt"/>
        </a:defRPr>
      </a:lvl4pPr>
      <a:lvl5pPr marL="2501900" indent="-268288" algn="l" rtl="0" eaLnBrk="0" fontAlgn="base" hangingPunct="0">
        <a:spcBef>
          <a:spcPct val="0"/>
        </a:spcBef>
        <a:spcAft>
          <a:spcPct val="25000"/>
        </a:spcAft>
        <a:buClr>
          <a:schemeClr val="accent1"/>
        </a:buClr>
        <a:buFont typeface="Arial" panose="020B0604020202020204" pitchFamily="34" charset="0"/>
        <a:buChar char="●"/>
        <a:defRPr sz="2000">
          <a:solidFill>
            <a:schemeClr val="tx1"/>
          </a:solidFill>
          <a:latin typeface="+mn-lt"/>
        </a:defRPr>
      </a:lvl5pPr>
      <a:lvl6pPr marL="2959299" indent="-273635" algn="l" rtl="0" fontAlgn="base">
        <a:spcBef>
          <a:spcPct val="0"/>
        </a:spcBef>
        <a:spcAft>
          <a:spcPct val="25000"/>
        </a:spcAft>
        <a:buClr>
          <a:schemeClr val="accent1"/>
        </a:buClr>
        <a:buFont typeface="Arial" pitchFamily="34" charset="0"/>
        <a:buChar char="●"/>
        <a:defRPr sz="2000">
          <a:solidFill>
            <a:schemeClr val="tx1"/>
          </a:solidFill>
          <a:latin typeface="+mn-lt"/>
        </a:defRPr>
      </a:lvl6pPr>
      <a:lvl7pPr marL="3414801" indent="-273635" algn="l" rtl="0" fontAlgn="base">
        <a:spcBef>
          <a:spcPct val="0"/>
        </a:spcBef>
        <a:spcAft>
          <a:spcPct val="25000"/>
        </a:spcAft>
        <a:buClr>
          <a:schemeClr val="accent1"/>
        </a:buClr>
        <a:buFont typeface="Arial" pitchFamily="34" charset="0"/>
        <a:buChar char="●"/>
        <a:defRPr sz="2000">
          <a:solidFill>
            <a:schemeClr val="tx1"/>
          </a:solidFill>
          <a:latin typeface="+mn-lt"/>
        </a:defRPr>
      </a:lvl7pPr>
      <a:lvl8pPr marL="3870349" indent="-273635" algn="l" rtl="0" fontAlgn="base">
        <a:spcBef>
          <a:spcPct val="0"/>
        </a:spcBef>
        <a:spcAft>
          <a:spcPct val="25000"/>
        </a:spcAft>
        <a:buClr>
          <a:schemeClr val="accent1"/>
        </a:buClr>
        <a:buFont typeface="Arial" pitchFamily="34" charset="0"/>
        <a:buChar char="●"/>
        <a:defRPr sz="2000">
          <a:solidFill>
            <a:schemeClr val="tx1"/>
          </a:solidFill>
          <a:latin typeface="+mn-lt"/>
        </a:defRPr>
      </a:lvl8pPr>
      <a:lvl9pPr marL="4325866" indent="-273635" algn="l" rtl="0" fontAlgn="base">
        <a:spcBef>
          <a:spcPct val="0"/>
        </a:spcBef>
        <a:spcAft>
          <a:spcPct val="25000"/>
        </a:spcAft>
        <a:buClr>
          <a:schemeClr val="accent1"/>
        </a:buClr>
        <a:buFont typeface="Arial" pitchFamily="34" charset="0"/>
        <a:buChar char="●"/>
        <a:defRPr sz="2000">
          <a:solidFill>
            <a:schemeClr val="tx1"/>
          </a:solidFill>
          <a:latin typeface="+mn-lt"/>
        </a:defRPr>
      </a:lvl9pPr>
    </p:bodyStyle>
    <p:otherStyle>
      <a:defPPr>
        <a:defRPr lang="fr-FR"/>
      </a:defPPr>
      <a:lvl1pPr marL="0" algn="l" defTabSz="911044" rtl="0" eaLnBrk="1" latinLnBrk="0" hangingPunct="1">
        <a:defRPr sz="1800" kern="1200">
          <a:solidFill>
            <a:schemeClr val="tx1"/>
          </a:solidFill>
          <a:latin typeface="+mn-lt"/>
          <a:ea typeface="+mn-ea"/>
          <a:cs typeface="+mn-cs"/>
        </a:defRPr>
      </a:lvl1pPr>
      <a:lvl2pPr marL="455540" algn="l" defTabSz="911044" rtl="0" eaLnBrk="1" latinLnBrk="0" hangingPunct="1">
        <a:defRPr sz="1800" kern="1200">
          <a:solidFill>
            <a:schemeClr val="tx1"/>
          </a:solidFill>
          <a:latin typeface="+mn-lt"/>
          <a:ea typeface="+mn-ea"/>
          <a:cs typeface="+mn-cs"/>
        </a:defRPr>
      </a:lvl2pPr>
      <a:lvl3pPr marL="911044" algn="l" defTabSz="911044" rtl="0" eaLnBrk="1" latinLnBrk="0" hangingPunct="1">
        <a:defRPr sz="1800" kern="1200">
          <a:solidFill>
            <a:schemeClr val="tx1"/>
          </a:solidFill>
          <a:latin typeface="+mn-lt"/>
          <a:ea typeface="+mn-ea"/>
          <a:cs typeface="+mn-cs"/>
        </a:defRPr>
      </a:lvl3pPr>
      <a:lvl4pPr marL="1366570" algn="l" defTabSz="911044" rtl="0" eaLnBrk="1" latinLnBrk="0" hangingPunct="1">
        <a:defRPr sz="1800" kern="1200">
          <a:solidFill>
            <a:schemeClr val="tx1"/>
          </a:solidFill>
          <a:latin typeface="+mn-lt"/>
          <a:ea typeface="+mn-ea"/>
          <a:cs typeface="+mn-cs"/>
        </a:defRPr>
      </a:lvl4pPr>
      <a:lvl5pPr marL="1822077" algn="l" defTabSz="911044" rtl="0" eaLnBrk="1" latinLnBrk="0" hangingPunct="1">
        <a:defRPr sz="1800" kern="1200">
          <a:solidFill>
            <a:schemeClr val="tx1"/>
          </a:solidFill>
          <a:latin typeface="+mn-lt"/>
          <a:ea typeface="+mn-ea"/>
          <a:cs typeface="+mn-cs"/>
        </a:defRPr>
      </a:lvl5pPr>
      <a:lvl6pPr marL="2277599" algn="l" defTabSz="911044" rtl="0" eaLnBrk="1" latinLnBrk="0" hangingPunct="1">
        <a:defRPr sz="1800" kern="1200">
          <a:solidFill>
            <a:schemeClr val="tx1"/>
          </a:solidFill>
          <a:latin typeface="+mn-lt"/>
          <a:ea typeface="+mn-ea"/>
          <a:cs typeface="+mn-cs"/>
        </a:defRPr>
      </a:lvl6pPr>
      <a:lvl7pPr marL="2733124" algn="l" defTabSz="911044" rtl="0" eaLnBrk="1" latinLnBrk="0" hangingPunct="1">
        <a:defRPr sz="1800" kern="1200">
          <a:solidFill>
            <a:schemeClr val="tx1"/>
          </a:solidFill>
          <a:latin typeface="+mn-lt"/>
          <a:ea typeface="+mn-ea"/>
          <a:cs typeface="+mn-cs"/>
        </a:defRPr>
      </a:lvl7pPr>
      <a:lvl8pPr marL="3188633" algn="l" defTabSz="911044" rtl="0" eaLnBrk="1" latinLnBrk="0" hangingPunct="1">
        <a:defRPr sz="1800" kern="1200">
          <a:solidFill>
            <a:schemeClr val="tx1"/>
          </a:solidFill>
          <a:latin typeface="+mn-lt"/>
          <a:ea typeface="+mn-ea"/>
          <a:cs typeface="+mn-cs"/>
        </a:defRPr>
      </a:lvl8pPr>
      <a:lvl9pPr marL="3644145" algn="l" defTabSz="91104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CDBE4A08-99D1-F6A2-B48E-4B96DD9F9F27}"/>
              </a:ext>
            </a:extLst>
          </p:cNvPr>
          <p:cNvSpPr>
            <a:spLocks noGrp="1"/>
          </p:cNvSpPr>
          <p:nvPr>
            <p:ph type="title"/>
          </p:nvPr>
        </p:nvSpPr>
        <p:spPr bwMode="auto">
          <a:xfrm>
            <a:off x="711200" y="903288"/>
            <a:ext cx="1087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Click to edit Master title style</a:t>
            </a:r>
            <a:endParaRPr lang="en-US" altLang="en-US"/>
          </a:p>
        </p:txBody>
      </p:sp>
      <p:sp>
        <p:nvSpPr>
          <p:cNvPr id="11267" name="Text Placeholder 2">
            <a:extLst>
              <a:ext uri="{FF2B5EF4-FFF2-40B4-BE49-F238E27FC236}">
                <a16:creationId xmlns:a16="http://schemas.microsoft.com/office/drawing/2014/main" id="{CA1D93F5-4B02-7044-2CB9-684271996B26}"/>
              </a:ext>
            </a:extLst>
          </p:cNvPr>
          <p:cNvSpPr>
            <a:spLocks noGrp="1"/>
          </p:cNvSpPr>
          <p:nvPr>
            <p:ph type="body" idx="1"/>
          </p:nvPr>
        </p:nvSpPr>
        <p:spPr bwMode="auto">
          <a:xfrm>
            <a:off x="711200" y="1600200"/>
            <a:ext cx="108712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Slide Number Placeholder 5">
            <a:extLst>
              <a:ext uri="{FF2B5EF4-FFF2-40B4-BE49-F238E27FC236}">
                <a16:creationId xmlns:a16="http://schemas.microsoft.com/office/drawing/2014/main" id="{0A749C8F-5C4F-426B-AA3E-1F5D02FD0045}"/>
              </a:ext>
            </a:extLst>
          </p:cNvPr>
          <p:cNvSpPr>
            <a:spLocks noGrp="1"/>
          </p:cNvSpPr>
          <p:nvPr>
            <p:ph type="sldNum" sz="quarter" idx="4"/>
          </p:nvPr>
        </p:nvSpPr>
        <p:spPr>
          <a:xfrm>
            <a:off x="8737600" y="209550"/>
            <a:ext cx="2844800" cy="365125"/>
          </a:xfrm>
          <a:prstGeom prst="rect">
            <a:avLst/>
          </a:prstGeom>
        </p:spPr>
        <p:txBody>
          <a:bodyPr vert="horz" wrap="square" lIns="0" tIns="0" rIns="0" bIns="0" numCol="1" anchor="t" anchorCtr="0" compatLnSpc="1">
            <a:prstTxWarp prst="textNoShape">
              <a:avLst/>
            </a:prstTxWarp>
          </a:bodyPr>
          <a:lstStyle>
            <a:lvl1pPr algn="r">
              <a:defRPr sz="1200">
                <a:solidFill>
                  <a:srgbClr val="125DA8"/>
                </a:solidFill>
              </a:defRPr>
            </a:lvl1pPr>
          </a:lstStyle>
          <a:p>
            <a:fld id="{12AE3154-A2F8-48A2-846B-E35F08C791AF}" type="slidenum">
              <a:rPr lang="de-AT" altLang="en-US"/>
              <a:pPr/>
              <a:t>‹#›</a:t>
            </a:fld>
            <a:endParaRPr lang="de-AT" altLang="en-US"/>
          </a:p>
        </p:txBody>
      </p:sp>
      <p:grpSp>
        <p:nvGrpSpPr>
          <p:cNvPr id="11269" name="Group 6">
            <a:extLst>
              <a:ext uri="{FF2B5EF4-FFF2-40B4-BE49-F238E27FC236}">
                <a16:creationId xmlns:a16="http://schemas.microsoft.com/office/drawing/2014/main" id="{4AF965AF-CD14-7663-6812-E59760B90CCB}"/>
              </a:ext>
            </a:extLst>
          </p:cNvPr>
          <p:cNvGrpSpPr>
            <a:grpSpLocks/>
          </p:cNvGrpSpPr>
          <p:nvPr/>
        </p:nvGrpSpPr>
        <p:grpSpPr bwMode="auto">
          <a:xfrm>
            <a:off x="0" y="0"/>
            <a:ext cx="379413" cy="6858000"/>
            <a:chOff x="0" y="0"/>
            <a:chExt cx="5345430" cy="7551451"/>
          </a:xfrm>
        </p:grpSpPr>
        <p:grpSp>
          <p:nvGrpSpPr>
            <p:cNvPr id="11278" name="Group 7">
              <a:extLst>
                <a:ext uri="{FF2B5EF4-FFF2-40B4-BE49-F238E27FC236}">
                  <a16:creationId xmlns:a16="http://schemas.microsoft.com/office/drawing/2014/main" id="{A44D7C07-4BB6-2423-F35A-65D32EEC01E7}"/>
                </a:ext>
              </a:extLst>
            </p:cNvPr>
            <p:cNvGrpSpPr>
              <a:grpSpLocks/>
            </p:cNvGrpSpPr>
            <p:nvPr/>
          </p:nvGrpSpPr>
          <p:grpSpPr bwMode="auto">
            <a:xfrm>
              <a:off x="0" y="0"/>
              <a:ext cx="5345430" cy="3743960"/>
              <a:chOff x="0" y="0"/>
              <a:chExt cx="8419" cy="5896"/>
            </a:xfrm>
          </p:grpSpPr>
          <p:sp>
            <p:nvSpPr>
              <p:cNvPr id="11281" name="Freeform 10">
                <a:extLst>
                  <a:ext uri="{FF2B5EF4-FFF2-40B4-BE49-F238E27FC236}">
                    <a16:creationId xmlns:a16="http://schemas.microsoft.com/office/drawing/2014/main" id="{6DC2F8F3-10EB-F72C-9225-711D7ADF03AE}"/>
                  </a:ext>
                </a:extLst>
              </p:cNvPr>
              <p:cNvSpPr>
                <a:spLocks/>
              </p:cNvSpPr>
              <p:nvPr/>
            </p:nvSpPr>
            <p:spPr bwMode="auto">
              <a:xfrm>
                <a:off x="0" y="0"/>
                <a:ext cx="8419" cy="5896"/>
              </a:xfrm>
              <a:custGeom>
                <a:avLst/>
                <a:gdLst>
                  <a:gd name="T0" fmla="*/ 0 w 8419"/>
                  <a:gd name="T1" fmla="*/ 5896 h 5896"/>
                  <a:gd name="T2" fmla="*/ 8419 w 8419"/>
                  <a:gd name="T3" fmla="*/ 5896 h 5896"/>
                  <a:gd name="T4" fmla="*/ 8419 w 8419"/>
                  <a:gd name="T5" fmla="*/ 0 h 5896"/>
                  <a:gd name="T6" fmla="*/ 0 w 8419"/>
                  <a:gd name="T7" fmla="*/ 0 h 5896"/>
                  <a:gd name="T8" fmla="*/ 0 w 8419"/>
                  <a:gd name="T9" fmla="*/ 5896 h 58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896">
                    <a:moveTo>
                      <a:pt x="0" y="5896"/>
                    </a:moveTo>
                    <a:lnTo>
                      <a:pt x="8419" y="5896"/>
                    </a:lnTo>
                    <a:lnTo>
                      <a:pt x="8419" y="0"/>
                    </a:lnTo>
                    <a:lnTo>
                      <a:pt x="0" y="0"/>
                    </a:lnTo>
                    <a:lnTo>
                      <a:pt x="0" y="589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9" name="Group 8">
              <a:extLst>
                <a:ext uri="{FF2B5EF4-FFF2-40B4-BE49-F238E27FC236}">
                  <a16:creationId xmlns:a16="http://schemas.microsoft.com/office/drawing/2014/main" id="{5B2A8FC8-287C-4AA8-6698-428382C301B6}"/>
                </a:ext>
              </a:extLst>
            </p:cNvPr>
            <p:cNvGrpSpPr>
              <a:grpSpLocks/>
            </p:cNvGrpSpPr>
            <p:nvPr/>
          </p:nvGrpSpPr>
          <p:grpSpPr bwMode="auto">
            <a:xfrm>
              <a:off x="0" y="3808730"/>
              <a:ext cx="5345430" cy="3742721"/>
              <a:chOff x="0" y="5999"/>
              <a:chExt cx="8419" cy="5794"/>
            </a:xfrm>
          </p:grpSpPr>
          <p:sp>
            <p:nvSpPr>
              <p:cNvPr id="11280" name="Freeform 9">
                <a:extLst>
                  <a:ext uri="{FF2B5EF4-FFF2-40B4-BE49-F238E27FC236}">
                    <a16:creationId xmlns:a16="http://schemas.microsoft.com/office/drawing/2014/main" id="{F995540C-6EF0-E08F-05CD-04E8A08D496D}"/>
                  </a:ext>
                </a:extLst>
              </p:cNvPr>
              <p:cNvSpPr>
                <a:spLocks/>
              </p:cNvSpPr>
              <p:nvPr/>
            </p:nvSpPr>
            <p:spPr bwMode="auto">
              <a:xfrm>
                <a:off x="0" y="5999"/>
                <a:ext cx="8419" cy="5794"/>
              </a:xfrm>
              <a:custGeom>
                <a:avLst/>
                <a:gdLst>
                  <a:gd name="T0" fmla="*/ 0 w 8419"/>
                  <a:gd name="T1" fmla="*/ 7489 h 5907"/>
                  <a:gd name="T2" fmla="*/ 8419 w 8419"/>
                  <a:gd name="T3" fmla="*/ 7489 h 5907"/>
                  <a:gd name="T4" fmla="*/ 8419 w 8419"/>
                  <a:gd name="T5" fmla="*/ 3773 h 5907"/>
                  <a:gd name="T6" fmla="*/ 0 w 8419"/>
                  <a:gd name="T7" fmla="*/ 3773 h 5907"/>
                  <a:gd name="T8" fmla="*/ 0 w 8419"/>
                  <a:gd name="T9" fmla="*/ 7489 h 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907">
                    <a:moveTo>
                      <a:pt x="0" y="5907"/>
                    </a:moveTo>
                    <a:lnTo>
                      <a:pt x="8419" y="5907"/>
                    </a:lnTo>
                    <a:lnTo>
                      <a:pt x="8419" y="0"/>
                    </a:lnTo>
                    <a:lnTo>
                      <a:pt x="0" y="0"/>
                    </a:lnTo>
                    <a:lnTo>
                      <a:pt x="0" y="5907"/>
                    </a:lnTo>
                    <a:close/>
                  </a:path>
                </a:pathLst>
              </a:custGeom>
              <a:solidFill>
                <a:srgbClr val="D31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1270" name="Group 17">
            <a:extLst>
              <a:ext uri="{FF2B5EF4-FFF2-40B4-BE49-F238E27FC236}">
                <a16:creationId xmlns:a16="http://schemas.microsoft.com/office/drawing/2014/main" id="{7BD8DD59-0AD1-3075-9114-A74CC0EB1CC0}"/>
              </a:ext>
            </a:extLst>
          </p:cNvPr>
          <p:cNvGrpSpPr>
            <a:grpSpLocks/>
          </p:cNvGrpSpPr>
          <p:nvPr/>
        </p:nvGrpSpPr>
        <p:grpSpPr bwMode="auto">
          <a:xfrm>
            <a:off x="11812588" y="0"/>
            <a:ext cx="379412" cy="6858000"/>
            <a:chOff x="0" y="0"/>
            <a:chExt cx="5345430" cy="7551451"/>
          </a:xfrm>
        </p:grpSpPr>
        <p:grpSp>
          <p:nvGrpSpPr>
            <p:cNvPr id="11274" name="Group 18">
              <a:extLst>
                <a:ext uri="{FF2B5EF4-FFF2-40B4-BE49-F238E27FC236}">
                  <a16:creationId xmlns:a16="http://schemas.microsoft.com/office/drawing/2014/main" id="{0CEEC1EB-9D58-AB27-AD6E-2FCCC38611ED}"/>
                </a:ext>
              </a:extLst>
            </p:cNvPr>
            <p:cNvGrpSpPr>
              <a:grpSpLocks/>
            </p:cNvGrpSpPr>
            <p:nvPr/>
          </p:nvGrpSpPr>
          <p:grpSpPr bwMode="auto">
            <a:xfrm>
              <a:off x="0" y="0"/>
              <a:ext cx="5345430" cy="3743960"/>
              <a:chOff x="0" y="0"/>
              <a:chExt cx="8419" cy="5896"/>
            </a:xfrm>
          </p:grpSpPr>
          <p:sp>
            <p:nvSpPr>
              <p:cNvPr id="11277" name="Freeform 21">
                <a:extLst>
                  <a:ext uri="{FF2B5EF4-FFF2-40B4-BE49-F238E27FC236}">
                    <a16:creationId xmlns:a16="http://schemas.microsoft.com/office/drawing/2014/main" id="{9E99DAAA-8BAF-DF90-9CC1-93AC56F47CC8}"/>
                  </a:ext>
                </a:extLst>
              </p:cNvPr>
              <p:cNvSpPr>
                <a:spLocks/>
              </p:cNvSpPr>
              <p:nvPr/>
            </p:nvSpPr>
            <p:spPr bwMode="auto">
              <a:xfrm>
                <a:off x="0" y="0"/>
                <a:ext cx="8419" cy="5896"/>
              </a:xfrm>
              <a:custGeom>
                <a:avLst/>
                <a:gdLst>
                  <a:gd name="T0" fmla="*/ 0 w 8419"/>
                  <a:gd name="T1" fmla="*/ 5896 h 5896"/>
                  <a:gd name="T2" fmla="*/ 8419 w 8419"/>
                  <a:gd name="T3" fmla="*/ 5896 h 5896"/>
                  <a:gd name="T4" fmla="*/ 8419 w 8419"/>
                  <a:gd name="T5" fmla="*/ 0 h 5896"/>
                  <a:gd name="T6" fmla="*/ 0 w 8419"/>
                  <a:gd name="T7" fmla="*/ 0 h 5896"/>
                  <a:gd name="T8" fmla="*/ 0 w 8419"/>
                  <a:gd name="T9" fmla="*/ 5896 h 58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896">
                    <a:moveTo>
                      <a:pt x="0" y="5896"/>
                    </a:moveTo>
                    <a:lnTo>
                      <a:pt x="8419" y="5896"/>
                    </a:lnTo>
                    <a:lnTo>
                      <a:pt x="8419" y="0"/>
                    </a:lnTo>
                    <a:lnTo>
                      <a:pt x="0" y="0"/>
                    </a:lnTo>
                    <a:lnTo>
                      <a:pt x="0" y="589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5" name="Group 19">
              <a:extLst>
                <a:ext uri="{FF2B5EF4-FFF2-40B4-BE49-F238E27FC236}">
                  <a16:creationId xmlns:a16="http://schemas.microsoft.com/office/drawing/2014/main" id="{96B4FBFA-01F2-E113-3976-8D07BE6894A1}"/>
                </a:ext>
              </a:extLst>
            </p:cNvPr>
            <p:cNvGrpSpPr>
              <a:grpSpLocks/>
            </p:cNvGrpSpPr>
            <p:nvPr/>
          </p:nvGrpSpPr>
          <p:grpSpPr bwMode="auto">
            <a:xfrm>
              <a:off x="0" y="3808730"/>
              <a:ext cx="5345430" cy="3742721"/>
              <a:chOff x="0" y="5999"/>
              <a:chExt cx="8419" cy="5794"/>
            </a:xfrm>
          </p:grpSpPr>
          <p:sp>
            <p:nvSpPr>
              <p:cNvPr id="11276" name="Freeform 20">
                <a:extLst>
                  <a:ext uri="{FF2B5EF4-FFF2-40B4-BE49-F238E27FC236}">
                    <a16:creationId xmlns:a16="http://schemas.microsoft.com/office/drawing/2014/main" id="{F810CE8B-69C0-453F-3C0D-8D7AC1E2A9E2}"/>
                  </a:ext>
                </a:extLst>
              </p:cNvPr>
              <p:cNvSpPr>
                <a:spLocks/>
              </p:cNvSpPr>
              <p:nvPr/>
            </p:nvSpPr>
            <p:spPr bwMode="auto">
              <a:xfrm>
                <a:off x="0" y="5999"/>
                <a:ext cx="8419" cy="5794"/>
              </a:xfrm>
              <a:custGeom>
                <a:avLst/>
                <a:gdLst>
                  <a:gd name="T0" fmla="*/ 0 w 8419"/>
                  <a:gd name="T1" fmla="*/ 7489 h 5907"/>
                  <a:gd name="T2" fmla="*/ 8419 w 8419"/>
                  <a:gd name="T3" fmla="*/ 7489 h 5907"/>
                  <a:gd name="T4" fmla="*/ 8419 w 8419"/>
                  <a:gd name="T5" fmla="*/ 3773 h 5907"/>
                  <a:gd name="T6" fmla="*/ 0 w 8419"/>
                  <a:gd name="T7" fmla="*/ 3773 h 5907"/>
                  <a:gd name="T8" fmla="*/ 0 w 8419"/>
                  <a:gd name="T9" fmla="*/ 7489 h 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19" h="5907">
                    <a:moveTo>
                      <a:pt x="0" y="5907"/>
                    </a:moveTo>
                    <a:lnTo>
                      <a:pt x="8419" y="5907"/>
                    </a:lnTo>
                    <a:lnTo>
                      <a:pt x="8419" y="0"/>
                    </a:lnTo>
                    <a:lnTo>
                      <a:pt x="0" y="0"/>
                    </a:lnTo>
                    <a:lnTo>
                      <a:pt x="0" y="5907"/>
                    </a:lnTo>
                    <a:close/>
                  </a:path>
                </a:pathLst>
              </a:custGeom>
              <a:solidFill>
                <a:srgbClr val="D31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11271" name="Picture 23">
            <a:extLst>
              <a:ext uri="{FF2B5EF4-FFF2-40B4-BE49-F238E27FC236}">
                <a16:creationId xmlns:a16="http://schemas.microsoft.com/office/drawing/2014/main" id="{AA6B4DE8-DC58-46C0-6408-0F34A92922C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209550"/>
            <a:ext cx="3543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 descr="C:\Users\dlewisda\AppData\Local\Microsoft\Windows\Temporary Internet Files\Content.Outlook\2UWFQYT5\boehringer_ingelheim.png">
            <a:extLst>
              <a:ext uri="{FF2B5EF4-FFF2-40B4-BE49-F238E27FC236}">
                <a16:creationId xmlns:a16="http://schemas.microsoft.com/office/drawing/2014/main" id="{DA1D85E1-3D31-0D5E-A3FE-6010A5852FE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5965825"/>
            <a:ext cx="2235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ooter Placeholder 4">
            <a:extLst>
              <a:ext uri="{FF2B5EF4-FFF2-40B4-BE49-F238E27FC236}">
                <a16:creationId xmlns:a16="http://schemas.microsoft.com/office/drawing/2014/main" id="{D9B88092-0493-48BD-BC33-38A73A54F128}"/>
              </a:ext>
            </a:extLst>
          </p:cNvPr>
          <p:cNvSpPr txBox="1">
            <a:spLocks/>
          </p:cNvSpPr>
          <p:nvPr/>
        </p:nvSpPr>
        <p:spPr>
          <a:xfrm>
            <a:off x="609600" y="6569075"/>
            <a:ext cx="10972800" cy="288925"/>
          </a:xfrm>
          <a:prstGeom prst="rect">
            <a:avLst/>
          </a:prstGeom>
        </p:spPr>
        <p:txBody>
          <a:bodyPr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898989"/>
              </a:solidFill>
            </a:endParaRPr>
          </a:p>
        </p:txBody>
      </p:sp>
    </p:spTree>
  </p:cSld>
  <p:clrMap bg1="lt1" tx1="dk1" bg2="lt2" tx2="dk2" accent1="accent1" accent2="accent2" accent3="accent3" accent4="accent4" accent5="accent5" accent6="accent6" hlink="hlink" folHlink="folHlink"/>
  <p:sldLayoutIdLst>
    <p:sldLayoutId id="2147555554" r:id="rId1"/>
    <p:sldLayoutId id="2147555472" r:id="rId2"/>
  </p:sldLayoutIdLst>
  <p:txStyles>
    <p:titleStyle>
      <a:lvl1pPr algn="l" defTabSz="457200" rtl="0" eaLnBrk="0" fontAlgn="base" hangingPunct="0">
        <a:spcBef>
          <a:spcPct val="0"/>
        </a:spcBef>
        <a:spcAft>
          <a:spcPct val="0"/>
        </a:spcAft>
        <a:defRPr sz="3200" kern="1200">
          <a:solidFill>
            <a:srgbClr val="125DA8"/>
          </a:solidFill>
          <a:latin typeface="+mj-lt"/>
          <a:ea typeface="+mj-ea"/>
          <a:cs typeface="+mj-cs"/>
        </a:defRPr>
      </a:lvl1pPr>
      <a:lvl2pPr algn="l" defTabSz="457200" rtl="0" eaLnBrk="0" fontAlgn="base" hangingPunct="0">
        <a:spcBef>
          <a:spcPct val="0"/>
        </a:spcBef>
        <a:spcAft>
          <a:spcPct val="0"/>
        </a:spcAft>
        <a:defRPr sz="3200">
          <a:solidFill>
            <a:srgbClr val="125DA8"/>
          </a:solidFill>
          <a:latin typeface="Arial" panose="020B0604020202020204" pitchFamily="34" charset="0"/>
        </a:defRPr>
      </a:lvl2pPr>
      <a:lvl3pPr algn="l" defTabSz="457200" rtl="0" eaLnBrk="0" fontAlgn="base" hangingPunct="0">
        <a:spcBef>
          <a:spcPct val="0"/>
        </a:spcBef>
        <a:spcAft>
          <a:spcPct val="0"/>
        </a:spcAft>
        <a:defRPr sz="3200">
          <a:solidFill>
            <a:srgbClr val="125DA8"/>
          </a:solidFill>
          <a:latin typeface="Arial" panose="020B0604020202020204" pitchFamily="34" charset="0"/>
        </a:defRPr>
      </a:lvl3pPr>
      <a:lvl4pPr algn="l" defTabSz="457200" rtl="0" eaLnBrk="0" fontAlgn="base" hangingPunct="0">
        <a:spcBef>
          <a:spcPct val="0"/>
        </a:spcBef>
        <a:spcAft>
          <a:spcPct val="0"/>
        </a:spcAft>
        <a:defRPr sz="3200">
          <a:solidFill>
            <a:srgbClr val="125DA8"/>
          </a:solidFill>
          <a:latin typeface="Arial" panose="020B0604020202020204" pitchFamily="34" charset="0"/>
        </a:defRPr>
      </a:lvl4pPr>
      <a:lvl5pPr algn="l" defTabSz="457200" rtl="0" eaLnBrk="0" fontAlgn="base" hangingPunct="0">
        <a:spcBef>
          <a:spcPct val="0"/>
        </a:spcBef>
        <a:spcAft>
          <a:spcPct val="0"/>
        </a:spcAft>
        <a:defRPr sz="3200">
          <a:solidFill>
            <a:srgbClr val="125DA8"/>
          </a:solidFill>
          <a:latin typeface="Arial" panose="020B0604020202020204" pitchFamily="34" charset="0"/>
        </a:defRPr>
      </a:lvl5pPr>
      <a:lvl6pPr marL="457200" algn="l" defTabSz="457200" rtl="0" fontAlgn="base">
        <a:spcBef>
          <a:spcPct val="0"/>
        </a:spcBef>
        <a:spcAft>
          <a:spcPct val="0"/>
        </a:spcAft>
        <a:defRPr sz="3200">
          <a:solidFill>
            <a:srgbClr val="125DA8"/>
          </a:solidFill>
          <a:latin typeface="Arial" panose="020B0604020202020204" pitchFamily="34" charset="0"/>
        </a:defRPr>
      </a:lvl6pPr>
      <a:lvl7pPr marL="914400" algn="l" defTabSz="457200" rtl="0" fontAlgn="base">
        <a:spcBef>
          <a:spcPct val="0"/>
        </a:spcBef>
        <a:spcAft>
          <a:spcPct val="0"/>
        </a:spcAft>
        <a:defRPr sz="3200">
          <a:solidFill>
            <a:srgbClr val="125DA8"/>
          </a:solidFill>
          <a:latin typeface="Arial" panose="020B0604020202020204" pitchFamily="34" charset="0"/>
        </a:defRPr>
      </a:lvl7pPr>
      <a:lvl8pPr marL="1371600" algn="l" defTabSz="457200" rtl="0" fontAlgn="base">
        <a:spcBef>
          <a:spcPct val="0"/>
        </a:spcBef>
        <a:spcAft>
          <a:spcPct val="0"/>
        </a:spcAft>
        <a:defRPr sz="3200">
          <a:solidFill>
            <a:srgbClr val="125DA8"/>
          </a:solidFill>
          <a:latin typeface="Arial" panose="020B0604020202020204" pitchFamily="34" charset="0"/>
        </a:defRPr>
      </a:lvl8pPr>
      <a:lvl9pPr marL="1828800" algn="l" defTabSz="457200" rtl="0" fontAlgn="base">
        <a:spcBef>
          <a:spcPct val="0"/>
        </a:spcBef>
        <a:spcAft>
          <a:spcPct val="0"/>
        </a:spcAft>
        <a:defRPr sz="3200">
          <a:solidFill>
            <a:srgbClr val="125DA8"/>
          </a:solidFill>
          <a:latin typeface="Arial" panose="020B0604020202020204" pitchFamily="34" charset="0"/>
        </a:defRPr>
      </a:lvl9pPr>
    </p:titleStyle>
    <p:bodyStyle>
      <a:lvl1pPr marL="177800" indent="-177800" algn="l" defTabSz="457200" rtl="0" eaLnBrk="0" fontAlgn="base" hangingPunct="0">
        <a:lnSpc>
          <a:spcPts val="1800"/>
        </a:lnSpc>
        <a:spcBef>
          <a:spcPct val="0"/>
        </a:spcBef>
        <a:spcAft>
          <a:spcPts val="400"/>
        </a:spcAft>
        <a:buClr>
          <a:srgbClr val="125DA8"/>
        </a:buClr>
        <a:buFont typeface="Arial" panose="020B0604020202020204" pitchFamily="34" charset="0"/>
        <a:buChar char="•"/>
        <a:defRPr sz="1600" kern="1200">
          <a:solidFill>
            <a:srgbClr val="125DA8"/>
          </a:solidFill>
          <a:latin typeface="+mn-lt"/>
          <a:ea typeface="+mn-ea"/>
          <a:cs typeface="+mn-cs"/>
        </a:defRPr>
      </a:lvl1pPr>
      <a:lvl2pPr marL="355600" indent="-177800" algn="l" defTabSz="457200" rtl="0" eaLnBrk="0" fontAlgn="base" hangingPunct="0">
        <a:lnSpc>
          <a:spcPts val="1800"/>
        </a:lnSpc>
        <a:spcBef>
          <a:spcPct val="0"/>
        </a:spcBef>
        <a:spcAft>
          <a:spcPts val="400"/>
        </a:spcAft>
        <a:buClr>
          <a:srgbClr val="125DA8"/>
        </a:buClr>
        <a:buFont typeface="Arial" panose="020B0604020202020204" pitchFamily="34" charset="0"/>
        <a:buChar char="–"/>
        <a:defRPr sz="1400" kern="1200">
          <a:solidFill>
            <a:srgbClr val="125DA8"/>
          </a:solidFill>
          <a:latin typeface="+mn-lt"/>
          <a:ea typeface="+mn-ea"/>
          <a:cs typeface="+mn-cs"/>
        </a:defRPr>
      </a:lvl2pPr>
      <a:lvl3pPr marL="541338" indent="-185738" algn="l" defTabSz="457200" rtl="0" eaLnBrk="0" fontAlgn="base" hangingPunct="0">
        <a:lnSpc>
          <a:spcPts val="1800"/>
        </a:lnSpc>
        <a:spcBef>
          <a:spcPct val="0"/>
        </a:spcBef>
        <a:spcAft>
          <a:spcPts val="400"/>
        </a:spcAft>
        <a:buClr>
          <a:srgbClr val="125DA8"/>
        </a:buClr>
        <a:buFont typeface="Arial" panose="020B0604020202020204" pitchFamily="34" charset="0"/>
        <a:buChar char="•"/>
        <a:defRPr sz="1400" kern="1200">
          <a:solidFill>
            <a:srgbClr val="125DA8"/>
          </a:solidFill>
          <a:latin typeface="+mn-lt"/>
          <a:ea typeface="+mn-ea"/>
          <a:cs typeface="+mn-cs"/>
        </a:defRPr>
      </a:lvl3pPr>
      <a:lvl4pPr marL="541338" indent="-185738" algn="l" defTabSz="457200" rtl="0" eaLnBrk="0" fontAlgn="base" hangingPunct="0">
        <a:lnSpc>
          <a:spcPts val="1800"/>
        </a:lnSpc>
        <a:spcBef>
          <a:spcPct val="0"/>
        </a:spcBef>
        <a:spcAft>
          <a:spcPts val="400"/>
        </a:spcAft>
        <a:buClr>
          <a:srgbClr val="125DA8"/>
        </a:buClr>
        <a:buFont typeface="Arial" panose="020B0604020202020204" pitchFamily="34" charset="0"/>
        <a:buChar char="•"/>
        <a:defRPr sz="1400" kern="1200">
          <a:solidFill>
            <a:srgbClr val="125DA8"/>
          </a:solidFill>
          <a:latin typeface="+mn-lt"/>
          <a:ea typeface="+mn-ea"/>
          <a:cs typeface="+mn-cs"/>
        </a:defRPr>
      </a:lvl4pPr>
      <a:lvl5pPr marL="541338" indent="-185738" algn="l" defTabSz="457200" rtl="0" eaLnBrk="0" fontAlgn="base" hangingPunct="0">
        <a:lnSpc>
          <a:spcPts val="1800"/>
        </a:lnSpc>
        <a:spcBef>
          <a:spcPct val="0"/>
        </a:spcBef>
        <a:spcAft>
          <a:spcPts val="400"/>
        </a:spcAft>
        <a:buClr>
          <a:srgbClr val="125DA8"/>
        </a:buClr>
        <a:buFont typeface="Arial" panose="020B0604020202020204" pitchFamily="34" charset="0"/>
        <a:buChar char="•"/>
        <a:defRPr sz="1400" kern="1200">
          <a:solidFill>
            <a:srgbClr val="125DA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3.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155.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mededonthego.com/Video/program/1130" TargetMode="External"/><Relationship Id="rId7"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15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hyperlink" Target="mailto:support@MedEdOTG.com" TargetMode="External"/><Relationship Id="rId10" Type="http://schemas.openxmlformats.org/officeDocument/2006/relationships/image" Target="../media/image24.png"/><Relationship Id="rId4" Type="http://schemas.openxmlformats.org/officeDocument/2006/relationships/hyperlink" Target="http://www.mededonthego.com/" TargetMode="External"/><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05.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3D8A-E692-3F8B-5A67-541B236D9054}"/>
              </a:ext>
            </a:extLst>
          </p:cNvPr>
          <p:cNvSpPr>
            <a:spLocks noGrp="1"/>
          </p:cNvSpPr>
          <p:nvPr>
            <p:ph type="title"/>
          </p:nvPr>
        </p:nvSpPr>
        <p:spPr/>
        <p:txBody>
          <a:bodyPr/>
          <a:lstStyle/>
          <a:p>
            <a:r>
              <a:rPr lang="en-US" dirty="0"/>
              <a:t>Case: Approaches to Anticoagulation for AF</a:t>
            </a:r>
          </a:p>
        </p:txBody>
      </p:sp>
      <p:sp>
        <p:nvSpPr>
          <p:cNvPr id="3" name="Content Placeholder 2">
            <a:extLst>
              <a:ext uri="{FF2B5EF4-FFF2-40B4-BE49-F238E27FC236}">
                <a16:creationId xmlns:a16="http://schemas.microsoft.com/office/drawing/2014/main" id="{81C2CA50-3DB7-5B8B-B107-7AF48A2FBE69}"/>
              </a:ext>
            </a:extLst>
          </p:cNvPr>
          <p:cNvSpPr>
            <a:spLocks noGrp="1"/>
          </p:cNvSpPr>
          <p:nvPr>
            <p:ph type="body" idx="1"/>
          </p:nvPr>
        </p:nvSpPr>
        <p:spPr/>
        <p:txBody>
          <a:bodyPr/>
          <a:lstStyle/>
          <a:p>
            <a:pPr marL="0" indent="0">
              <a:buNone/>
            </a:pPr>
            <a:r>
              <a:rPr lang="en-US"/>
              <a:t>Christopher B. Granger, MD, </a:t>
            </a:r>
          </a:p>
          <a:p>
            <a:pPr marL="0" indent="0">
              <a:buNone/>
            </a:pPr>
            <a:r>
              <a:rPr lang="en-US"/>
              <a:t>Donald F. Fortin, M.D. Distinguished Professor of Medicine, Professor of Nursing</a:t>
            </a:r>
          </a:p>
          <a:p>
            <a:pPr marL="0" indent="0">
              <a:buNone/>
            </a:pPr>
            <a:r>
              <a:rPr lang="en-US"/>
              <a:t>Duke University Medical Center </a:t>
            </a:r>
          </a:p>
          <a:p>
            <a:pPr marL="0" indent="0">
              <a:buNone/>
            </a:pPr>
            <a:r>
              <a:rPr lang="en-US"/>
              <a:t>Durham, NC</a:t>
            </a:r>
            <a:endParaRPr lang="en-US" dirty="0"/>
          </a:p>
        </p:txBody>
      </p:sp>
    </p:spTree>
    <p:extLst>
      <p:ext uri="{BB962C8B-B14F-4D97-AF65-F5344CB8AC3E}">
        <p14:creationId xmlns:p14="http://schemas.microsoft.com/office/powerpoint/2010/main" val="384976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FB3388A-DF32-48D1-B7AE-EA1D128C5061}"/>
              </a:ext>
            </a:extLst>
          </p:cNvPr>
          <p:cNvSpPr>
            <a:spLocks noGrp="1"/>
          </p:cNvSpPr>
          <p:nvPr>
            <p:ph idx="1"/>
          </p:nvPr>
        </p:nvSpPr>
        <p:spPr>
          <a:xfrm>
            <a:off x="838200" y="2824164"/>
            <a:ext cx="10515600" cy="3200400"/>
          </a:xfrm>
        </p:spPr>
        <p:txBody>
          <a:bodyPr>
            <a:normAutofit/>
          </a:bodyPr>
          <a:lstStyle/>
          <a:p>
            <a:pPr marL="226312" indent="-226312" defTabSz="452624">
              <a:spcBef>
                <a:spcPts val="997"/>
              </a:spcBef>
              <a:defRPr/>
            </a:pPr>
            <a:r>
              <a:rPr lang="en-US" sz="2400" dirty="0"/>
              <a:t>Among older patients, falling is common (about 30% fall at least once a year), and subdural hematomas are uncommon</a:t>
            </a:r>
          </a:p>
          <a:p>
            <a:pPr marL="0" indent="0" defTabSz="452624">
              <a:spcBef>
                <a:spcPts val="997"/>
              </a:spcBef>
              <a:buFont typeface="Wingdings" panose="05000000000000000000" pitchFamily="2" charset="2"/>
              <a:buNone/>
              <a:defRPr/>
            </a:pPr>
            <a:r>
              <a:rPr lang="en-US" sz="2400" dirty="0">
                <a:solidFill>
                  <a:srgbClr val="FF0000"/>
                </a:solidFill>
              </a:rPr>
              <a:t>“… persons taking warfarin must fall about 295 times in 1 year for warfarin to not be the optimal therapy.”</a:t>
            </a:r>
          </a:p>
          <a:p>
            <a:pPr defTabSz="452624">
              <a:spcBef>
                <a:spcPts val="997"/>
              </a:spcBef>
              <a:defRPr/>
            </a:pPr>
            <a:r>
              <a:rPr lang="en-US" sz="2400" dirty="0">
                <a:solidFill>
                  <a:schemeClr val="tx1"/>
                </a:solidFill>
              </a:rPr>
              <a:t>In ARISTOTLE, among patients with history of falls, there was an 80% lower rate of ICH with apixaban vs warfarin</a:t>
            </a:r>
          </a:p>
          <a:p>
            <a:pPr lvl="1" defTabSz="452624">
              <a:spcBef>
                <a:spcPts val="997"/>
              </a:spcBef>
              <a:defRPr/>
            </a:pPr>
            <a:r>
              <a:rPr lang="en-US" dirty="0">
                <a:solidFill>
                  <a:schemeClr val="tx1"/>
                </a:solidFill>
              </a:rPr>
              <a:t>Of 375 patients with falling on apixaban, 0 had subdural hematoma</a:t>
            </a:r>
          </a:p>
        </p:txBody>
      </p:sp>
      <p:sp>
        <p:nvSpPr>
          <p:cNvPr id="3" name="Footer Placeholder 2">
            <a:extLst>
              <a:ext uri="{FF2B5EF4-FFF2-40B4-BE49-F238E27FC236}">
                <a16:creationId xmlns:a16="http://schemas.microsoft.com/office/drawing/2014/main" id="{8EA01ADE-7E08-41DA-0896-818D60A6C6C1}"/>
              </a:ext>
            </a:extLst>
          </p:cNvPr>
          <p:cNvSpPr>
            <a:spLocks noGrp="1"/>
          </p:cNvSpPr>
          <p:nvPr>
            <p:ph type="ftr" sz="quarter" idx="3"/>
          </p:nvPr>
        </p:nvSpPr>
        <p:spPr/>
        <p:txBody>
          <a:bodyPr/>
          <a:lstStyle/>
          <a:p>
            <a:r>
              <a:rPr lang="en-US" altLang="en-US" b="0" dirty="0"/>
              <a:t>ICH: intracranial </a:t>
            </a:r>
            <a:r>
              <a:rPr lang="en-US" altLang="en-US" b="0" dirty="0" err="1"/>
              <a:t>hemmorhage</a:t>
            </a:r>
            <a:br>
              <a:rPr lang="en-US" b="0" dirty="0"/>
            </a:br>
            <a:r>
              <a:rPr lang="en-US" b="0" dirty="0"/>
              <a:t>Man-Son-Hing M, et al. </a:t>
            </a:r>
            <a:r>
              <a:rPr lang="en-US" b="0" i="1" dirty="0"/>
              <a:t>Arch Intern Med</a:t>
            </a:r>
            <a:r>
              <a:rPr lang="en-US" b="0" dirty="0"/>
              <a:t>. 1999;159(7):677-85</a:t>
            </a:r>
            <a:br>
              <a:rPr lang="en-US" b="0" dirty="0"/>
            </a:br>
            <a:r>
              <a:rPr lang="en-US" b="0" dirty="0"/>
              <a:t>Rao MP, et al. </a:t>
            </a:r>
            <a:r>
              <a:rPr lang="en-US" b="0" i="1" dirty="0"/>
              <a:t>Am J Med</a:t>
            </a:r>
            <a:r>
              <a:rPr lang="en-US" b="0" dirty="0"/>
              <a:t>. 2018;131(3):269-275.e2. </a:t>
            </a:r>
          </a:p>
        </p:txBody>
      </p:sp>
      <p:pic>
        <p:nvPicPr>
          <p:cNvPr id="6" name="Picture 5">
            <a:extLst>
              <a:ext uri="{FF2B5EF4-FFF2-40B4-BE49-F238E27FC236}">
                <a16:creationId xmlns:a16="http://schemas.microsoft.com/office/drawing/2014/main" id="{D69DEAC1-1872-48C5-94C5-596D61AFE6C9}"/>
              </a:ext>
            </a:extLst>
          </p:cNvPr>
          <p:cNvPicPr>
            <a:picLocks noChangeAspect="1"/>
          </p:cNvPicPr>
          <p:nvPr/>
        </p:nvPicPr>
        <p:blipFill>
          <a:blip r:embed="rId3"/>
          <a:stretch>
            <a:fillRect/>
          </a:stretch>
        </p:blipFill>
        <p:spPr>
          <a:xfrm>
            <a:off x="2206466" y="367213"/>
            <a:ext cx="7773988" cy="2128837"/>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diagram of a medical condition&#10;&#10;Description automatically generated">
            <a:extLst>
              <a:ext uri="{FF2B5EF4-FFF2-40B4-BE49-F238E27FC236}">
                <a16:creationId xmlns:a16="http://schemas.microsoft.com/office/drawing/2014/main" id="{31D10911-7569-28AF-CBF3-B8EEE93F36CA}"/>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838200" y="1586080"/>
            <a:ext cx="5181600" cy="4290678"/>
          </a:xfrm>
        </p:spPr>
      </p:pic>
      <p:pic>
        <p:nvPicPr>
          <p:cNvPr id="9" name="Content Placeholder 8" descr="A diagram of a stroke and systemic embolism&#10;&#10;Description automatically generated">
            <a:extLst>
              <a:ext uri="{FF2B5EF4-FFF2-40B4-BE49-F238E27FC236}">
                <a16:creationId xmlns:a16="http://schemas.microsoft.com/office/drawing/2014/main" id="{4F647692-EC01-8973-3613-E87151BE1CBE}"/>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172200" y="1583125"/>
            <a:ext cx="5181600" cy="4296588"/>
          </a:xfrm>
        </p:spPr>
      </p:pic>
      <p:sp>
        <p:nvSpPr>
          <p:cNvPr id="2" name="Title 1">
            <a:extLst>
              <a:ext uri="{FF2B5EF4-FFF2-40B4-BE49-F238E27FC236}">
                <a16:creationId xmlns:a16="http://schemas.microsoft.com/office/drawing/2014/main" id="{B217EC14-99B1-D7DC-4998-489597001FED}"/>
              </a:ext>
            </a:extLst>
          </p:cNvPr>
          <p:cNvSpPr>
            <a:spLocks noGrp="1"/>
          </p:cNvSpPr>
          <p:nvPr>
            <p:ph type="title"/>
          </p:nvPr>
        </p:nvSpPr>
        <p:spPr>
          <a:xfrm>
            <a:off x="838200" y="-1"/>
            <a:ext cx="10515600" cy="1295401"/>
          </a:xfrm>
        </p:spPr>
        <p:txBody>
          <a:bodyPr>
            <a:noAutofit/>
          </a:bodyPr>
          <a:lstStyle/>
          <a:p>
            <a:r>
              <a:rPr lang="en-US" sz="2400" dirty="0"/>
              <a:t>Direct Oral Anticoagulants Versus Warfarin Across the </a:t>
            </a:r>
            <a:r>
              <a:rPr lang="en-US" sz="2400" dirty="0" err="1"/>
              <a:t>Sprectrum</a:t>
            </a:r>
            <a:r>
              <a:rPr lang="en-US" sz="2400" dirty="0"/>
              <a:t> of Kidney Function: Patient-Level Network Meta-Analyses From COMBINE AF</a:t>
            </a:r>
          </a:p>
        </p:txBody>
      </p:sp>
      <p:sp>
        <p:nvSpPr>
          <p:cNvPr id="5" name="Footer Placeholder 4">
            <a:extLst>
              <a:ext uri="{FF2B5EF4-FFF2-40B4-BE49-F238E27FC236}">
                <a16:creationId xmlns:a16="http://schemas.microsoft.com/office/drawing/2014/main" id="{DCEE823B-0B4A-4C27-A6B3-F00B3BE125A1}"/>
              </a:ext>
            </a:extLst>
          </p:cNvPr>
          <p:cNvSpPr>
            <a:spLocks noGrp="1"/>
          </p:cNvSpPr>
          <p:nvPr>
            <p:ph type="ftr" sz="quarter" idx="3"/>
          </p:nvPr>
        </p:nvSpPr>
        <p:spPr/>
        <p:txBody>
          <a:bodyPr/>
          <a:lstStyle/>
          <a:p>
            <a:r>
              <a:rPr lang="en-US" b="0" dirty="0"/>
              <a:t>Harrington J, et al. </a:t>
            </a:r>
            <a:r>
              <a:rPr lang="en-US" b="0" i="1" dirty="0"/>
              <a:t>Circulation</a:t>
            </a:r>
            <a:r>
              <a:rPr lang="en-US" b="0" dirty="0"/>
              <a:t>. 2023;147(23):1748-1757.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A5A8A-6F80-1638-4630-3EEF2949C8C7}"/>
              </a:ext>
            </a:extLst>
          </p:cNvPr>
          <p:cNvSpPr>
            <a:spLocks noGrp="1"/>
          </p:cNvSpPr>
          <p:nvPr>
            <p:ph idx="1"/>
          </p:nvPr>
        </p:nvSpPr>
        <p:spPr>
          <a:xfrm>
            <a:off x="838200" y="1285336"/>
            <a:ext cx="10515600" cy="4891627"/>
          </a:xfrm>
        </p:spPr>
        <p:txBody>
          <a:bodyPr>
            <a:normAutofit lnSpcReduction="10000"/>
          </a:bodyPr>
          <a:lstStyle/>
          <a:p>
            <a:pPr marL="0" indent="0">
              <a:buNone/>
            </a:pPr>
            <a:r>
              <a:rPr lang="en-US" dirty="0">
                <a:solidFill>
                  <a:srgbClr val="FF0000"/>
                </a:solidFill>
              </a:rPr>
              <a:t>89 year old </a:t>
            </a:r>
            <a:r>
              <a:rPr lang="en-US" dirty="0"/>
              <a:t>woman, paroxysmal AF, 48 kg, </a:t>
            </a:r>
            <a:r>
              <a:rPr lang="en-US" dirty="0">
                <a:solidFill>
                  <a:srgbClr val="FF0000"/>
                </a:solidFill>
              </a:rPr>
              <a:t>bioprosthetic aortic valve</a:t>
            </a:r>
            <a:r>
              <a:rPr lang="en-US" dirty="0"/>
              <a:t>, creatinine 1.0 (</a:t>
            </a:r>
            <a:r>
              <a:rPr lang="en-US" dirty="0">
                <a:solidFill>
                  <a:srgbClr val="FF0000"/>
                </a:solidFill>
              </a:rPr>
              <a:t>creatinine clearance 30</a:t>
            </a:r>
            <a:r>
              <a:rPr lang="en-US" dirty="0"/>
              <a:t>), </a:t>
            </a:r>
            <a:r>
              <a:rPr lang="en-US" dirty="0">
                <a:solidFill>
                  <a:srgbClr val="FF0000"/>
                </a:solidFill>
              </a:rPr>
              <a:t>falls once every two months</a:t>
            </a:r>
            <a:r>
              <a:rPr lang="en-US" dirty="0"/>
              <a:t>, and broke her hip while on apixaban. What should be done after her fractures?</a:t>
            </a:r>
          </a:p>
          <a:p>
            <a:endParaRPr lang="en-US" dirty="0"/>
          </a:p>
          <a:p>
            <a:r>
              <a:rPr lang="en-US" altLang="en-US" dirty="0"/>
              <a:t>Too high risk, stop anticoagulation</a:t>
            </a:r>
          </a:p>
          <a:p>
            <a:r>
              <a:rPr lang="en-US" altLang="en-US" dirty="0"/>
              <a:t>Switch to aspirin 81 mg a day</a:t>
            </a:r>
          </a:p>
          <a:p>
            <a:r>
              <a:rPr lang="en-US" altLang="en-US" dirty="0"/>
              <a:t>Warfarin with low INR target</a:t>
            </a:r>
          </a:p>
          <a:p>
            <a:r>
              <a:rPr lang="en-US" altLang="en-US" dirty="0"/>
              <a:t>Continue apixaban 2.5 mg bid</a:t>
            </a:r>
          </a:p>
          <a:p>
            <a:r>
              <a:rPr lang="en-US" altLang="en-US" dirty="0"/>
              <a:t>Place LAA </a:t>
            </a:r>
            <a:r>
              <a:rPr lang="en-US" altLang="en-US" dirty="0" err="1"/>
              <a:t>occluder</a:t>
            </a:r>
            <a:r>
              <a:rPr lang="en-US" altLang="en-US" dirty="0"/>
              <a:t> device</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Treating and Preventing Clots: Anticoagulation in Atrial Fibrillation and Venous Thromboembolism</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appropriate diagnostic criteria and challenges faced in screening patients who may be at risk for blood clots due to either AF or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appropriate candidates for oral anticoagulation when AF or VTE is detected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evidence-based, individualized treatment plans for patients with an indication for oral anticoagulation</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AEAC806-C1EF-67FC-0701-0BDFCE0D0479}"/>
              </a:ext>
            </a:extLst>
          </p:cNvPr>
          <p:cNvSpPr>
            <a:spLocks noGrp="1"/>
          </p:cNvSpPr>
          <p:nvPr>
            <p:ph idx="1"/>
          </p:nvPr>
        </p:nvSpPr>
        <p:spPr>
          <a:xfrm>
            <a:off x="838200" y="1285336"/>
            <a:ext cx="10515600" cy="4891627"/>
          </a:xfrm>
        </p:spPr>
        <p:txBody>
          <a:bodyPr>
            <a:normAutofit lnSpcReduction="10000"/>
          </a:bodyPr>
          <a:lstStyle/>
          <a:p>
            <a:pPr marL="0" indent="0">
              <a:buNone/>
            </a:pPr>
            <a:r>
              <a:rPr lang="en-US" dirty="0">
                <a:solidFill>
                  <a:srgbClr val="FF0000"/>
                </a:solidFill>
              </a:rPr>
              <a:t>89 year old woman</a:t>
            </a:r>
            <a:r>
              <a:rPr lang="en-US" dirty="0"/>
              <a:t>, paroxysmal AF, 48 kg, </a:t>
            </a:r>
            <a:r>
              <a:rPr lang="en-US" dirty="0">
                <a:solidFill>
                  <a:srgbClr val="FF0000"/>
                </a:solidFill>
              </a:rPr>
              <a:t>bioprosthetic aortic valve</a:t>
            </a:r>
            <a:r>
              <a:rPr lang="en-US" dirty="0"/>
              <a:t>, creatinine 1.0 (</a:t>
            </a:r>
            <a:r>
              <a:rPr lang="en-US" dirty="0">
                <a:solidFill>
                  <a:srgbClr val="FF0000"/>
                </a:solidFill>
              </a:rPr>
              <a:t>creatinine clearance 30</a:t>
            </a:r>
            <a:r>
              <a:rPr lang="en-US" dirty="0"/>
              <a:t>), </a:t>
            </a:r>
            <a:r>
              <a:rPr lang="en-US" dirty="0">
                <a:solidFill>
                  <a:srgbClr val="FF0000"/>
                </a:solidFill>
              </a:rPr>
              <a:t>falls once every two months</a:t>
            </a:r>
            <a:r>
              <a:rPr lang="en-US" dirty="0"/>
              <a:t>, and broke her hip while on apixaban. What should be done after her fractures?</a:t>
            </a:r>
          </a:p>
          <a:p>
            <a:endParaRPr lang="en-US" dirty="0"/>
          </a:p>
          <a:p>
            <a:pPr marL="514350" indent="-514350">
              <a:buFont typeface="+mj-lt"/>
              <a:buAutoNum type="arabicPeriod"/>
            </a:pPr>
            <a:r>
              <a:rPr lang="en-US" altLang="en-US" dirty="0"/>
              <a:t>Too high risk, stop anticoagulation</a:t>
            </a:r>
          </a:p>
          <a:p>
            <a:pPr marL="514350" indent="-514350">
              <a:buFont typeface="+mj-lt"/>
              <a:buAutoNum type="arabicPeriod"/>
            </a:pPr>
            <a:r>
              <a:rPr lang="en-US" altLang="en-US" dirty="0"/>
              <a:t>Switch to aspirin 81 mg a day</a:t>
            </a:r>
          </a:p>
          <a:p>
            <a:pPr marL="514350" indent="-514350">
              <a:buFont typeface="+mj-lt"/>
              <a:buAutoNum type="arabicPeriod"/>
            </a:pPr>
            <a:r>
              <a:rPr lang="en-US" altLang="en-US" dirty="0"/>
              <a:t>Warfarin with low INR target</a:t>
            </a:r>
          </a:p>
          <a:p>
            <a:pPr marL="514350" indent="-514350">
              <a:buFont typeface="+mj-lt"/>
              <a:buAutoNum type="arabicPeriod"/>
            </a:pPr>
            <a:r>
              <a:rPr lang="en-US" altLang="en-US" dirty="0"/>
              <a:t>Continue apixaban 2.5 mg bid</a:t>
            </a:r>
          </a:p>
          <a:p>
            <a:pPr marL="514350" indent="-514350">
              <a:buFont typeface="+mj-lt"/>
              <a:buAutoNum type="arabicPeriod"/>
            </a:pPr>
            <a:r>
              <a:rPr lang="en-US" altLang="en-US" dirty="0"/>
              <a:t>Place LAA </a:t>
            </a:r>
            <a:r>
              <a:rPr lang="en-US" altLang="en-US" dirty="0" err="1"/>
              <a:t>occluder</a:t>
            </a:r>
            <a:r>
              <a:rPr lang="en-US" altLang="en-US" dirty="0"/>
              <a:t> device</a:t>
            </a:r>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a:extLst>
              <a:ext uri="{FF2B5EF4-FFF2-40B4-BE49-F238E27FC236}">
                <a16:creationId xmlns:a16="http://schemas.microsoft.com/office/drawing/2014/main" id="{E63AE974-1137-9EAA-1CA3-F38BF183C9F9}"/>
              </a:ext>
            </a:extLst>
          </p:cNvPr>
          <p:cNvSpPr>
            <a:spLocks noGrp="1"/>
          </p:cNvSpPr>
          <p:nvPr>
            <p:ph type="title"/>
          </p:nvPr>
        </p:nvSpPr>
        <p:spPr>
          <a:xfrm>
            <a:off x="838200" y="0"/>
            <a:ext cx="10744200" cy="923926"/>
          </a:xfrm>
        </p:spPr>
        <p:txBody>
          <a:bodyPr>
            <a:normAutofit/>
          </a:bodyPr>
          <a:lstStyle/>
          <a:p>
            <a:r>
              <a:rPr lang="en-US" altLang="en-US" dirty="0"/>
              <a:t>Estimated 71% RRR in Stroke, NOAC vs Control</a:t>
            </a:r>
          </a:p>
        </p:txBody>
      </p:sp>
      <p:sp>
        <p:nvSpPr>
          <p:cNvPr id="8" name="Footer Placeholder 7">
            <a:extLst>
              <a:ext uri="{FF2B5EF4-FFF2-40B4-BE49-F238E27FC236}">
                <a16:creationId xmlns:a16="http://schemas.microsoft.com/office/drawing/2014/main" id="{6DC3ACB8-D409-D0BD-FD2C-C8F056E0377B}"/>
              </a:ext>
            </a:extLst>
          </p:cNvPr>
          <p:cNvSpPr>
            <a:spLocks noGrp="1"/>
          </p:cNvSpPr>
          <p:nvPr>
            <p:ph type="ftr" sz="quarter" idx="3"/>
          </p:nvPr>
        </p:nvSpPr>
        <p:spPr>
          <a:xfrm>
            <a:off x="838200" y="6356350"/>
            <a:ext cx="10515600" cy="365125"/>
          </a:xfrm>
        </p:spPr>
        <p:txBody>
          <a:bodyPr/>
          <a:lstStyle/>
          <a:p>
            <a:r>
              <a:rPr lang="en-US" b="0" dirty="0"/>
              <a:t>NOAC: novel oral anticoagulant</a:t>
            </a:r>
          </a:p>
        </p:txBody>
      </p:sp>
      <p:sp>
        <p:nvSpPr>
          <p:cNvPr id="76805" name="Text Box 47">
            <a:extLst>
              <a:ext uri="{FF2B5EF4-FFF2-40B4-BE49-F238E27FC236}">
                <a16:creationId xmlns:a16="http://schemas.microsoft.com/office/drawing/2014/main" id="{DBCCF22B-0FF4-4FDA-B0AA-AFFC535ADB81}"/>
              </a:ext>
            </a:extLst>
          </p:cNvPr>
          <p:cNvSpPr txBox="1">
            <a:spLocks noChangeArrowheads="1"/>
          </p:cNvSpPr>
          <p:nvPr/>
        </p:nvSpPr>
        <p:spPr bwMode="auto">
          <a:xfrm>
            <a:off x="2033597" y="6151659"/>
            <a:ext cx="3414694"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b">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r>
              <a:rPr lang="en-US" altLang="en-US" sz="1050" b="0" kern="0" dirty="0">
                <a:solidFill>
                  <a:prstClr val="black"/>
                </a:solidFill>
              </a:rPr>
              <a:t>Hart RG, et al. </a:t>
            </a:r>
            <a:r>
              <a:rPr lang="en-US" altLang="en-US" sz="1050" b="0" i="1" kern="0" dirty="0">
                <a:solidFill>
                  <a:prstClr val="black"/>
                </a:solidFill>
              </a:rPr>
              <a:t>Ann Intern Med</a:t>
            </a:r>
            <a:r>
              <a:rPr lang="en-US" altLang="en-US" sz="1050" b="0" kern="0" dirty="0">
                <a:solidFill>
                  <a:prstClr val="black"/>
                </a:solidFill>
              </a:rPr>
              <a:t>. 2007;146(12):857-67</a:t>
            </a:r>
          </a:p>
        </p:txBody>
      </p:sp>
      <p:sp>
        <p:nvSpPr>
          <p:cNvPr id="76806" name="Rectangle 13">
            <a:extLst>
              <a:ext uri="{FF2B5EF4-FFF2-40B4-BE49-F238E27FC236}">
                <a16:creationId xmlns:a16="http://schemas.microsoft.com/office/drawing/2014/main" id="{35F5E094-B778-4B48-B3D5-6977B1B32750}"/>
              </a:ext>
            </a:extLst>
          </p:cNvPr>
          <p:cNvSpPr>
            <a:spLocks noChangeArrowheads="1"/>
          </p:cNvSpPr>
          <p:nvPr/>
        </p:nvSpPr>
        <p:spPr bwMode="auto">
          <a:xfrm>
            <a:off x="1797844" y="5521325"/>
            <a:ext cx="38862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lang="en-US" altLang="en-US" sz="1800" kern="0" dirty="0">
                <a:solidFill>
                  <a:sysClr val="windowText" lastClr="000000"/>
                </a:solidFill>
              </a:rPr>
              <a:t>Warfarin vs. Placebo or Control</a:t>
            </a:r>
          </a:p>
          <a:p>
            <a:pPr algn="ctr" eaLnBrk="1" fontAlgn="auto" hangingPunct="1">
              <a:spcBef>
                <a:spcPts val="0"/>
              </a:spcBef>
              <a:spcAft>
                <a:spcPts val="0"/>
              </a:spcAft>
              <a:defRPr/>
            </a:pPr>
            <a:r>
              <a:rPr lang="en-US" altLang="en-US" sz="1600" kern="0" dirty="0">
                <a:solidFill>
                  <a:sysClr val="windowText" lastClr="000000"/>
                </a:solidFill>
              </a:rPr>
              <a:t>(6 trials, total n=2,900)</a:t>
            </a:r>
          </a:p>
        </p:txBody>
      </p:sp>
      <p:sp>
        <p:nvSpPr>
          <p:cNvPr id="76807" name="Rectangle 14">
            <a:extLst>
              <a:ext uri="{FF2B5EF4-FFF2-40B4-BE49-F238E27FC236}">
                <a16:creationId xmlns:a16="http://schemas.microsoft.com/office/drawing/2014/main" id="{17A9F04F-CB47-4173-9F2D-7922D075F227}"/>
              </a:ext>
            </a:extLst>
          </p:cNvPr>
          <p:cNvSpPr>
            <a:spLocks noChangeArrowheads="1"/>
          </p:cNvSpPr>
          <p:nvPr/>
        </p:nvSpPr>
        <p:spPr bwMode="auto">
          <a:xfrm>
            <a:off x="7202487" y="5530850"/>
            <a:ext cx="3886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lang="en-US" altLang="en-US" sz="1800" kern="0" dirty="0">
                <a:solidFill>
                  <a:sysClr val="windowText" lastClr="000000"/>
                </a:solidFill>
              </a:rPr>
              <a:t>NOAC vs. Warfarin</a:t>
            </a:r>
          </a:p>
          <a:p>
            <a:pPr algn="ctr" eaLnBrk="1" fontAlgn="auto" hangingPunct="1">
              <a:spcBef>
                <a:spcPts val="0"/>
              </a:spcBef>
              <a:spcAft>
                <a:spcPts val="0"/>
              </a:spcAft>
              <a:defRPr/>
            </a:pPr>
            <a:r>
              <a:rPr lang="en-US" altLang="en-US" sz="1600" kern="0" dirty="0">
                <a:solidFill>
                  <a:sysClr val="windowText" lastClr="000000"/>
                </a:solidFill>
              </a:rPr>
              <a:t>(4 trials, total n=71,683)</a:t>
            </a:r>
          </a:p>
        </p:txBody>
      </p:sp>
      <p:sp>
        <p:nvSpPr>
          <p:cNvPr id="76808" name="Text Box 47">
            <a:extLst>
              <a:ext uri="{FF2B5EF4-FFF2-40B4-BE49-F238E27FC236}">
                <a16:creationId xmlns:a16="http://schemas.microsoft.com/office/drawing/2014/main" id="{5746B03F-3DC5-40C6-9C42-2153027008A9}"/>
              </a:ext>
            </a:extLst>
          </p:cNvPr>
          <p:cNvSpPr txBox="1">
            <a:spLocks noChangeArrowheads="1"/>
          </p:cNvSpPr>
          <p:nvPr/>
        </p:nvSpPr>
        <p:spPr bwMode="auto">
          <a:xfrm>
            <a:off x="7402172" y="6137714"/>
            <a:ext cx="348683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b">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r>
              <a:rPr lang="en-US" altLang="en-US" sz="1050" b="0" kern="0" dirty="0">
                <a:solidFill>
                  <a:prstClr val="black"/>
                </a:solidFill>
              </a:rPr>
              <a:t>Ruff C, et al. </a:t>
            </a:r>
            <a:r>
              <a:rPr lang="fr-FR" altLang="en-US" sz="1050" b="0" i="1" kern="0" dirty="0">
                <a:solidFill>
                  <a:prstClr val="black"/>
                </a:solidFill>
              </a:rPr>
              <a:t>Lancet</a:t>
            </a:r>
            <a:r>
              <a:rPr lang="fr-FR" altLang="en-US" sz="1050" b="0" kern="0" dirty="0">
                <a:solidFill>
                  <a:prstClr val="black"/>
                </a:solidFill>
              </a:rPr>
              <a:t>. 2014;383(9921):955-62</a:t>
            </a:r>
            <a:r>
              <a:rPr lang="en-US" altLang="en-US" sz="1050" b="0" kern="0" dirty="0">
                <a:solidFill>
                  <a:prstClr val="black"/>
                </a:solidFill>
              </a:rPr>
              <a:t>.</a:t>
            </a:r>
          </a:p>
          <a:p>
            <a:pPr algn="ctr" eaLnBrk="1" fontAlgn="auto" hangingPunct="1">
              <a:spcBef>
                <a:spcPts val="0"/>
              </a:spcBef>
              <a:spcAft>
                <a:spcPts val="0"/>
              </a:spcAft>
              <a:defRPr/>
            </a:pPr>
            <a:r>
              <a:rPr lang="en-US" altLang="en-US" sz="1050" b="0" kern="0" dirty="0" err="1">
                <a:solidFill>
                  <a:prstClr val="black"/>
                </a:solidFill>
              </a:rPr>
              <a:t>Carnicelli</a:t>
            </a:r>
            <a:r>
              <a:rPr lang="en-US" altLang="en-US" sz="1050" b="0" kern="0" dirty="0">
                <a:solidFill>
                  <a:prstClr val="black"/>
                </a:solidFill>
              </a:rPr>
              <a:t> AP, et al. </a:t>
            </a:r>
            <a:r>
              <a:rPr lang="en-US" altLang="en-US" sz="1050" b="0" i="1" kern="0" dirty="0">
                <a:solidFill>
                  <a:prstClr val="black"/>
                </a:solidFill>
              </a:rPr>
              <a:t>Circulation</a:t>
            </a:r>
            <a:r>
              <a:rPr lang="en-US" altLang="en-US" sz="1050" b="0" kern="0" dirty="0">
                <a:solidFill>
                  <a:prstClr val="black"/>
                </a:solidFill>
              </a:rPr>
              <a:t>. 2022;145(4):242-255. </a:t>
            </a:r>
          </a:p>
        </p:txBody>
      </p:sp>
      <p:grpSp>
        <p:nvGrpSpPr>
          <p:cNvPr id="13" name="Group 12">
            <a:extLst>
              <a:ext uri="{FF2B5EF4-FFF2-40B4-BE49-F238E27FC236}">
                <a16:creationId xmlns:a16="http://schemas.microsoft.com/office/drawing/2014/main" id="{2FD13D93-734E-ED07-2939-59F5B8202BB6}"/>
              </a:ext>
            </a:extLst>
          </p:cNvPr>
          <p:cNvGrpSpPr/>
          <p:nvPr/>
        </p:nvGrpSpPr>
        <p:grpSpPr>
          <a:xfrm>
            <a:off x="1664948" y="1249363"/>
            <a:ext cx="4141787" cy="3856037"/>
            <a:chOff x="1335088" y="1249363"/>
            <a:chExt cx="4141787" cy="3856037"/>
          </a:xfrm>
        </p:grpSpPr>
        <p:sp>
          <p:nvSpPr>
            <p:cNvPr id="4" name="Rectangle 3">
              <a:extLst>
                <a:ext uri="{FF2B5EF4-FFF2-40B4-BE49-F238E27FC236}">
                  <a16:creationId xmlns:a16="http://schemas.microsoft.com/office/drawing/2014/main" id="{75469862-3281-4016-BC3F-AA0966E526E5}"/>
                </a:ext>
              </a:extLst>
            </p:cNvPr>
            <p:cNvSpPr/>
            <p:nvPr/>
          </p:nvSpPr>
          <p:spPr>
            <a:xfrm>
              <a:off x="1335088" y="2401888"/>
              <a:ext cx="669925" cy="134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b="0" kern="0">
                <a:solidFill>
                  <a:sysClr val="windowText" lastClr="000000"/>
                </a:solidFill>
              </a:endParaRPr>
            </a:p>
          </p:txBody>
        </p:sp>
        <p:sp>
          <p:nvSpPr>
            <p:cNvPr id="76815" name="TextBox 19">
              <a:extLst>
                <a:ext uri="{FF2B5EF4-FFF2-40B4-BE49-F238E27FC236}">
                  <a16:creationId xmlns:a16="http://schemas.microsoft.com/office/drawing/2014/main" id="{43334385-9266-465E-BEEB-A18A39A3AE12}"/>
                </a:ext>
              </a:extLst>
            </p:cNvPr>
            <p:cNvSpPr txBox="1">
              <a:spLocks noChangeArrowheads="1"/>
            </p:cNvSpPr>
            <p:nvPr/>
          </p:nvSpPr>
          <p:spPr bwMode="auto">
            <a:xfrm>
              <a:off x="1352550" y="1262063"/>
              <a:ext cx="1718740" cy="523220"/>
            </a:xfrm>
            <a:prstGeom prst="rect">
              <a:avLst/>
            </a:prstGeom>
            <a:noFill/>
            <a:ln>
              <a:noFill/>
            </a:ln>
          </p:spPr>
          <p:txBody>
            <a:bodyPr wrap="none">
              <a:spAutoFit/>
            </a:bodyPr>
            <a:lstStyle/>
            <a:p>
              <a:pPr eaLnBrk="1" fontAlgn="auto" hangingPunct="1">
                <a:spcBef>
                  <a:spcPts val="0"/>
                </a:spcBef>
                <a:spcAft>
                  <a:spcPts val="0"/>
                </a:spcAft>
                <a:defRPr/>
              </a:pPr>
              <a:r>
                <a:rPr lang="en-US" altLang="en-US" sz="1400" b="0" kern="0" dirty="0">
                  <a:solidFill>
                    <a:srgbClr val="00539B"/>
                  </a:solidFill>
                  <a:latin typeface="Calibri" panose="020F0502020204030204" pitchFamily="34" charset="0"/>
                  <a:cs typeface="Calibri" panose="020F0502020204030204" pitchFamily="34" charset="0"/>
                </a:rPr>
                <a:t>Warfarin compared </a:t>
              </a:r>
              <a:br>
                <a:rPr lang="en-US" altLang="en-US" sz="1400" b="0" kern="0" dirty="0">
                  <a:solidFill>
                    <a:srgbClr val="00539B"/>
                  </a:solidFill>
                  <a:latin typeface="Calibri" panose="020F0502020204030204" pitchFamily="34" charset="0"/>
                  <a:cs typeface="Calibri" panose="020F0502020204030204" pitchFamily="34" charset="0"/>
                </a:rPr>
              </a:br>
              <a:r>
                <a:rPr lang="en-US" altLang="en-US" sz="1400" b="0" kern="0" dirty="0">
                  <a:solidFill>
                    <a:srgbClr val="00539B"/>
                  </a:solidFill>
                  <a:latin typeface="Calibri" panose="020F0502020204030204" pitchFamily="34" charset="0"/>
                  <a:cs typeface="Calibri" panose="020F0502020204030204" pitchFamily="34" charset="0"/>
                </a:rPr>
                <a:t>to control or placebo</a:t>
              </a:r>
            </a:p>
          </p:txBody>
        </p:sp>
        <p:sp>
          <p:nvSpPr>
            <p:cNvPr id="5" name="Rectangle 4">
              <a:extLst>
                <a:ext uri="{FF2B5EF4-FFF2-40B4-BE49-F238E27FC236}">
                  <a16:creationId xmlns:a16="http://schemas.microsoft.com/office/drawing/2014/main" id="{A2B5B51D-E290-4919-B90F-98FD7501CE22}"/>
                </a:ext>
              </a:extLst>
            </p:cNvPr>
            <p:cNvSpPr/>
            <p:nvPr/>
          </p:nvSpPr>
          <p:spPr>
            <a:xfrm>
              <a:off x="2278063" y="2706688"/>
              <a:ext cx="685800" cy="106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b="0" kern="0">
                <a:solidFill>
                  <a:sysClr val="windowText" lastClr="000000"/>
                </a:solidFill>
              </a:endParaRPr>
            </a:p>
          </p:txBody>
        </p:sp>
        <p:sp>
          <p:nvSpPr>
            <p:cNvPr id="22" name="Rectangle 21">
              <a:extLst>
                <a:ext uri="{FF2B5EF4-FFF2-40B4-BE49-F238E27FC236}">
                  <a16:creationId xmlns:a16="http://schemas.microsoft.com/office/drawing/2014/main" id="{F7C5C38C-D557-40E2-BAC1-52406999FCA4}"/>
                </a:ext>
              </a:extLst>
            </p:cNvPr>
            <p:cNvSpPr/>
            <p:nvPr/>
          </p:nvSpPr>
          <p:spPr>
            <a:xfrm>
              <a:off x="2125663" y="2871788"/>
              <a:ext cx="2286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b="0" kern="0">
                <a:solidFill>
                  <a:sysClr val="windowText" lastClr="000000"/>
                </a:solidFill>
              </a:endParaRPr>
            </a:p>
          </p:txBody>
        </p:sp>
        <p:sp>
          <p:nvSpPr>
            <p:cNvPr id="23" name="Rectangle 22">
              <a:extLst>
                <a:ext uri="{FF2B5EF4-FFF2-40B4-BE49-F238E27FC236}">
                  <a16:creationId xmlns:a16="http://schemas.microsoft.com/office/drawing/2014/main" id="{4FB6562A-F449-4915-9A9D-603D1EC3968C}"/>
                </a:ext>
              </a:extLst>
            </p:cNvPr>
            <p:cNvSpPr/>
            <p:nvPr/>
          </p:nvSpPr>
          <p:spPr>
            <a:xfrm>
              <a:off x="2201863" y="3011488"/>
              <a:ext cx="152400" cy="16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b="0" kern="0">
                <a:solidFill>
                  <a:sysClr val="windowText" lastClr="000000"/>
                </a:solidFill>
              </a:endParaRPr>
            </a:p>
          </p:txBody>
        </p:sp>
        <p:sp>
          <p:nvSpPr>
            <p:cNvPr id="24" name="Rectangle 23">
              <a:extLst>
                <a:ext uri="{FF2B5EF4-FFF2-40B4-BE49-F238E27FC236}">
                  <a16:creationId xmlns:a16="http://schemas.microsoft.com/office/drawing/2014/main" id="{C9C0EE1B-001E-4D8E-86FC-22FBE3907AA1}"/>
                </a:ext>
              </a:extLst>
            </p:cNvPr>
            <p:cNvSpPr/>
            <p:nvPr/>
          </p:nvSpPr>
          <p:spPr>
            <a:xfrm>
              <a:off x="2125663" y="3230563"/>
              <a:ext cx="152400" cy="16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b="0" kern="0">
                <a:solidFill>
                  <a:sysClr val="windowText" lastClr="000000"/>
                </a:solidFill>
              </a:endParaRPr>
            </a:p>
          </p:txBody>
        </p:sp>
        <p:sp>
          <p:nvSpPr>
            <p:cNvPr id="25" name="Rectangle 24">
              <a:extLst>
                <a:ext uri="{FF2B5EF4-FFF2-40B4-BE49-F238E27FC236}">
                  <a16:creationId xmlns:a16="http://schemas.microsoft.com/office/drawing/2014/main" id="{8B314D96-58B9-4405-AF31-64FE485827D2}"/>
                </a:ext>
              </a:extLst>
            </p:cNvPr>
            <p:cNvSpPr/>
            <p:nvPr/>
          </p:nvSpPr>
          <p:spPr>
            <a:xfrm>
              <a:off x="2125663" y="3382963"/>
              <a:ext cx="152400" cy="16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b="0" kern="0">
                <a:solidFill>
                  <a:sysClr val="windowText" lastClr="000000"/>
                </a:solidFill>
              </a:endParaRPr>
            </a:p>
          </p:txBody>
        </p:sp>
        <p:sp>
          <p:nvSpPr>
            <p:cNvPr id="26" name="Rectangle 25">
              <a:extLst>
                <a:ext uri="{FF2B5EF4-FFF2-40B4-BE49-F238E27FC236}">
                  <a16:creationId xmlns:a16="http://schemas.microsoft.com/office/drawing/2014/main" id="{30043548-B3BD-4149-A698-A6D647AC3317}"/>
                </a:ext>
              </a:extLst>
            </p:cNvPr>
            <p:cNvSpPr/>
            <p:nvPr/>
          </p:nvSpPr>
          <p:spPr>
            <a:xfrm>
              <a:off x="2020888" y="3544888"/>
              <a:ext cx="152400" cy="16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b="0" kern="0">
                <a:solidFill>
                  <a:sysClr val="windowText" lastClr="000000"/>
                </a:solidFill>
              </a:endParaRPr>
            </a:p>
          </p:txBody>
        </p:sp>
        <p:sp>
          <p:nvSpPr>
            <p:cNvPr id="27" name="Rectangle 26">
              <a:extLst>
                <a:ext uri="{FF2B5EF4-FFF2-40B4-BE49-F238E27FC236}">
                  <a16:creationId xmlns:a16="http://schemas.microsoft.com/office/drawing/2014/main" id="{5DC5E4FA-2E9C-47A1-8AE7-305165AEA6AE}"/>
                </a:ext>
              </a:extLst>
            </p:cNvPr>
            <p:cNvSpPr/>
            <p:nvPr/>
          </p:nvSpPr>
          <p:spPr>
            <a:xfrm>
              <a:off x="1944688" y="3906838"/>
              <a:ext cx="457200" cy="192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b="0" kern="0">
                <a:solidFill>
                  <a:sysClr val="windowText" lastClr="000000"/>
                </a:solidFill>
              </a:endParaRPr>
            </a:p>
          </p:txBody>
        </p:sp>
        <p:sp>
          <p:nvSpPr>
            <p:cNvPr id="32" name="TextBox 2">
              <a:extLst>
                <a:ext uri="{FF2B5EF4-FFF2-40B4-BE49-F238E27FC236}">
                  <a16:creationId xmlns:a16="http://schemas.microsoft.com/office/drawing/2014/main" id="{B4E72A5B-1C83-4D05-AD65-47554997C18A}"/>
                </a:ext>
              </a:extLst>
            </p:cNvPr>
            <p:cNvSpPr txBox="1">
              <a:spLocks noChangeArrowheads="1"/>
            </p:cNvSpPr>
            <p:nvPr/>
          </p:nvSpPr>
          <p:spPr bwMode="auto">
            <a:xfrm>
              <a:off x="3137126" y="1249363"/>
              <a:ext cx="1890261" cy="523220"/>
            </a:xfrm>
            <a:prstGeom prst="rect">
              <a:avLst/>
            </a:prstGeom>
            <a:noFill/>
            <a:ln>
              <a:noFill/>
            </a:ln>
          </p:spPr>
          <p:txBody>
            <a:bodyPr wrap="none">
              <a:spAutoFit/>
            </a:bodyPr>
            <a:lstStyle>
              <a:defPPr>
                <a:defRPr lang="en-US"/>
              </a:defPPr>
              <a:lvl1pPr>
                <a:defRPr sz="1100"/>
              </a:lvl1pPr>
            </a:lstStyle>
            <a:p>
              <a:pPr algn="ctr" eaLnBrk="1" fontAlgn="auto" hangingPunct="1">
                <a:spcBef>
                  <a:spcPts val="0"/>
                </a:spcBef>
                <a:spcAft>
                  <a:spcPts val="0"/>
                </a:spcAft>
                <a:defRPr/>
              </a:pPr>
              <a:r>
                <a:rPr lang="en-US" altLang="en-US" sz="1400" b="0" kern="0" dirty="0">
                  <a:solidFill>
                    <a:srgbClr val="00539B"/>
                  </a:solidFill>
                  <a:latin typeface="Calibri" panose="020F0502020204030204" pitchFamily="34" charset="0"/>
                  <a:cs typeface="Calibri" panose="020F0502020204030204" pitchFamily="34" charset="0"/>
                </a:rPr>
                <a:t>Relative Risk Reduction</a:t>
              </a:r>
            </a:p>
            <a:p>
              <a:pPr algn="ctr" eaLnBrk="1" fontAlgn="auto" hangingPunct="1">
                <a:spcBef>
                  <a:spcPts val="0"/>
                </a:spcBef>
                <a:spcAft>
                  <a:spcPts val="0"/>
                </a:spcAft>
                <a:defRPr/>
              </a:pPr>
              <a:r>
                <a:rPr lang="en-US" altLang="en-US" sz="1400" b="0" kern="0" dirty="0">
                  <a:solidFill>
                    <a:srgbClr val="00539B"/>
                  </a:solidFill>
                  <a:latin typeface="Calibri" panose="020F0502020204030204" pitchFamily="34" charset="0"/>
                  <a:cs typeface="Calibri" panose="020F0502020204030204" pitchFamily="34" charset="0"/>
                </a:rPr>
                <a:t>(95% CI)</a:t>
              </a:r>
            </a:p>
          </p:txBody>
        </p:sp>
        <p:sp>
          <p:nvSpPr>
            <p:cNvPr id="34" name="TextBox 19">
              <a:extLst>
                <a:ext uri="{FF2B5EF4-FFF2-40B4-BE49-F238E27FC236}">
                  <a16:creationId xmlns:a16="http://schemas.microsoft.com/office/drawing/2014/main" id="{5B7BB10F-6CCB-47D9-8988-2AB899D26471}"/>
                </a:ext>
              </a:extLst>
            </p:cNvPr>
            <p:cNvSpPr txBox="1">
              <a:spLocks noChangeArrowheads="1"/>
            </p:cNvSpPr>
            <p:nvPr/>
          </p:nvSpPr>
          <p:spPr bwMode="auto">
            <a:xfrm>
              <a:off x="1346200" y="1819275"/>
              <a:ext cx="505267" cy="307777"/>
            </a:xfrm>
            <a:prstGeom prst="rect">
              <a:avLst/>
            </a:prstGeom>
            <a:noFill/>
            <a:ln>
              <a:noFill/>
            </a:ln>
          </p:spPr>
          <p:txBody>
            <a:bodyPr wrap="none">
              <a:spAutoFit/>
            </a:bodyPr>
            <a:lstStyle/>
            <a:p>
              <a:pPr eaLnBrk="1" fontAlgn="auto" hangingPunct="1">
                <a:spcBef>
                  <a:spcPts val="0"/>
                </a:spcBef>
                <a:spcAft>
                  <a:spcPts val="0"/>
                </a:spcAft>
                <a:defRPr/>
              </a:pPr>
              <a:r>
                <a:rPr lang="en-US" altLang="en-US" sz="1400" b="0" kern="0" dirty="0">
                  <a:solidFill>
                    <a:srgbClr val="00539B"/>
                  </a:solidFill>
                  <a:latin typeface="Calibri" panose="020F0502020204030204" pitchFamily="34" charset="0"/>
                  <a:cs typeface="Calibri" panose="020F0502020204030204" pitchFamily="34" charset="0"/>
                </a:rPr>
                <a:t>Trial</a:t>
              </a:r>
            </a:p>
          </p:txBody>
        </p:sp>
        <p:sp>
          <p:nvSpPr>
            <p:cNvPr id="35" name="TextBox 19">
              <a:extLst>
                <a:ext uri="{FF2B5EF4-FFF2-40B4-BE49-F238E27FC236}">
                  <a16:creationId xmlns:a16="http://schemas.microsoft.com/office/drawing/2014/main" id="{8609509E-7716-4872-993B-4A2A9C62D854}"/>
                </a:ext>
              </a:extLst>
            </p:cNvPr>
            <p:cNvSpPr txBox="1">
              <a:spLocks noChangeArrowheads="1"/>
            </p:cNvSpPr>
            <p:nvPr/>
          </p:nvSpPr>
          <p:spPr bwMode="auto">
            <a:xfrm>
              <a:off x="1346200" y="2171700"/>
              <a:ext cx="1589088" cy="2062163"/>
            </a:xfrm>
            <a:prstGeom prst="rect">
              <a:avLst/>
            </a:prstGeom>
            <a:noFill/>
            <a:ln>
              <a:noFill/>
            </a:ln>
          </p:spPr>
          <p:txBody>
            <a:bodyPr wrap="none">
              <a:spAutoFit/>
            </a:bodyPr>
            <a:lstStyle/>
            <a:p>
              <a:pPr eaLnBrk="1" fontAlgn="auto" hangingPunct="1">
                <a:spcBef>
                  <a:spcPts val="600"/>
                </a:spcBef>
                <a:spcAft>
                  <a:spcPts val="0"/>
                </a:spcAft>
                <a:defRPr/>
              </a:pPr>
              <a:r>
                <a:rPr lang="en-US" altLang="en-US" sz="1400" b="0" kern="0" dirty="0">
                  <a:solidFill>
                    <a:sysClr val="windowText" lastClr="000000"/>
                  </a:solidFill>
                </a:rPr>
                <a:t>AFASAK I (1990)</a:t>
              </a:r>
            </a:p>
            <a:p>
              <a:pPr eaLnBrk="1" fontAlgn="auto" hangingPunct="1">
                <a:spcBef>
                  <a:spcPts val="600"/>
                </a:spcBef>
                <a:spcAft>
                  <a:spcPts val="0"/>
                </a:spcAft>
                <a:defRPr/>
              </a:pPr>
              <a:r>
                <a:rPr lang="en-US" altLang="en-US" sz="1400" b="0" kern="0" dirty="0">
                  <a:solidFill>
                    <a:sysClr val="windowText" lastClr="000000"/>
                  </a:solidFill>
                </a:rPr>
                <a:t>SPAF I (1991)</a:t>
              </a:r>
            </a:p>
            <a:p>
              <a:pPr eaLnBrk="1" fontAlgn="auto" hangingPunct="1">
                <a:spcBef>
                  <a:spcPts val="600"/>
                </a:spcBef>
                <a:spcAft>
                  <a:spcPts val="0"/>
                </a:spcAft>
                <a:defRPr/>
              </a:pPr>
              <a:r>
                <a:rPr lang="en-US" altLang="en-US" sz="1400" b="0" kern="0" dirty="0">
                  <a:solidFill>
                    <a:sysClr val="windowText" lastClr="000000"/>
                  </a:solidFill>
                </a:rPr>
                <a:t>BAATAF (1990)</a:t>
              </a:r>
            </a:p>
            <a:p>
              <a:pPr eaLnBrk="1" fontAlgn="auto" hangingPunct="1">
                <a:spcBef>
                  <a:spcPts val="600"/>
                </a:spcBef>
                <a:spcAft>
                  <a:spcPts val="0"/>
                </a:spcAft>
                <a:defRPr/>
              </a:pPr>
              <a:r>
                <a:rPr lang="en-US" altLang="en-US" sz="1400" b="0" kern="0" dirty="0">
                  <a:solidFill>
                    <a:sysClr val="windowText" lastClr="000000"/>
                  </a:solidFill>
                </a:rPr>
                <a:t>CAFA (1991)</a:t>
              </a:r>
            </a:p>
            <a:p>
              <a:pPr eaLnBrk="1" fontAlgn="auto" hangingPunct="1">
                <a:spcBef>
                  <a:spcPts val="600"/>
                </a:spcBef>
                <a:spcAft>
                  <a:spcPts val="0"/>
                </a:spcAft>
                <a:defRPr/>
              </a:pPr>
              <a:r>
                <a:rPr lang="en-US" altLang="en-US" sz="1400" b="0" kern="0" dirty="0">
                  <a:solidFill>
                    <a:sysClr val="windowText" lastClr="000000"/>
                  </a:solidFill>
                </a:rPr>
                <a:t>SPINAF (1992)</a:t>
              </a:r>
            </a:p>
            <a:p>
              <a:pPr eaLnBrk="1" fontAlgn="auto" hangingPunct="1">
                <a:spcBef>
                  <a:spcPts val="600"/>
                </a:spcBef>
                <a:spcAft>
                  <a:spcPts val="0"/>
                </a:spcAft>
                <a:defRPr/>
              </a:pPr>
              <a:r>
                <a:rPr lang="en-US" altLang="en-US" sz="1400" b="0" kern="0" dirty="0">
                  <a:solidFill>
                    <a:sysClr val="windowText" lastClr="000000"/>
                  </a:solidFill>
                </a:rPr>
                <a:t>EAFT (1993)</a:t>
              </a:r>
            </a:p>
            <a:p>
              <a:pPr eaLnBrk="1" fontAlgn="auto" hangingPunct="1">
                <a:spcBef>
                  <a:spcPts val="600"/>
                </a:spcBef>
                <a:spcAft>
                  <a:spcPts val="0"/>
                </a:spcAft>
                <a:defRPr/>
              </a:pPr>
              <a:r>
                <a:rPr lang="en-US" altLang="en-US" sz="1400" b="0" kern="0" dirty="0">
                  <a:solidFill>
                    <a:sysClr val="windowText" lastClr="000000"/>
                  </a:solidFill>
                </a:rPr>
                <a:t>Combined</a:t>
              </a:r>
            </a:p>
          </p:txBody>
        </p:sp>
        <p:sp>
          <p:nvSpPr>
            <p:cNvPr id="45" name="TextBox 19">
              <a:extLst>
                <a:ext uri="{FF2B5EF4-FFF2-40B4-BE49-F238E27FC236}">
                  <a16:creationId xmlns:a16="http://schemas.microsoft.com/office/drawing/2014/main" id="{08EF008A-FF60-4B15-A81D-D94B78F3B493}"/>
                </a:ext>
              </a:extLst>
            </p:cNvPr>
            <p:cNvSpPr txBox="1">
              <a:spLocks noChangeArrowheads="1"/>
            </p:cNvSpPr>
            <p:nvPr/>
          </p:nvSpPr>
          <p:spPr bwMode="auto">
            <a:xfrm>
              <a:off x="2616200" y="4341813"/>
              <a:ext cx="576263" cy="277812"/>
            </a:xfrm>
            <a:prstGeom prst="rect">
              <a:avLst/>
            </a:prstGeom>
            <a:noFill/>
            <a:ln>
              <a:noFill/>
            </a:ln>
          </p:spPr>
          <p:txBody>
            <a:bodyPr wrap="none">
              <a:spAutoFit/>
            </a:bodyPr>
            <a:lstStyle/>
            <a:p>
              <a:pPr algn="ctr" eaLnBrk="1" fontAlgn="auto" hangingPunct="1">
                <a:spcBef>
                  <a:spcPts val="0"/>
                </a:spcBef>
                <a:spcAft>
                  <a:spcPts val="0"/>
                </a:spcAft>
                <a:defRPr/>
              </a:pPr>
              <a:r>
                <a:rPr lang="en-US" altLang="en-US" sz="1200" b="0" kern="0" dirty="0">
                  <a:solidFill>
                    <a:sysClr val="windowText" lastClr="000000"/>
                  </a:solidFill>
                </a:rPr>
                <a:t>100%</a:t>
              </a:r>
            </a:p>
          </p:txBody>
        </p:sp>
        <p:sp>
          <p:nvSpPr>
            <p:cNvPr id="46" name="TextBox 19">
              <a:extLst>
                <a:ext uri="{FF2B5EF4-FFF2-40B4-BE49-F238E27FC236}">
                  <a16:creationId xmlns:a16="http://schemas.microsoft.com/office/drawing/2014/main" id="{20FA0516-2800-4A4F-AC3E-BAF7CCA65D50}"/>
                </a:ext>
              </a:extLst>
            </p:cNvPr>
            <p:cNvSpPr txBox="1">
              <a:spLocks noChangeArrowheads="1"/>
            </p:cNvSpPr>
            <p:nvPr/>
          </p:nvSpPr>
          <p:spPr bwMode="auto">
            <a:xfrm>
              <a:off x="3281363" y="4341813"/>
              <a:ext cx="490537" cy="277812"/>
            </a:xfrm>
            <a:prstGeom prst="rect">
              <a:avLst/>
            </a:prstGeom>
            <a:noFill/>
            <a:ln>
              <a:noFill/>
            </a:ln>
          </p:spPr>
          <p:txBody>
            <a:bodyPr wrap="none">
              <a:spAutoFit/>
            </a:bodyPr>
            <a:lstStyle/>
            <a:p>
              <a:pPr algn="ctr" eaLnBrk="1" fontAlgn="auto" hangingPunct="1">
                <a:spcBef>
                  <a:spcPts val="0"/>
                </a:spcBef>
                <a:spcAft>
                  <a:spcPts val="0"/>
                </a:spcAft>
                <a:defRPr/>
              </a:pPr>
              <a:r>
                <a:rPr lang="en-US" altLang="en-US" sz="1200" b="0" kern="0" dirty="0">
                  <a:solidFill>
                    <a:sysClr val="windowText" lastClr="000000"/>
                  </a:solidFill>
                </a:rPr>
                <a:t>50%</a:t>
              </a:r>
            </a:p>
          </p:txBody>
        </p:sp>
        <p:sp>
          <p:nvSpPr>
            <p:cNvPr id="47" name="TextBox 19">
              <a:extLst>
                <a:ext uri="{FF2B5EF4-FFF2-40B4-BE49-F238E27FC236}">
                  <a16:creationId xmlns:a16="http://schemas.microsoft.com/office/drawing/2014/main" id="{7F154111-384D-44B5-8022-B3852F00E6E5}"/>
                </a:ext>
              </a:extLst>
            </p:cNvPr>
            <p:cNvSpPr txBox="1">
              <a:spLocks noChangeArrowheads="1"/>
            </p:cNvSpPr>
            <p:nvPr/>
          </p:nvSpPr>
          <p:spPr bwMode="auto">
            <a:xfrm>
              <a:off x="3860800" y="4341813"/>
              <a:ext cx="269875" cy="277812"/>
            </a:xfrm>
            <a:prstGeom prst="rect">
              <a:avLst/>
            </a:prstGeom>
            <a:noFill/>
            <a:ln>
              <a:noFill/>
            </a:ln>
          </p:spPr>
          <p:txBody>
            <a:bodyPr wrap="none">
              <a:spAutoFit/>
            </a:bodyPr>
            <a:lstStyle/>
            <a:p>
              <a:pPr algn="ctr" eaLnBrk="1" fontAlgn="auto" hangingPunct="1">
                <a:spcBef>
                  <a:spcPts val="0"/>
                </a:spcBef>
                <a:spcAft>
                  <a:spcPts val="0"/>
                </a:spcAft>
                <a:defRPr/>
              </a:pPr>
              <a:r>
                <a:rPr lang="en-US" altLang="en-US" sz="1200" b="0" kern="0" dirty="0">
                  <a:solidFill>
                    <a:sysClr val="windowText" lastClr="000000"/>
                  </a:solidFill>
                </a:rPr>
                <a:t>0</a:t>
              </a:r>
            </a:p>
          </p:txBody>
        </p:sp>
        <p:sp>
          <p:nvSpPr>
            <p:cNvPr id="48" name="TextBox 19">
              <a:extLst>
                <a:ext uri="{FF2B5EF4-FFF2-40B4-BE49-F238E27FC236}">
                  <a16:creationId xmlns:a16="http://schemas.microsoft.com/office/drawing/2014/main" id="{54FC36E8-8D1C-4665-8D71-0A1DF7C86C13}"/>
                </a:ext>
              </a:extLst>
            </p:cNvPr>
            <p:cNvSpPr txBox="1">
              <a:spLocks noChangeArrowheads="1"/>
            </p:cNvSpPr>
            <p:nvPr/>
          </p:nvSpPr>
          <p:spPr bwMode="auto">
            <a:xfrm>
              <a:off x="4241800" y="4341813"/>
              <a:ext cx="581025" cy="277812"/>
            </a:xfrm>
            <a:prstGeom prst="rect">
              <a:avLst/>
            </a:prstGeom>
            <a:noFill/>
            <a:ln>
              <a:noFill/>
            </a:ln>
          </p:spPr>
          <p:txBody>
            <a:bodyPr wrap="none">
              <a:spAutoFit/>
            </a:bodyPr>
            <a:lstStyle/>
            <a:p>
              <a:pPr algn="ctr" eaLnBrk="1" fontAlgn="auto" hangingPunct="1">
                <a:spcBef>
                  <a:spcPts val="0"/>
                </a:spcBef>
                <a:spcAft>
                  <a:spcPts val="0"/>
                </a:spcAft>
                <a:defRPr/>
              </a:pPr>
              <a:r>
                <a:rPr lang="en-US" altLang="en-US" sz="1200" b="0" kern="0" dirty="0">
                  <a:solidFill>
                    <a:sysClr val="windowText" lastClr="000000"/>
                  </a:solidFill>
                </a:rPr>
                <a:t>−50%</a:t>
              </a:r>
            </a:p>
          </p:txBody>
        </p:sp>
        <p:sp>
          <p:nvSpPr>
            <p:cNvPr id="49" name="TextBox 19">
              <a:extLst>
                <a:ext uri="{FF2B5EF4-FFF2-40B4-BE49-F238E27FC236}">
                  <a16:creationId xmlns:a16="http://schemas.microsoft.com/office/drawing/2014/main" id="{E1713452-C561-4205-BF28-7031BADE4FCA}"/>
                </a:ext>
              </a:extLst>
            </p:cNvPr>
            <p:cNvSpPr txBox="1">
              <a:spLocks noChangeArrowheads="1"/>
            </p:cNvSpPr>
            <p:nvPr/>
          </p:nvSpPr>
          <p:spPr bwMode="auto">
            <a:xfrm>
              <a:off x="4810125" y="4341813"/>
              <a:ext cx="666750" cy="277812"/>
            </a:xfrm>
            <a:prstGeom prst="rect">
              <a:avLst/>
            </a:prstGeom>
            <a:noFill/>
            <a:ln>
              <a:noFill/>
            </a:ln>
          </p:spPr>
          <p:txBody>
            <a:bodyPr wrap="none">
              <a:spAutoFit/>
            </a:bodyPr>
            <a:lstStyle/>
            <a:p>
              <a:pPr algn="ctr" eaLnBrk="1" fontAlgn="auto" hangingPunct="1">
                <a:spcBef>
                  <a:spcPts val="0"/>
                </a:spcBef>
                <a:spcAft>
                  <a:spcPts val="0"/>
                </a:spcAft>
                <a:defRPr/>
              </a:pPr>
              <a:r>
                <a:rPr lang="en-US" altLang="en-US" sz="1200" b="0" kern="0" dirty="0">
                  <a:solidFill>
                    <a:sysClr val="windowText" lastClr="000000"/>
                  </a:solidFill>
                </a:rPr>
                <a:t>−100%</a:t>
              </a:r>
            </a:p>
          </p:txBody>
        </p:sp>
        <p:sp>
          <p:nvSpPr>
            <p:cNvPr id="14" name="Left Bracket 13">
              <a:extLst>
                <a:ext uri="{FF2B5EF4-FFF2-40B4-BE49-F238E27FC236}">
                  <a16:creationId xmlns:a16="http://schemas.microsoft.com/office/drawing/2014/main" id="{EC0E6512-8A47-46B4-A958-66C559D35241}"/>
                </a:ext>
              </a:extLst>
            </p:cNvPr>
            <p:cNvSpPr/>
            <p:nvPr/>
          </p:nvSpPr>
          <p:spPr>
            <a:xfrm rot="16200000">
              <a:off x="3995738" y="3255963"/>
              <a:ext cx="0" cy="2203450"/>
            </a:xfrm>
            <a:prstGeom prst="leftBracket">
              <a:avLst>
                <a:gd name="adj" fmla="val 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sp>
          <p:nvSpPr>
            <p:cNvPr id="51" name="TextBox 19">
              <a:extLst>
                <a:ext uri="{FF2B5EF4-FFF2-40B4-BE49-F238E27FC236}">
                  <a16:creationId xmlns:a16="http://schemas.microsoft.com/office/drawing/2014/main" id="{9B2BDA65-B5C4-43C9-9507-AC8DC1A31319}"/>
                </a:ext>
              </a:extLst>
            </p:cNvPr>
            <p:cNvSpPr txBox="1">
              <a:spLocks noChangeArrowheads="1"/>
            </p:cNvSpPr>
            <p:nvPr/>
          </p:nvSpPr>
          <p:spPr bwMode="auto">
            <a:xfrm>
              <a:off x="2533650" y="4581525"/>
              <a:ext cx="1416050" cy="307975"/>
            </a:xfrm>
            <a:prstGeom prst="rect">
              <a:avLst/>
            </a:prstGeom>
            <a:noFill/>
            <a:ln>
              <a:noFill/>
            </a:ln>
          </p:spPr>
          <p:txBody>
            <a:bodyPr wrap="none">
              <a:spAutoFit/>
            </a:bodyPr>
            <a:lstStyle/>
            <a:p>
              <a:pPr algn="r" eaLnBrk="1" fontAlgn="auto" hangingPunct="1">
                <a:spcBef>
                  <a:spcPts val="0"/>
                </a:spcBef>
                <a:spcAft>
                  <a:spcPts val="0"/>
                </a:spcAft>
                <a:defRPr/>
              </a:pPr>
              <a:r>
                <a:rPr lang="en-US" altLang="en-US" sz="1400" b="0" kern="0" dirty="0">
                  <a:solidFill>
                    <a:sysClr val="windowText" lastClr="000000"/>
                  </a:solidFill>
                </a:rPr>
                <a:t>Favors warfarin</a:t>
              </a:r>
            </a:p>
          </p:txBody>
        </p:sp>
        <p:sp>
          <p:nvSpPr>
            <p:cNvPr id="52" name="TextBox 19">
              <a:extLst>
                <a:ext uri="{FF2B5EF4-FFF2-40B4-BE49-F238E27FC236}">
                  <a16:creationId xmlns:a16="http://schemas.microsoft.com/office/drawing/2014/main" id="{9288582F-C3BC-4362-BF33-CFC8EC627B0E}"/>
                </a:ext>
              </a:extLst>
            </p:cNvPr>
            <p:cNvSpPr txBox="1">
              <a:spLocks noChangeArrowheads="1"/>
            </p:cNvSpPr>
            <p:nvPr/>
          </p:nvSpPr>
          <p:spPr bwMode="auto">
            <a:xfrm>
              <a:off x="3990975" y="4581525"/>
              <a:ext cx="1408113" cy="523875"/>
            </a:xfrm>
            <a:prstGeom prst="rect">
              <a:avLst/>
            </a:prstGeom>
            <a:noFill/>
            <a:ln>
              <a:noFill/>
            </a:ln>
          </p:spPr>
          <p:txBody>
            <a:bodyPr wrap="none">
              <a:spAutoFit/>
            </a:bodyPr>
            <a:lstStyle/>
            <a:p>
              <a:pPr algn="ctr" eaLnBrk="1" fontAlgn="auto" hangingPunct="1">
                <a:spcBef>
                  <a:spcPts val="0"/>
                </a:spcBef>
                <a:spcAft>
                  <a:spcPts val="0"/>
                </a:spcAft>
                <a:defRPr/>
              </a:pPr>
              <a:r>
                <a:rPr lang="en-US" altLang="en-US" sz="1400" b="0" kern="0" dirty="0">
                  <a:solidFill>
                    <a:sysClr val="windowText" lastClr="000000"/>
                  </a:solidFill>
                </a:rPr>
                <a:t>Favors placebo</a:t>
              </a:r>
              <a:br>
                <a:rPr lang="en-US" altLang="en-US" sz="1400" b="0" kern="0" dirty="0">
                  <a:solidFill>
                    <a:sysClr val="windowText" lastClr="000000"/>
                  </a:solidFill>
                </a:rPr>
              </a:br>
              <a:r>
                <a:rPr lang="en-US" altLang="en-US" sz="1400" b="0" kern="0" dirty="0">
                  <a:solidFill>
                    <a:sysClr val="windowText" lastClr="000000"/>
                  </a:solidFill>
                </a:rPr>
                <a:t>or control</a:t>
              </a:r>
            </a:p>
          </p:txBody>
        </p:sp>
        <p:grpSp>
          <p:nvGrpSpPr>
            <p:cNvPr id="133148" name="Group 19">
              <a:extLst>
                <a:ext uri="{FF2B5EF4-FFF2-40B4-BE49-F238E27FC236}">
                  <a16:creationId xmlns:a16="http://schemas.microsoft.com/office/drawing/2014/main" id="{7E88880C-AB13-5220-3991-5A95419C5625}"/>
                </a:ext>
              </a:extLst>
            </p:cNvPr>
            <p:cNvGrpSpPr>
              <a:grpSpLocks/>
            </p:cNvGrpSpPr>
            <p:nvPr/>
          </p:nvGrpSpPr>
          <p:grpSpPr bwMode="auto">
            <a:xfrm>
              <a:off x="3187700" y="4014788"/>
              <a:ext cx="260350" cy="133350"/>
              <a:chOff x="3359349" y="3657600"/>
              <a:chExt cx="603051" cy="133350"/>
            </a:xfrm>
          </p:grpSpPr>
          <p:cxnSp>
            <p:nvCxnSpPr>
              <p:cNvPr id="17" name="Straight Connector 16">
                <a:extLst>
                  <a:ext uri="{FF2B5EF4-FFF2-40B4-BE49-F238E27FC236}">
                    <a16:creationId xmlns:a16="http://schemas.microsoft.com/office/drawing/2014/main" id="{18AD6CBB-BED2-4498-819F-B6E84B6A290D}"/>
                  </a:ext>
                </a:extLst>
              </p:cNvPr>
              <p:cNvCxnSpPr/>
              <p:nvPr/>
            </p:nvCxnSpPr>
            <p:spPr>
              <a:xfrm>
                <a:off x="3962400" y="3657600"/>
                <a:ext cx="0" cy="133350"/>
              </a:xfrm>
              <a:prstGeom prst="line">
                <a:avLst/>
              </a:prstGeom>
              <a:ln w="22225">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6634F33-5A17-46D6-ABA7-02640F0C7C76}"/>
                  </a:ext>
                </a:extLst>
              </p:cNvPr>
              <p:cNvCxnSpPr/>
              <p:nvPr/>
            </p:nvCxnSpPr>
            <p:spPr>
              <a:xfrm>
                <a:off x="3359349" y="3657600"/>
                <a:ext cx="0" cy="133350"/>
              </a:xfrm>
              <a:prstGeom prst="line">
                <a:avLst/>
              </a:prstGeom>
              <a:ln w="22225">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D9621FB-20D6-4FE5-8E6D-D496582EA61F}"/>
                  </a:ext>
                </a:extLst>
              </p:cNvPr>
              <p:cNvCxnSpPr/>
              <p:nvPr/>
            </p:nvCxnSpPr>
            <p:spPr>
              <a:xfrm>
                <a:off x="3359349" y="3724275"/>
                <a:ext cx="603051" cy="0"/>
              </a:xfrm>
              <a:prstGeom prst="line">
                <a:avLst/>
              </a:prstGeom>
              <a:ln w="22225">
                <a:solidFill>
                  <a:srgbClr val="FF9900"/>
                </a:solidFill>
              </a:ln>
              <a:effectLst/>
            </p:spPr>
            <p:style>
              <a:lnRef idx="2">
                <a:schemeClr val="accent1"/>
              </a:lnRef>
              <a:fillRef idx="0">
                <a:schemeClr val="accent1"/>
              </a:fillRef>
              <a:effectRef idx="1">
                <a:schemeClr val="accent1"/>
              </a:effectRef>
              <a:fontRef idx="minor">
                <a:schemeClr val="tx1"/>
              </a:fontRef>
            </p:style>
          </p:cxnSp>
        </p:grpSp>
        <p:sp>
          <p:nvSpPr>
            <p:cNvPr id="21" name="Oval 20">
              <a:extLst>
                <a:ext uri="{FF2B5EF4-FFF2-40B4-BE49-F238E27FC236}">
                  <a16:creationId xmlns:a16="http://schemas.microsoft.com/office/drawing/2014/main" id="{AE8D1251-A45B-48CC-8483-170024B7E34A}"/>
                </a:ext>
              </a:extLst>
            </p:cNvPr>
            <p:cNvSpPr/>
            <p:nvPr/>
          </p:nvSpPr>
          <p:spPr>
            <a:xfrm>
              <a:off x="3233738" y="4027488"/>
              <a:ext cx="107950" cy="107950"/>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grpSp>
          <p:nvGrpSpPr>
            <p:cNvPr id="133150" name="Group 59">
              <a:extLst>
                <a:ext uri="{FF2B5EF4-FFF2-40B4-BE49-F238E27FC236}">
                  <a16:creationId xmlns:a16="http://schemas.microsoft.com/office/drawing/2014/main" id="{795BC027-BB27-5A2D-74E2-2BC20598EEE9}"/>
                </a:ext>
              </a:extLst>
            </p:cNvPr>
            <p:cNvGrpSpPr>
              <a:grpSpLocks/>
            </p:cNvGrpSpPr>
            <p:nvPr/>
          </p:nvGrpSpPr>
          <p:grpSpPr bwMode="auto">
            <a:xfrm>
              <a:off x="3086100" y="3722688"/>
              <a:ext cx="411163" cy="133350"/>
              <a:chOff x="3359349" y="3657600"/>
              <a:chExt cx="603051" cy="133350"/>
            </a:xfrm>
          </p:grpSpPr>
          <p:cxnSp>
            <p:nvCxnSpPr>
              <p:cNvPr id="61" name="Straight Connector 60">
                <a:extLst>
                  <a:ext uri="{FF2B5EF4-FFF2-40B4-BE49-F238E27FC236}">
                    <a16:creationId xmlns:a16="http://schemas.microsoft.com/office/drawing/2014/main" id="{3ECDA848-1C25-48F7-B393-D7CB68473C06}"/>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ADCCCAD7-4CD7-411B-A9F3-CBE9FC9F1E32}"/>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CCC02D36-1F2C-4629-88CE-3FF7BCECDCA8}"/>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64" name="Oval 63">
              <a:extLst>
                <a:ext uri="{FF2B5EF4-FFF2-40B4-BE49-F238E27FC236}">
                  <a16:creationId xmlns:a16="http://schemas.microsoft.com/office/drawing/2014/main" id="{B911DE10-013E-48A3-90A2-802AFCE3F02D}"/>
                </a:ext>
              </a:extLst>
            </p:cNvPr>
            <p:cNvSpPr/>
            <p:nvPr/>
          </p:nvSpPr>
          <p:spPr>
            <a:xfrm>
              <a:off x="3181350" y="3735388"/>
              <a:ext cx="107950" cy="1079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grpSp>
          <p:nvGrpSpPr>
            <p:cNvPr id="133152" name="Group 64">
              <a:extLst>
                <a:ext uri="{FF2B5EF4-FFF2-40B4-BE49-F238E27FC236}">
                  <a16:creationId xmlns:a16="http://schemas.microsoft.com/office/drawing/2014/main" id="{A89DF179-4374-CF94-ECF1-4FF0EDE915F1}"/>
                </a:ext>
              </a:extLst>
            </p:cNvPr>
            <p:cNvGrpSpPr>
              <a:grpSpLocks/>
            </p:cNvGrpSpPr>
            <p:nvPr/>
          </p:nvGrpSpPr>
          <p:grpSpPr bwMode="auto">
            <a:xfrm>
              <a:off x="3017838" y="3430588"/>
              <a:ext cx="639762" cy="133350"/>
              <a:chOff x="3359349" y="3657600"/>
              <a:chExt cx="603051" cy="133350"/>
            </a:xfrm>
          </p:grpSpPr>
          <p:cxnSp>
            <p:nvCxnSpPr>
              <p:cNvPr id="66" name="Straight Connector 65">
                <a:extLst>
                  <a:ext uri="{FF2B5EF4-FFF2-40B4-BE49-F238E27FC236}">
                    <a16:creationId xmlns:a16="http://schemas.microsoft.com/office/drawing/2014/main" id="{A7C3A5D4-CB2C-4DBC-94ED-1B1FB0D36360}"/>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5AAD294-3378-4CF6-BF82-C7DE2D0E2A9E}"/>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A282BC3F-5465-47A6-8EDF-7B2D77E83C9A}"/>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69" name="Oval 68">
              <a:extLst>
                <a:ext uri="{FF2B5EF4-FFF2-40B4-BE49-F238E27FC236}">
                  <a16:creationId xmlns:a16="http://schemas.microsoft.com/office/drawing/2014/main" id="{7869CA2F-E355-425A-826F-DCE5EA0B9480}"/>
                </a:ext>
              </a:extLst>
            </p:cNvPr>
            <p:cNvSpPr/>
            <p:nvPr/>
          </p:nvSpPr>
          <p:spPr>
            <a:xfrm>
              <a:off x="3157538" y="3443288"/>
              <a:ext cx="107950" cy="1079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grpSp>
          <p:nvGrpSpPr>
            <p:cNvPr id="133154" name="Group 69">
              <a:extLst>
                <a:ext uri="{FF2B5EF4-FFF2-40B4-BE49-F238E27FC236}">
                  <a16:creationId xmlns:a16="http://schemas.microsoft.com/office/drawing/2014/main" id="{68DDD0FA-431E-3475-2125-3CC152E294F9}"/>
                </a:ext>
              </a:extLst>
            </p:cNvPr>
            <p:cNvGrpSpPr>
              <a:grpSpLocks/>
            </p:cNvGrpSpPr>
            <p:nvPr/>
          </p:nvGrpSpPr>
          <p:grpSpPr bwMode="auto">
            <a:xfrm>
              <a:off x="3132138" y="3140075"/>
              <a:ext cx="1874837" cy="133350"/>
              <a:chOff x="3359349" y="3657600"/>
              <a:chExt cx="603051" cy="133350"/>
            </a:xfrm>
          </p:grpSpPr>
          <p:cxnSp>
            <p:nvCxnSpPr>
              <p:cNvPr id="71" name="Straight Connector 70">
                <a:extLst>
                  <a:ext uri="{FF2B5EF4-FFF2-40B4-BE49-F238E27FC236}">
                    <a16:creationId xmlns:a16="http://schemas.microsoft.com/office/drawing/2014/main" id="{E9910DE4-5D19-49D9-8359-A6F7D5FAE03C}"/>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578B206-69AC-4643-94A7-B652550D1281}"/>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33751E1-ECE6-417A-B41A-C84C3C8B2060}"/>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74" name="Oval 73">
              <a:extLst>
                <a:ext uri="{FF2B5EF4-FFF2-40B4-BE49-F238E27FC236}">
                  <a16:creationId xmlns:a16="http://schemas.microsoft.com/office/drawing/2014/main" id="{8FC1A3E8-6CE3-45E9-84D3-4D12DB289659}"/>
                </a:ext>
              </a:extLst>
            </p:cNvPr>
            <p:cNvSpPr/>
            <p:nvPr/>
          </p:nvSpPr>
          <p:spPr>
            <a:xfrm>
              <a:off x="3568700" y="3152775"/>
              <a:ext cx="107950" cy="1079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grpSp>
          <p:nvGrpSpPr>
            <p:cNvPr id="133156" name="Group 74">
              <a:extLst>
                <a:ext uri="{FF2B5EF4-FFF2-40B4-BE49-F238E27FC236}">
                  <a16:creationId xmlns:a16="http://schemas.microsoft.com/office/drawing/2014/main" id="{8DDAD891-845D-68A6-10AA-6F3FD5E6A8FE}"/>
                </a:ext>
              </a:extLst>
            </p:cNvPr>
            <p:cNvGrpSpPr>
              <a:grpSpLocks/>
            </p:cNvGrpSpPr>
            <p:nvPr/>
          </p:nvGrpSpPr>
          <p:grpSpPr bwMode="auto">
            <a:xfrm>
              <a:off x="2959100" y="2847975"/>
              <a:ext cx="771525" cy="133350"/>
              <a:chOff x="3359349" y="3657600"/>
              <a:chExt cx="603051" cy="133350"/>
            </a:xfrm>
          </p:grpSpPr>
          <p:cxnSp>
            <p:nvCxnSpPr>
              <p:cNvPr id="76" name="Straight Connector 75">
                <a:extLst>
                  <a:ext uri="{FF2B5EF4-FFF2-40B4-BE49-F238E27FC236}">
                    <a16:creationId xmlns:a16="http://schemas.microsoft.com/office/drawing/2014/main" id="{52727E13-5FC5-4B89-ADEB-E5B183BD3969}"/>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0D25CD7-EE92-4AE9-95B4-60BF8866198E}"/>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F3EA25F-AC4A-42B5-A3EB-3908EC787F57}"/>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79" name="Oval 78">
              <a:extLst>
                <a:ext uri="{FF2B5EF4-FFF2-40B4-BE49-F238E27FC236}">
                  <a16:creationId xmlns:a16="http://schemas.microsoft.com/office/drawing/2014/main" id="{C2297E91-4632-428B-BC61-7E485DA43595}"/>
                </a:ext>
              </a:extLst>
            </p:cNvPr>
            <p:cNvSpPr/>
            <p:nvPr/>
          </p:nvSpPr>
          <p:spPr>
            <a:xfrm>
              <a:off x="3070225" y="2860675"/>
              <a:ext cx="107950" cy="1079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grpSp>
          <p:nvGrpSpPr>
            <p:cNvPr id="133158" name="Group 79">
              <a:extLst>
                <a:ext uri="{FF2B5EF4-FFF2-40B4-BE49-F238E27FC236}">
                  <a16:creationId xmlns:a16="http://schemas.microsoft.com/office/drawing/2014/main" id="{A9EC3964-DC2E-4479-0FFE-71DBA6CEBE53}"/>
                </a:ext>
              </a:extLst>
            </p:cNvPr>
            <p:cNvGrpSpPr>
              <a:grpSpLocks/>
            </p:cNvGrpSpPr>
            <p:nvPr/>
          </p:nvGrpSpPr>
          <p:grpSpPr bwMode="auto">
            <a:xfrm>
              <a:off x="3081338" y="2555875"/>
              <a:ext cx="850900" cy="133350"/>
              <a:chOff x="3359349" y="3657600"/>
              <a:chExt cx="603051" cy="133350"/>
            </a:xfrm>
          </p:grpSpPr>
          <p:cxnSp>
            <p:nvCxnSpPr>
              <p:cNvPr id="81" name="Straight Connector 80">
                <a:extLst>
                  <a:ext uri="{FF2B5EF4-FFF2-40B4-BE49-F238E27FC236}">
                    <a16:creationId xmlns:a16="http://schemas.microsoft.com/office/drawing/2014/main" id="{33E119E6-1DEF-47E3-BCA1-3688A091884F}"/>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DCE8DD4-75C4-4274-9A2C-C992C15994D0}"/>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29A8C37-2265-4FAC-9D35-939B2E60D7C4}"/>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84" name="Oval 83">
              <a:extLst>
                <a:ext uri="{FF2B5EF4-FFF2-40B4-BE49-F238E27FC236}">
                  <a16:creationId xmlns:a16="http://schemas.microsoft.com/office/drawing/2014/main" id="{70026FA1-6D59-418B-B43A-BCAD9AF11DA1}"/>
                </a:ext>
              </a:extLst>
            </p:cNvPr>
            <p:cNvSpPr/>
            <p:nvPr/>
          </p:nvSpPr>
          <p:spPr>
            <a:xfrm>
              <a:off x="3271838" y="2568575"/>
              <a:ext cx="107950" cy="1079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grpSp>
          <p:nvGrpSpPr>
            <p:cNvPr id="133160" name="Group 84">
              <a:extLst>
                <a:ext uri="{FF2B5EF4-FFF2-40B4-BE49-F238E27FC236}">
                  <a16:creationId xmlns:a16="http://schemas.microsoft.com/office/drawing/2014/main" id="{66ACB365-8519-BE59-C017-BB41D1DD41CF}"/>
                </a:ext>
              </a:extLst>
            </p:cNvPr>
            <p:cNvGrpSpPr>
              <a:grpSpLocks/>
            </p:cNvGrpSpPr>
            <p:nvPr/>
          </p:nvGrpSpPr>
          <p:grpSpPr bwMode="auto">
            <a:xfrm>
              <a:off x="3113088" y="2263775"/>
              <a:ext cx="919162" cy="133350"/>
              <a:chOff x="3359349" y="3657600"/>
              <a:chExt cx="603051" cy="133350"/>
            </a:xfrm>
          </p:grpSpPr>
          <p:cxnSp>
            <p:nvCxnSpPr>
              <p:cNvPr id="86" name="Straight Connector 85">
                <a:extLst>
                  <a:ext uri="{FF2B5EF4-FFF2-40B4-BE49-F238E27FC236}">
                    <a16:creationId xmlns:a16="http://schemas.microsoft.com/office/drawing/2014/main" id="{31BB432E-E222-4D04-8B5B-E1797D0420F6}"/>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2DA42F6-3B55-4FA0-9E8B-3409E0981F5C}"/>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5E055475-55C8-45EA-9E88-19173D69BACC}"/>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89" name="Oval 88">
              <a:extLst>
                <a:ext uri="{FF2B5EF4-FFF2-40B4-BE49-F238E27FC236}">
                  <a16:creationId xmlns:a16="http://schemas.microsoft.com/office/drawing/2014/main" id="{F265BD8D-A819-48A8-972F-1EBCC21FA813}"/>
                </a:ext>
              </a:extLst>
            </p:cNvPr>
            <p:cNvSpPr/>
            <p:nvPr/>
          </p:nvSpPr>
          <p:spPr>
            <a:xfrm>
              <a:off x="3340100" y="2276475"/>
              <a:ext cx="107950" cy="1079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dirty="0">
                <a:solidFill>
                  <a:sysClr val="windowText" lastClr="000000"/>
                </a:solidFill>
              </a:endParaRPr>
            </a:p>
          </p:txBody>
        </p:sp>
        <p:cxnSp>
          <p:nvCxnSpPr>
            <p:cNvPr id="41" name="Straight Connector 40">
              <a:extLst>
                <a:ext uri="{FF2B5EF4-FFF2-40B4-BE49-F238E27FC236}">
                  <a16:creationId xmlns:a16="http://schemas.microsoft.com/office/drawing/2014/main" id="{BF93DB63-465C-466E-8696-B80EC317B7A9}"/>
                </a:ext>
              </a:extLst>
            </p:cNvPr>
            <p:cNvCxnSpPr/>
            <p:nvPr/>
          </p:nvCxnSpPr>
          <p:spPr>
            <a:xfrm>
              <a:off x="3995738" y="2171700"/>
              <a:ext cx="0" cy="21859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4B623851-43EB-9DE2-48DF-2D4F0A1EF654}"/>
              </a:ext>
            </a:extLst>
          </p:cNvPr>
          <p:cNvGrpSpPr/>
          <p:nvPr/>
        </p:nvGrpSpPr>
        <p:grpSpPr>
          <a:xfrm>
            <a:off x="6730927" y="1273175"/>
            <a:ext cx="4318000" cy="3616325"/>
            <a:chOff x="6505575" y="1273175"/>
            <a:chExt cx="4318000" cy="3616325"/>
          </a:xfrm>
        </p:grpSpPr>
        <p:sp>
          <p:nvSpPr>
            <p:cNvPr id="101" name="TextBox 19">
              <a:extLst>
                <a:ext uri="{FF2B5EF4-FFF2-40B4-BE49-F238E27FC236}">
                  <a16:creationId xmlns:a16="http://schemas.microsoft.com/office/drawing/2014/main" id="{23AA69A0-F55D-4395-8201-A43A1802108F}"/>
                </a:ext>
              </a:extLst>
            </p:cNvPr>
            <p:cNvSpPr txBox="1">
              <a:spLocks noChangeArrowheads="1"/>
            </p:cNvSpPr>
            <p:nvPr/>
          </p:nvSpPr>
          <p:spPr bwMode="auto">
            <a:xfrm>
              <a:off x="6505575" y="2538413"/>
              <a:ext cx="1960563" cy="1693862"/>
            </a:xfrm>
            <a:prstGeom prst="rect">
              <a:avLst/>
            </a:prstGeom>
            <a:noFill/>
            <a:ln>
              <a:noFill/>
            </a:ln>
          </p:spPr>
          <p:txBody>
            <a:bodyPr wrap="none">
              <a:spAutoFit/>
            </a:bodyPr>
            <a:lstStyle/>
            <a:p>
              <a:pPr eaLnBrk="1" fontAlgn="auto" hangingPunct="1">
                <a:spcBef>
                  <a:spcPts val="600"/>
                </a:spcBef>
                <a:spcAft>
                  <a:spcPts val="0"/>
                </a:spcAft>
                <a:defRPr/>
              </a:pPr>
              <a:r>
                <a:rPr lang="en-US" altLang="en-US" sz="1400" b="0" kern="0" dirty="0">
                  <a:solidFill>
                    <a:sysClr val="windowText" lastClr="000000"/>
                  </a:solidFill>
                </a:rPr>
                <a:t>RE-LY (2009)</a:t>
              </a:r>
            </a:p>
            <a:p>
              <a:pPr eaLnBrk="1" fontAlgn="auto" hangingPunct="1">
                <a:spcBef>
                  <a:spcPts val="600"/>
                </a:spcBef>
                <a:spcAft>
                  <a:spcPts val="0"/>
                </a:spcAft>
                <a:defRPr/>
              </a:pPr>
              <a:r>
                <a:rPr lang="en-US" altLang="en-US" sz="1400" b="0" kern="0" dirty="0">
                  <a:solidFill>
                    <a:sysClr val="windowText" lastClr="000000"/>
                  </a:solidFill>
                </a:rPr>
                <a:t>ROCKET AF (2011)</a:t>
              </a:r>
            </a:p>
            <a:p>
              <a:pPr eaLnBrk="1" fontAlgn="auto" hangingPunct="1">
                <a:spcBef>
                  <a:spcPts val="600"/>
                </a:spcBef>
                <a:spcAft>
                  <a:spcPts val="0"/>
                </a:spcAft>
                <a:defRPr/>
              </a:pPr>
              <a:r>
                <a:rPr lang="en-US" altLang="en-US" sz="1400" b="0" kern="0" dirty="0">
                  <a:solidFill>
                    <a:sysClr val="windowText" lastClr="000000"/>
                  </a:solidFill>
                </a:rPr>
                <a:t>ARISTOTLE (2011)</a:t>
              </a:r>
            </a:p>
            <a:p>
              <a:pPr eaLnBrk="1" fontAlgn="auto" hangingPunct="1">
                <a:spcBef>
                  <a:spcPts val="600"/>
                </a:spcBef>
                <a:spcAft>
                  <a:spcPts val="0"/>
                </a:spcAft>
                <a:defRPr/>
              </a:pPr>
              <a:r>
                <a:rPr lang="en-US" altLang="en-US" sz="1400" b="0" kern="0" dirty="0">
                  <a:solidFill>
                    <a:sysClr val="windowText" lastClr="000000"/>
                  </a:solidFill>
                </a:rPr>
                <a:t>ENGAGE AF-TIMI 48 </a:t>
              </a:r>
              <a:br>
                <a:rPr lang="en-US" altLang="en-US" sz="1400" b="0" kern="0" dirty="0">
                  <a:solidFill>
                    <a:sysClr val="windowText" lastClr="000000"/>
                  </a:solidFill>
                </a:rPr>
              </a:br>
              <a:r>
                <a:rPr lang="en-US" altLang="en-US" sz="1400" b="0" kern="0" dirty="0">
                  <a:solidFill>
                    <a:sysClr val="windowText" lastClr="000000"/>
                  </a:solidFill>
                </a:rPr>
                <a:t>(2013)</a:t>
              </a:r>
            </a:p>
            <a:p>
              <a:pPr eaLnBrk="1" fontAlgn="auto" hangingPunct="1">
                <a:spcBef>
                  <a:spcPts val="600"/>
                </a:spcBef>
                <a:spcAft>
                  <a:spcPts val="0"/>
                </a:spcAft>
                <a:defRPr/>
              </a:pPr>
              <a:r>
                <a:rPr lang="en-US" altLang="en-US" sz="1400" b="0" kern="0" dirty="0">
                  <a:solidFill>
                    <a:sysClr val="windowText" lastClr="000000"/>
                  </a:solidFill>
                </a:rPr>
                <a:t>Combined</a:t>
              </a:r>
            </a:p>
          </p:txBody>
        </p:sp>
        <p:sp>
          <p:nvSpPr>
            <p:cNvPr id="91" name="TextBox 19">
              <a:extLst>
                <a:ext uri="{FF2B5EF4-FFF2-40B4-BE49-F238E27FC236}">
                  <a16:creationId xmlns:a16="http://schemas.microsoft.com/office/drawing/2014/main" id="{0CB1E32E-8A79-4F41-AE1B-49B73376E90F}"/>
                </a:ext>
              </a:extLst>
            </p:cNvPr>
            <p:cNvSpPr txBox="1">
              <a:spLocks noChangeArrowheads="1"/>
            </p:cNvSpPr>
            <p:nvPr/>
          </p:nvSpPr>
          <p:spPr bwMode="auto">
            <a:xfrm>
              <a:off x="6505575" y="1274763"/>
              <a:ext cx="1439818" cy="523220"/>
            </a:xfrm>
            <a:prstGeom prst="rect">
              <a:avLst/>
            </a:prstGeom>
            <a:noFill/>
            <a:ln>
              <a:noFill/>
            </a:ln>
          </p:spPr>
          <p:txBody>
            <a:bodyPr wrap="none">
              <a:spAutoFit/>
            </a:bodyPr>
            <a:lstStyle/>
            <a:p>
              <a:pPr eaLnBrk="1" fontAlgn="auto" hangingPunct="1">
                <a:spcBef>
                  <a:spcPts val="0"/>
                </a:spcBef>
                <a:spcAft>
                  <a:spcPts val="0"/>
                </a:spcAft>
                <a:defRPr/>
              </a:pPr>
              <a:r>
                <a:rPr lang="en-US" altLang="en-US" sz="1400" b="0" kern="0" dirty="0">
                  <a:solidFill>
                    <a:srgbClr val="00539B"/>
                  </a:solidFill>
                  <a:latin typeface="Calibri" panose="020F0502020204030204" pitchFamily="34" charset="0"/>
                  <a:cs typeface="Calibri" panose="020F0502020204030204" pitchFamily="34" charset="0"/>
                </a:rPr>
                <a:t>NOAC compared </a:t>
              </a:r>
              <a:br>
                <a:rPr lang="en-US" altLang="en-US" sz="1400" b="0" kern="0" dirty="0">
                  <a:solidFill>
                    <a:srgbClr val="00539B"/>
                  </a:solidFill>
                  <a:latin typeface="Calibri" panose="020F0502020204030204" pitchFamily="34" charset="0"/>
                  <a:cs typeface="Calibri" panose="020F0502020204030204" pitchFamily="34" charset="0"/>
                </a:rPr>
              </a:br>
              <a:r>
                <a:rPr lang="en-US" altLang="en-US" sz="1400" b="0" kern="0" dirty="0">
                  <a:solidFill>
                    <a:srgbClr val="00539B"/>
                  </a:solidFill>
                  <a:latin typeface="Calibri" panose="020F0502020204030204" pitchFamily="34" charset="0"/>
                  <a:cs typeface="Calibri" panose="020F0502020204030204" pitchFamily="34" charset="0"/>
                </a:rPr>
                <a:t>to warfarin</a:t>
              </a:r>
            </a:p>
          </p:txBody>
        </p:sp>
        <p:sp>
          <p:nvSpPr>
            <p:cNvPr id="99" name="TextBox 2">
              <a:extLst>
                <a:ext uri="{FF2B5EF4-FFF2-40B4-BE49-F238E27FC236}">
                  <a16:creationId xmlns:a16="http://schemas.microsoft.com/office/drawing/2014/main" id="{4D170515-04E6-4CA3-B319-6B031027DF3D}"/>
                </a:ext>
              </a:extLst>
            </p:cNvPr>
            <p:cNvSpPr txBox="1">
              <a:spLocks noChangeArrowheads="1"/>
            </p:cNvSpPr>
            <p:nvPr/>
          </p:nvSpPr>
          <p:spPr bwMode="auto">
            <a:xfrm>
              <a:off x="8377463" y="1273175"/>
              <a:ext cx="1890261" cy="523220"/>
            </a:xfrm>
            <a:prstGeom prst="rect">
              <a:avLst/>
            </a:prstGeom>
            <a:noFill/>
            <a:ln>
              <a:noFill/>
            </a:ln>
          </p:spPr>
          <p:txBody>
            <a:bodyPr wrap="none">
              <a:spAutoFit/>
            </a:bodyPr>
            <a:lstStyle>
              <a:defPPr>
                <a:defRPr lang="en-US"/>
              </a:defPPr>
              <a:lvl1pPr>
                <a:defRPr sz="1100"/>
              </a:lvl1pPr>
            </a:lstStyle>
            <a:p>
              <a:pPr algn="ctr" eaLnBrk="1" fontAlgn="auto" hangingPunct="1">
                <a:spcBef>
                  <a:spcPts val="0"/>
                </a:spcBef>
                <a:spcAft>
                  <a:spcPts val="0"/>
                </a:spcAft>
                <a:defRPr/>
              </a:pPr>
              <a:r>
                <a:rPr lang="en-US" altLang="en-US" sz="1400" b="0" kern="0" dirty="0">
                  <a:solidFill>
                    <a:srgbClr val="00539B"/>
                  </a:solidFill>
                  <a:latin typeface="Calibri" panose="020F0502020204030204" pitchFamily="34" charset="0"/>
                  <a:cs typeface="Calibri" panose="020F0502020204030204" pitchFamily="34" charset="0"/>
                </a:rPr>
                <a:t>Relative Risk Reduction</a:t>
              </a:r>
            </a:p>
            <a:p>
              <a:pPr algn="ctr" eaLnBrk="1" fontAlgn="auto" hangingPunct="1">
                <a:spcBef>
                  <a:spcPts val="0"/>
                </a:spcBef>
                <a:spcAft>
                  <a:spcPts val="0"/>
                </a:spcAft>
                <a:defRPr/>
              </a:pPr>
              <a:r>
                <a:rPr lang="en-US" altLang="en-US" sz="1400" b="0" kern="0" dirty="0">
                  <a:solidFill>
                    <a:srgbClr val="00539B"/>
                  </a:solidFill>
                  <a:latin typeface="Calibri" panose="020F0502020204030204" pitchFamily="34" charset="0"/>
                  <a:cs typeface="Calibri" panose="020F0502020204030204" pitchFamily="34" charset="0"/>
                </a:rPr>
                <a:t>(95% CI)</a:t>
              </a:r>
            </a:p>
          </p:txBody>
        </p:sp>
        <p:sp>
          <p:nvSpPr>
            <p:cNvPr id="100" name="TextBox 19">
              <a:extLst>
                <a:ext uri="{FF2B5EF4-FFF2-40B4-BE49-F238E27FC236}">
                  <a16:creationId xmlns:a16="http://schemas.microsoft.com/office/drawing/2014/main" id="{DE4B497E-3E27-4CB1-91A1-70649C4B330A}"/>
                </a:ext>
              </a:extLst>
            </p:cNvPr>
            <p:cNvSpPr txBox="1">
              <a:spLocks noChangeArrowheads="1"/>
            </p:cNvSpPr>
            <p:nvPr/>
          </p:nvSpPr>
          <p:spPr bwMode="auto">
            <a:xfrm>
              <a:off x="6505575" y="1819275"/>
              <a:ext cx="505267" cy="307777"/>
            </a:xfrm>
            <a:prstGeom prst="rect">
              <a:avLst/>
            </a:prstGeom>
            <a:noFill/>
            <a:ln>
              <a:noFill/>
            </a:ln>
          </p:spPr>
          <p:txBody>
            <a:bodyPr wrap="none">
              <a:spAutoFit/>
            </a:bodyPr>
            <a:lstStyle/>
            <a:p>
              <a:pPr eaLnBrk="1" fontAlgn="auto" hangingPunct="1">
                <a:spcBef>
                  <a:spcPts val="0"/>
                </a:spcBef>
                <a:spcAft>
                  <a:spcPts val="0"/>
                </a:spcAft>
                <a:defRPr/>
              </a:pPr>
              <a:r>
                <a:rPr lang="en-US" altLang="en-US" sz="1400" b="0" kern="0" dirty="0">
                  <a:solidFill>
                    <a:srgbClr val="00539B"/>
                  </a:solidFill>
                  <a:latin typeface="Calibri" panose="020F0502020204030204" pitchFamily="34" charset="0"/>
                  <a:cs typeface="Calibri" panose="020F0502020204030204" pitchFamily="34" charset="0"/>
                </a:rPr>
                <a:t>Trial</a:t>
              </a:r>
            </a:p>
          </p:txBody>
        </p:sp>
        <p:cxnSp>
          <p:nvCxnSpPr>
            <p:cNvPr id="102" name="Straight Connector 101">
              <a:extLst>
                <a:ext uri="{FF2B5EF4-FFF2-40B4-BE49-F238E27FC236}">
                  <a16:creationId xmlns:a16="http://schemas.microsoft.com/office/drawing/2014/main" id="{4C5B8D24-1FFF-4D4D-AD0A-5EE5D9CE03EE}"/>
                </a:ext>
              </a:extLst>
            </p:cNvPr>
            <p:cNvCxnSpPr/>
            <p:nvPr/>
          </p:nvCxnSpPr>
          <p:spPr>
            <a:xfrm>
              <a:off x="9348788" y="2171700"/>
              <a:ext cx="0" cy="21859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9">
              <a:extLst>
                <a:ext uri="{FF2B5EF4-FFF2-40B4-BE49-F238E27FC236}">
                  <a16:creationId xmlns:a16="http://schemas.microsoft.com/office/drawing/2014/main" id="{A953C8BB-464C-4CBA-B886-8C715438D36C}"/>
                </a:ext>
              </a:extLst>
            </p:cNvPr>
            <p:cNvSpPr txBox="1">
              <a:spLocks noChangeArrowheads="1"/>
            </p:cNvSpPr>
            <p:nvPr/>
          </p:nvSpPr>
          <p:spPr bwMode="auto">
            <a:xfrm>
              <a:off x="7986713" y="4341813"/>
              <a:ext cx="490537" cy="277812"/>
            </a:xfrm>
            <a:prstGeom prst="rect">
              <a:avLst/>
            </a:prstGeom>
            <a:noFill/>
            <a:ln>
              <a:noFill/>
            </a:ln>
          </p:spPr>
          <p:txBody>
            <a:bodyPr wrap="none">
              <a:spAutoFit/>
            </a:bodyPr>
            <a:lstStyle/>
            <a:p>
              <a:pPr algn="ctr" eaLnBrk="1" fontAlgn="auto" hangingPunct="1">
                <a:spcBef>
                  <a:spcPts val="0"/>
                </a:spcBef>
                <a:spcAft>
                  <a:spcPts val="0"/>
                </a:spcAft>
                <a:defRPr/>
              </a:pPr>
              <a:r>
                <a:rPr lang="en-US" altLang="en-US" sz="1200" b="0" kern="0" dirty="0">
                  <a:solidFill>
                    <a:sysClr val="windowText" lastClr="000000"/>
                  </a:solidFill>
                </a:rPr>
                <a:t>50%</a:t>
              </a:r>
            </a:p>
          </p:txBody>
        </p:sp>
        <p:sp>
          <p:nvSpPr>
            <p:cNvPr id="105" name="TextBox 19">
              <a:extLst>
                <a:ext uri="{FF2B5EF4-FFF2-40B4-BE49-F238E27FC236}">
                  <a16:creationId xmlns:a16="http://schemas.microsoft.com/office/drawing/2014/main" id="{11908BD4-CB4C-416E-BA4E-0817CFD63F60}"/>
                </a:ext>
              </a:extLst>
            </p:cNvPr>
            <p:cNvSpPr txBox="1">
              <a:spLocks noChangeArrowheads="1"/>
            </p:cNvSpPr>
            <p:nvPr/>
          </p:nvSpPr>
          <p:spPr bwMode="auto">
            <a:xfrm>
              <a:off x="9186863" y="4341813"/>
              <a:ext cx="269875" cy="277812"/>
            </a:xfrm>
            <a:prstGeom prst="rect">
              <a:avLst/>
            </a:prstGeom>
            <a:noFill/>
            <a:ln>
              <a:noFill/>
            </a:ln>
          </p:spPr>
          <p:txBody>
            <a:bodyPr wrap="none">
              <a:spAutoFit/>
            </a:bodyPr>
            <a:lstStyle/>
            <a:p>
              <a:pPr algn="ctr" eaLnBrk="1" fontAlgn="auto" hangingPunct="1">
                <a:spcBef>
                  <a:spcPts val="0"/>
                </a:spcBef>
                <a:spcAft>
                  <a:spcPts val="0"/>
                </a:spcAft>
                <a:defRPr/>
              </a:pPr>
              <a:r>
                <a:rPr lang="en-US" altLang="en-US" sz="1200" b="0" kern="0" dirty="0">
                  <a:solidFill>
                    <a:sysClr val="windowText" lastClr="000000"/>
                  </a:solidFill>
                </a:rPr>
                <a:t>0</a:t>
              </a:r>
            </a:p>
          </p:txBody>
        </p:sp>
        <p:sp>
          <p:nvSpPr>
            <p:cNvPr id="107" name="TextBox 19">
              <a:extLst>
                <a:ext uri="{FF2B5EF4-FFF2-40B4-BE49-F238E27FC236}">
                  <a16:creationId xmlns:a16="http://schemas.microsoft.com/office/drawing/2014/main" id="{772D2CED-562A-4534-AA6A-96451A54BCCF}"/>
                </a:ext>
              </a:extLst>
            </p:cNvPr>
            <p:cNvSpPr txBox="1">
              <a:spLocks noChangeArrowheads="1"/>
            </p:cNvSpPr>
            <p:nvPr/>
          </p:nvSpPr>
          <p:spPr bwMode="auto">
            <a:xfrm>
              <a:off x="10242550" y="4341813"/>
              <a:ext cx="581025" cy="277812"/>
            </a:xfrm>
            <a:prstGeom prst="rect">
              <a:avLst/>
            </a:prstGeom>
            <a:noFill/>
            <a:ln>
              <a:noFill/>
            </a:ln>
          </p:spPr>
          <p:txBody>
            <a:bodyPr wrap="none">
              <a:spAutoFit/>
            </a:bodyPr>
            <a:lstStyle/>
            <a:p>
              <a:pPr algn="ctr" eaLnBrk="1" fontAlgn="auto" hangingPunct="1">
                <a:spcBef>
                  <a:spcPts val="0"/>
                </a:spcBef>
                <a:spcAft>
                  <a:spcPts val="0"/>
                </a:spcAft>
                <a:defRPr/>
              </a:pPr>
              <a:r>
                <a:rPr lang="en-US" altLang="en-US" sz="1200" b="0" kern="0" dirty="0">
                  <a:solidFill>
                    <a:sysClr val="windowText" lastClr="000000"/>
                  </a:solidFill>
                </a:rPr>
                <a:t>−50%</a:t>
              </a:r>
            </a:p>
          </p:txBody>
        </p:sp>
        <p:sp>
          <p:nvSpPr>
            <p:cNvPr id="108" name="Left Bracket 107">
              <a:extLst>
                <a:ext uri="{FF2B5EF4-FFF2-40B4-BE49-F238E27FC236}">
                  <a16:creationId xmlns:a16="http://schemas.microsoft.com/office/drawing/2014/main" id="{D456109D-FB2F-4F15-9711-F879AB9BF634}"/>
                </a:ext>
              </a:extLst>
            </p:cNvPr>
            <p:cNvSpPr/>
            <p:nvPr/>
          </p:nvSpPr>
          <p:spPr>
            <a:xfrm rot="16200000">
              <a:off x="9353551" y="3187700"/>
              <a:ext cx="0" cy="2339975"/>
            </a:xfrm>
            <a:prstGeom prst="leftBracket">
              <a:avLst>
                <a:gd name="adj" fmla="val 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sp>
          <p:nvSpPr>
            <p:cNvPr id="109" name="TextBox 19">
              <a:extLst>
                <a:ext uri="{FF2B5EF4-FFF2-40B4-BE49-F238E27FC236}">
                  <a16:creationId xmlns:a16="http://schemas.microsoft.com/office/drawing/2014/main" id="{B68B4BF4-8C5F-4DE6-BE73-BB751B338878}"/>
                </a:ext>
              </a:extLst>
            </p:cNvPr>
            <p:cNvSpPr txBox="1">
              <a:spLocks noChangeArrowheads="1"/>
            </p:cNvSpPr>
            <p:nvPr/>
          </p:nvSpPr>
          <p:spPr bwMode="auto">
            <a:xfrm>
              <a:off x="7999413" y="4581525"/>
              <a:ext cx="1300162" cy="307975"/>
            </a:xfrm>
            <a:prstGeom prst="rect">
              <a:avLst/>
            </a:prstGeom>
            <a:noFill/>
            <a:ln>
              <a:noFill/>
            </a:ln>
          </p:spPr>
          <p:txBody>
            <a:bodyPr wrap="none">
              <a:spAutoFit/>
            </a:bodyPr>
            <a:lstStyle/>
            <a:p>
              <a:pPr algn="r" eaLnBrk="1" fontAlgn="auto" hangingPunct="1">
                <a:spcBef>
                  <a:spcPts val="0"/>
                </a:spcBef>
                <a:spcAft>
                  <a:spcPts val="0"/>
                </a:spcAft>
                <a:defRPr/>
              </a:pPr>
              <a:r>
                <a:rPr lang="en-US" altLang="en-US" sz="1400" b="0" kern="0" dirty="0">
                  <a:solidFill>
                    <a:sysClr val="windowText" lastClr="000000"/>
                  </a:solidFill>
                </a:rPr>
                <a:t>Favors NOAC</a:t>
              </a:r>
            </a:p>
          </p:txBody>
        </p:sp>
        <p:sp>
          <p:nvSpPr>
            <p:cNvPr id="110" name="TextBox 19">
              <a:extLst>
                <a:ext uri="{FF2B5EF4-FFF2-40B4-BE49-F238E27FC236}">
                  <a16:creationId xmlns:a16="http://schemas.microsoft.com/office/drawing/2014/main" id="{F7C46A48-6346-43B4-8A0C-97CC745CC3A1}"/>
                </a:ext>
              </a:extLst>
            </p:cNvPr>
            <p:cNvSpPr txBox="1">
              <a:spLocks noChangeArrowheads="1"/>
            </p:cNvSpPr>
            <p:nvPr/>
          </p:nvSpPr>
          <p:spPr bwMode="auto">
            <a:xfrm>
              <a:off x="9364663" y="4581525"/>
              <a:ext cx="1417637" cy="307975"/>
            </a:xfrm>
            <a:prstGeom prst="rect">
              <a:avLst/>
            </a:prstGeom>
            <a:noFill/>
            <a:ln>
              <a:noFill/>
            </a:ln>
          </p:spPr>
          <p:txBody>
            <a:bodyPr wrap="none">
              <a:spAutoFit/>
            </a:bodyPr>
            <a:lstStyle/>
            <a:p>
              <a:pPr eaLnBrk="1" fontAlgn="auto" hangingPunct="1">
                <a:spcBef>
                  <a:spcPts val="0"/>
                </a:spcBef>
                <a:spcAft>
                  <a:spcPts val="0"/>
                </a:spcAft>
                <a:defRPr/>
              </a:pPr>
              <a:r>
                <a:rPr lang="en-US" altLang="en-US" sz="1400" b="0" kern="0" dirty="0">
                  <a:solidFill>
                    <a:sysClr val="windowText" lastClr="000000"/>
                  </a:solidFill>
                </a:rPr>
                <a:t>Favors warfarin</a:t>
              </a:r>
            </a:p>
          </p:txBody>
        </p:sp>
        <p:grpSp>
          <p:nvGrpSpPr>
            <p:cNvPr id="133173" name="Group 140">
              <a:extLst>
                <a:ext uri="{FF2B5EF4-FFF2-40B4-BE49-F238E27FC236}">
                  <a16:creationId xmlns:a16="http://schemas.microsoft.com/office/drawing/2014/main" id="{62769D9D-01C5-6222-5B8E-006BF06BC274}"/>
                </a:ext>
              </a:extLst>
            </p:cNvPr>
            <p:cNvGrpSpPr>
              <a:grpSpLocks/>
            </p:cNvGrpSpPr>
            <p:nvPr/>
          </p:nvGrpSpPr>
          <p:grpSpPr bwMode="auto">
            <a:xfrm>
              <a:off x="8332788" y="2632075"/>
              <a:ext cx="693737" cy="133350"/>
              <a:chOff x="3359349" y="3657600"/>
              <a:chExt cx="603051" cy="133350"/>
            </a:xfrm>
          </p:grpSpPr>
          <p:cxnSp>
            <p:nvCxnSpPr>
              <p:cNvPr id="142" name="Straight Connector 141">
                <a:extLst>
                  <a:ext uri="{FF2B5EF4-FFF2-40B4-BE49-F238E27FC236}">
                    <a16:creationId xmlns:a16="http://schemas.microsoft.com/office/drawing/2014/main" id="{ADD1ED59-5E37-4726-A73B-F0F85AA1B4C6}"/>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8B73D689-336B-4178-B5B6-A701A2433DA8}"/>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8327AE03-177D-4C44-887D-103F6152E190}"/>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45" name="Oval 144">
              <a:extLst>
                <a:ext uri="{FF2B5EF4-FFF2-40B4-BE49-F238E27FC236}">
                  <a16:creationId xmlns:a16="http://schemas.microsoft.com/office/drawing/2014/main" id="{902C8D96-131C-41E5-BBBC-46ACD83137EA}"/>
                </a:ext>
              </a:extLst>
            </p:cNvPr>
            <p:cNvSpPr/>
            <p:nvPr/>
          </p:nvSpPr>
          <p:spPr>
            <a:xfrm>
              <a:off x="8621713" y="2644775"/>
              <a:ext cx="107950" cy="1079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grpSp>
          <p:nvGrpSpPr>
            <p:cNvPr id="133175" name="Group 147">
              <a:extLst>
                <a:ext uri="{FF2B5EF4-FFF2-40B4-BE49-F238E27FC236}">
                  <a16:creationId xmlns:a16="http://schemas.microsoft.com/office/drawing/2014/main" id="{94608E7B-88C4-2F2C-BE15-928E929B3159}"/>
                </a:ext>
              </a:extLst>
            </p:cNvPr>
            <p:cNvGrpSpPr>
              <a:grpSpLocks/>
            </p:cNvGrpSpPr>
            <p:nvPr/>
          </p:nvGrpSpPr>
          <p:grpSpPr bwMode="auto">
            <a:xfrm>
              <a:off x="8872538" y="2876550"/>
              <a:ext cx="539750" cy="241300"/>
              <a:chOff x="3359349" y="3657600"/>
              <a:chExt cx="603051" cy="133350"/>
            </a:xfrm>
          </p:grpSpPr>
          <p:cxnSp>
            <p:nvCxnSpPr>
              <p:cNvPr id="149" name="Straight Connector 148">
                <a:extLst>
                  <a:ext uri="{FF2B5EF4-FFF2-40B4-BE49-F238E27FC236}">
                    <a16:creationId xmlns:a16="http://schemas.microsoft.com/office/drawing/2014/main" id="{F740DD94-68E8-4051-A9E8-8C87B38D6F21}"/>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D3BF1DE7-7533-4771-AB35-681B4B3C4D27}"/>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21F3BA58-3432-4D85-80BB-27657506FCFA}"/>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52" name="Oval 151">
              <a:extLst>
                <a:ext uri="{FF2B5EF4-FFF2-40B4-BE49-F238E27FC236}">
                  <a16:creationId xmlns:a16="http://schemas.microsoft.com/office/drawing/2014/main" id="{D7396B7A-69E2-4E68-802C-99C886A0561A}"/>
                </a:ext>
              </a:extLst>
            </p:cNvPr>
            <p:cNvSpPr/>
            <p:nvPr/>
          </p:nvSpPr>
          <p:spPr>
            <a:xfrm>
              <a:off x="9088438" y="2943225"/>
              <a:ext cx="107950" cy="1079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grpSp>
          <p:nvGrpSpPr>
            <p:cNvPr id="133177" name="Group 152">
              <a:extLst>
                <a:ext uri="{FF2B5EF4-FFF2-40B4-BE49-F238E27FC236}">
                  <a16:creationId xmlns:a16="http://schemas.microsoft.com/office/drawing/2014/main" id="{FF75BE58-B31F-34CB-EE93-5F98ABE6E98B}"/>
                </a:ext>
              </a:extLst>
            </p:cNvPr>
            <p:cNvGrpSpPr>
              <a:grpSpLocks/>
            </p:cNvGrpSpPr>
            <p:nvPr/>
          </p:nvGrpSpPr>
          <p:grpSpPr bwMode="auto">
            <a:xfrm>
              <a:off x="8689975" y="3213100"/>
              <a:ext cx="560388" cy="133350"/>
              <a:chOff x="3359349" y="3657600"/>
              <a:chExt cx="603051" cy="133350"/>
            </a:xfrm>
          </p:grpSpPr>
          <p:cxnSp>
            <p:nvCxnSpPr>
              <p:cNvPr id="154" name="Straight Connector 153">
                <a:extLst>
                  <a:ext uri="{FF2B5EF4-FFF2-40B4-BE49-F238E27FC236}">
                    <a16:creationId xmlns:a16="http://schemas.microsoft.com/office/drawing/2014/main" id="{465C360A-5126-4C55-BFEB-B89F5872FFC7}"/>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2E59A097-B32C-42EC-A17F-F077FC034367}"/>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C4063355-6F27-4182-9277-38116C31A509}"/>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57" name="Oval 156">
              <a:extLst>
                <a:ext uri="{FF2B5EF4-FFF2-40B4-BE49-F238E27FC236}">
                  <a16:creationId xmlns:a16="http://schemas.microsoft.com/office/drawing/2014/main" id="{82394C32-F830-4AF7-A1C2-0313BBFE0BC6}"/>
                </a:ext>
              </a:extLst>
            </p:cNvPr>
            <p:cNvSpPr/>
            <p:nvPr/>
          </p:nvSpPr>
          <p:spPr>
            <a:xfrm>
              <a:off x="8916988" y="3225800"/>
              <a:ext cx="107950" cy="1079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grpSp>
          <p:nvGrpSpPr>
            <p:cNvPr id="133179" name="Group 157">
              <a:extLst>
                <a:ext uri="{FF2B5EF4-FFF2-40B4-BE49-F238E27FC236}">
                  <a16:creationId xmlns:a16="http://schemas.microsoft.com/office/drawing/2014/main" id="{475DA9AB-1A8B-89A2-B3BA-59E292DB30D5}"/>
                </a:ext>
              </a:extLst>
            </p:cNvPr>
            <p:cNvGrpSpPr>
              <a:grpSpLocks/>
            </p:cNvGrpSpPr>
            <p:nvPr/>
          </p:nvGrpSpPr>
          <p:grpSpPr bwMode="auto">
            <a:xfrm>
              <a:off x="8899525" y="3492500"/>
              <a:ext cx="477838" cy="133350"/>
              <a:chOff x="3359349" y="3657600"/>
              <a:chExt cx="603051" cy="133350"/>
            </a:xfrm>
          </p:grpSpPr>
          <p:cxnSp>
            <p:nvCxnSpPr>
              <p:cNvPr id="159" name="Straight Connector 158">
                <a:extLst>
                  <a:ext uri="{FF2B5EF4-FFF2-40B4-BE49-F238E27FC236}">
                    <a16:creationId xmlns:a16="http://schemas.microsoft.com/office/drawing/2014/main" id="{1E7AB71D-3578-4D10-AF00-D0075B66DB48}"/>
                  </a:ext>
                </a:extLst>
              </p:cNvPr>
              <p:cNvCxnSpPr/>
              <p:nvPr/>
            </p:nvCxnSpPr>
            <p:spPr>
              <a:xfrm>
                <a:off x="3962400"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9116B46F-568D-49B7-84A6-2A941FB57C0A}"/>
                  </a:ext>
                </a:extLst>
              </p:cNvPr>
              <p:cNvCxnSpPr/>
              <p:nvPr/>
            </p:nvCxnSpPr>
            <p:spPr>
              <a:xfrm>
                <a:off x="3359349" y="3657600"/>
                <a:ext cx="0" cy="13335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154C62FF-AFB4-4604-8AD6-75A38197B416}"/>
                  </a:ext>
                </a:extLst>
              </p:cNvPr>
              <p:cNvCxnSpPr/>
              <p:nvPr/>
            </p:nvCxnSpPr>
            <p:spPr>
              <a:xfrm>
                <a:off x="3359349" y="3724275"/>
                <a:ext cx="603051"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62" name="Oval 161">
              <a:extLst>
                <a:ext uri="{FF2B5EF4-FFF2-40B4-BE49-F238E27FC236}">
                  <a16:creationId xmlns:a16="http://schemas.microsoft.com/office/drawing/2014/main" id="{B7EF6CA0-6C01-4052-8E20-64F0FB1DA329}"/>
                </a:ext>
              </a:extLst>
            </p:cNvPr>
            <p:cNvSpPr/>
            <p:nvPr/>
          </p:nvSpPr>
          <p:spPr>
            <a:xfrm>
              <a:off x="9075738" y="3505200"/>
              <a:ext cx="107950" cy="1079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grpSp>
          <p:nvGrpSpPr>
            <p:cNvPr id="133181" name="Group 162">
              <a:extLst>
                <a:ext uri="{FF2B5EF4-FFF2-40B4-BE49-F238E27FC236}">
                  <a16:creationId xmlns:a16="http://schemas.microsoft.com/office/drawing/2014/main" id="{8F710B13-F422-ACB0-36BB-F36AA95181BD}"/>
                </a:ext>
              </a:extLst>
            </p:cNvPr>
            <p:cNvGrpSpPr>
              <a:grpSpLocks/>
            </p:cNvGrpSpPr>
            <p:nvPr/>
          </p:nvGrpSpPr>
          <p:grpSpPr bwMode="auto">
            <a:xfrm>
              <a:off x="8836025" y="4024313"/>
              <a:ext cx="354013" cy="133350"/>
              <a:chOff x="3359349" y="3657600"/>
              <a:chExt cx="603051" cy="133350"/>
            </a:xfrm>
          </p:grpSpPr>
          <p:cxnSp>
            <p:nvCxnSpPr>
              <p:cNvPr id="164" name="Straight Connector 163">
                <a:extLst>
                  <a:ext uri="{FF2B5EF4-FFF2-40B4-BE49-F238E27FC236}">
                    <a16:creationId xmlns:a16="http://schemas.microsoft.com/office/drawing/2014/main" id="{12018C28-D887-40EB-9EC4-12F2DE3A3397}"/>
                  </a:ext>
                </a:extLst>
              </p:cNvPr>
              <p:cNvCxnSpPr/>
              <p:nvPr/>
            </p:nvCxnSpPr>
            <p:spPr>
              <a:xfrm>
                <a:off x="3962400" y="3657600"/>
                <a:ext cx="0" cy="133350"/>
              </a:xfrm>
              <a:prstGeom prst="line">
                <a:avLst/>
              </a:prstGeom>
              <a:ln w="22225">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2C3B5C85-8832-4757-9DC6-E924665F257D}"/>
                  </a:ext>
                </a:extLst>
              </p:cNvPr>
              <p:cNvCxnSpPr/>
              <p:nvPr/>
            </p:nvCxnSpPr>
            <p:spPr>
              <a:xfrm>
                <a:off x="3359349" y="3657600"/>
                <a:ext cx="0" cy="133350"/>
              </a:xfrm>
              <a:prstGeom prst="line">
                <a:avLst/>
              </a:prstGeom>
              <a:ln w="22225">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53CBC494-BC22-4190-A04C-C0CEEA0092A8}"/>
                  </a:ext>
                </a:extLst>
              </p:cNvPr>
              <p:cNvCxnSpPr/>
              <p:nvPr/>
            </p:nvCxnSpPr>
            <p:spPr>
              <a:xfrm>
                <a:off x="3359349" y="3724275"/>
                <a:ext cx="603051" cy="0"/>
              </a:xfrm>
              <a:prstGeom prst="line">
                <a:avLst/>
              </a:prstGeom>
              <a:ln w="22225">
                <a:solidFill>
                  <a:srgbClr val="FF9900"/>
                </a:solidFill>
              </a:ln>
              <a:effectLst/>
            </p:spPr>
            <p:style>
              <a:lnRef idx="2">
                <a:schemeClr val="accent1"/>
              </a:lnRef>
              <a:fillRef idx="0">
                <a:schemeClr val="accent1"/>
              </a:fillRef>
              <a:effectRef idx="1">
                <a:schemeClr val="accent1"/>
              </a:effectRef>
              <a:fontRef idx="minor">
                <a:schemeClr val="tx1"/>
              </a:fontRef>
            </p:style>
          </p:cxnSp>
        </p:grpSp>
        <p:sp>
          <p:nvSpPr>
            <p:cNvPr id="3" name="Diamond 2">
              <a:extLst>
                <a:ext uri="{FF2B5EF4-FFF2-40B4-BE49-F238E27FC236}">
                  <a16:creationId xmlns:a16="http://schemas.microsoft.com/office/drawing/2014/main" id="{468909C9-8F77-4932-A436-3818A92633FE}"/>
                </a:ext>
              </a:extLst>
            </p:cNvPr>
            <p:cNvSpPr/>
            <p:nvPr/>
          </p:nvSpPr>
          <p:spPr>
            <a:xfrm>
              <a:off x="8929688" y="4003675"/>
              <a:ext cx="152400" cy="171450"/>
            </a:xfrm>
            <a:prstGeom prst="diamond">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b="0" kern="0">
                <a:solidFill>
                  <a:sysClr val="windowText" lastClr="000000"/>
                </a:solidFill>
              </a:endParaRPr>
            </a:p>
          </p:txBody>
        </p:sp>
      </p:grpSp>
      <p:sp>
        <p:nvSpPr>
          <p:cNvPr id="104" name="Rectangle 13">
            <a:extLst>
              <a:ext uri="{FF2B5EF4-FFF2-40B4-BE49-F238E27FC236}">
                <a16:creationId xmlns:a16="http://schemas.microsoft.com/office/drawing/2014/main" id="{0A6EA56D-15D9-413F-80EB-FE315CC3358A}"/>
              </a:ext>
            </a:extLst>
          </p:cNvPr>
          <p:cNvSpPr>
            <a:spLocks noChangeArrowheads="1"/>
          </p:cNvSpPr>
          <p:nvPr/>
        </p:nvSpPr>
        <p:spPr bwMode="auto">
          <a:xfrm>
            <a:off x="1797844" y="5114925"/>
            <a:ext cx="388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lang="en-US" altLang="en-US" kern="0" dirty="0">
                <a:solidFill>
                  <a:srgbClr val="FF0000"/>
                </a:solidFill>
              </a:rPr>
              <a:t>RRR 64%</a:t>
            </a:r>
          </a:p>
        </p:txBody>
      </p:sp>
      <p:sp>
        <p:nvSpPr>
          <p:cNvPr id="106" name="Rectangle 13">
            <a:extLst>
              <a:ext uri="{FF2B5EF4-FFF2-40B4-BE49-F238E27FC236}">
                <a16:creationId xmlns:a16="http://schemas.microsoft.com/office/drawing/2014/main" id="{C9B33661-212D-4FFE-9B2A-F9A13A4732B9}"/>
              </a:ext>
            </a:extLst>
          </p:cNvPr>
          <p:cNvSpPr>
            <a:spLocks noChangeArrowheads="1"/>
          </p:cNvSpPr>
          <p:nvPr/>
        </p:nvSpPr>
        <p:spPr bwMode="auto">
          <a:xfrm>
            <a:off x="7202487" y="5105400"/>
            <a:ext cx="3886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lang="en-US" altLang="en-US" kern="0" dirty="0">
                <a:solidFill>
                  <a:srgbClr val="FF0000"/>
                </a:solidFill>
              </a:rPr>
              <a:t>RRR 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aph of a number of years&#10;&#10;Description automatically generated with medium confidence">
            <a:extLst>
              <a:ext uri="{FF2B5EF4-FFF2-40B4-BE49-F238E27FC236}">
                <a16:creationId xmlns:a16="http://schemas.microsoft.com/office/drawing/2014/main" id="{E6088FE9-9BE8-9CEA-CABF-D92588198B4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09226" y="1753982"/>
            <a:ext cx="10185400" cy="4368800"/>
          </a:xfrm>
        </p:spPr>
      </p:pic>
      <p:sp>
        <p:nvSpPr>
          <p:cNvPr id="2" name="Title 1">
            <a:extLst>
              <a:ext uri="{FF2B5EF4-FFF2-40B4-BE49-F238E27FC236}">
                <a16:creationId xmlns:a16="http://schemas.microsoft.com/office/drawing/2014/main" id="{03528B9C-DE7F-49DA-4C61-9BC2B7A3E5BD}"/>
              </a:ext>
            </a:extLst>
          </p:cNvPr>
          <p:cNvSpPr>
            <a:spLocks noGrp="1"/>
          </p:cNvSpPr>
          <p:nvPr>
            <p:ph type="title"/>
          </p:nvPr>
        </p:nvSpPr>
        <p:spPr>
          <a:xfrm>
            <a:off x="838200" y="-1"/>
            <a:ext cx="10515600" cy="1105949"/>
          </a:xfrm>
        </p:spPr>
        <p:txBody>
          <a:bodyPr>
            <a:normAutofit/>
          </a:bodyPr>
          <a:lstStyle/>
          <a:p>
            <a:r>
              <a:rPr lang="en-US" altLang="en-US" dirty="0"/>
              <a:t>Oral Anticoagulant Initiation and Direct OAC Uptake in 2010-2020</a:t>
            </a:r>
          </a:p>
        </p:txBody>
      </p:sp>
      <p:sp>
        <p:nvSpPr>
          <p:cNvPr id="9" name="Footer Placeholder 8">
            <a:extLst>
              <a:ext uri="{FF2B5EF4-FFF2-40B4-BE49-F238E27FC236}">
                <a16:creationId xmlns:a16="http://schemas.microsoft.com/office/drawing/2014/main" id="{5679CD05-8A77-C75A-37DA-37B8DC6C6031}"/>
              </a:ext>
            </a:extLst>
          </p:cNvPr>
          <p:cNvSpPr>
            <a:spLocks noGrp="1"/>
          </p:cNvSpPr>
          <p:nvPr>
            <p:ph type="ftr" sz="quarter" idx="3"/>
          </p:nvPr>
        </p:nvSpPr>
        <p:spPr>
          <a:xfrm>
            <a:off x="838200" y="6356350"/>
            <a:ext cx="10515600" cy="365125"/>
          </a:xfrm>
        </p:spPr>
        <p:txBody>
          <a:bodyPr/>
          <a:lstStyle/>
          <a:p>
            <a:r>
              <a:rPr lang="en-US" b="0" dirty="0"/>
              <a:t>Ko D, et al. </a:t>
            </a:r>
            <a:r>
              <a:rPr lang="en-US" b="0" i="1" dirty="0"/>
              <a:t>JAMA </a:t>
            </a:r>
            <a:r>
              <a:rPr lang="en-US" b="0" i="1" dirty="0" err="1"/>
              <a:t>Netw</a:t>
            </a:r>
            <a:r>
              <a:rPr lang="en-US" b="0" i="1" dirty="0"/>
              <a:t> Open.</a:t>
            </a:r>
            <a:r>
              <a:rPr lang="en-US" b="0" dirty="0"/>
              <a:t> 2022;5(11):e2242964. </a:t>
            </a:r>
          </a:p>
          <a:p>
            <a:r>
              <a:rPr lang="en-US" altLang="en-US" b="0" dirty="0"/>
              <a:t>OAC: oral anticoagulant, AF: atrial fibrillation</a:t>
            </a:r>
          </a:p>
        </p:txBody>
      </p:sp>
      <p:sp>
        <p:nvSpPr>
          <p:cNvPr id="134150" name="Rectangle 7">
            <a:extLst>
              <a:ext uri="{FF2B5EF4-FFF2-40B4-BE49-F238E27FC236}">
                <a16:creationId xmlns:a16="http://schemas.microsoft.com/office/drawing/2014/main" id="{59F0A6D4-8E2C-B1C6-60AB-75A0AF80C29F}"/>
              </a:ext>
            </a:extLst>
          </p:cNvPr>
          <p:cNvSpPr>
            <a:spLocks noChangeArrowheads="1"/>
          </p:cNvSpPr>
          <p:nvPr/>
        </p:nvSpPr>
        <p:spPr bwMode="auto">
          <a:xfrm>
            <a:off x="5004741" y="1327966"/>
            <a:ext cx="6046788" cy="209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b="1">
                <a:solidFill>
                  <a:schemeClr val="tx1"/>
                </a:solidFill>
                <a:latin typeface="Arial" panose="020B0604020202020204" pitchFamily="34" charset="0"/>
                <a:ea typeface="ＭＳ Ｐゴシック" panose="020B0600070205080204" pitchFamily="34" charset="-128"/>
              </a:defRPr>
            </a:lvl1pPr>
            <a:lvl2pPr>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2274888" indent="1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ts val="600"/>
              </a:spcBef>
              <a:spcAft>
                <a:spcPts val="600"/>
              </a:spcAft>
              <a:buFont typeface="Arial" panose="020B0604020202020204" pitchFamily="34" charset="0"/>
              <a:buChar char="•"/>
            </a:pPr>
            <a:r>
              <a:rPr lang="en-US" altLang="en-US" sz="2200" b="0" dirty="0">
                <a:solidFill>
                  <a:srgbClr val="C00000"/>
                </a:solidFill>
              </a:rPr>
              <a:t>381,000 Optum Medicare Advantage patients with AF and stroke risk factors</a:t>
            </a:r>
          </a:p>
          <a:p>
            <a:pPr>
              <a:spcBef>
                <a:spcPts val="600"/>
              </a:spcBef>
              <a:spcAft>
                <a:spcPts val="600"/>
              </a:spcAft>
              <a:buFont typeface="Arial" panose="020B0604020202020204" pitchFamily="34" charset="0"/>
              <a:buChar char="•"/>
            </a:pPr>
            <a:r>
              <a:rPr lang="en-US" altLang="en-US" sz="2200" b="0" dirty="0">
                <a:solidFill>
                  <a:srgbClr val="C00000"/>
                </a:solidFill>
              </a:rPr>
              <a:t>OAC initiation within 12 months after new AF diagnosis increased from 20 to 33%</a:t>
            </a:r>
          </a:p>
          <a:p>
            <a:pPr>
              <a:spcBef>
                <a:spcPts val="600"/>
              </a:spcBef>
              <a:spcAft>
                <a:spcPts val="600"/>
              </a:spcAft>
              <a:buFont typeface="Arial" panose="020B0604020202020204" pitchFamily="34" charset="0"/>
              <a:buChar char="•"/>
            </a:pPr>
            <a:r>
              <a:rPr lang="en-US" altLang="en-US" sz="2200" b="0" dirty="0">
                <a:solidFill>
                  <a:srgbClr val="C00000"/>
                </a:solidFill>
              </a:rPr>
              <a:t>Less treatment with dementia, frailty, anemia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CFAAD80-AE01-4B9E-8FD4-9333DC570F78}"/>
              </a:ext>
            </a:extLst>
          </p:cNvPr>
          <p:cNvSpPr>
            <a:spLocks noChangeArrowheads="1"/>
          </p:cNvSpPr>
          <p:nvPr/>
        </p:nvSpPr>
        <p:spPr bwMode="auto">
          <a:xfrm>
            <a:off x="2190750" y="0"/>
            <a:ext cx="7726363" cy="1066800"/>
          </a:xfrm>
          <a:prstGeom prst="rect">
            <a:avLst/>
          </a:prstGeom>
          <a:noFill/>
          <a:ln w="9525">
            <a:noFill/>
            <a:miter lim="800000"/>
            <a:headEnd/>
            <a:tailEnd/>
          </a:ln>
        </p:spPr>
        <p:txBody>
          <a:bodyPr lIns="91320" tIns="45663" rIns="91320" bIns="45663" anchor="ctr"/>
          <a:lstStyle/>
          <a:p>
            <a:pPr algn="ctr" defTabSz="913128" eaLnBrk="1" fontAlgn="auto" hangingPunct="1">
              <a:spcBef>
                <a:spcPts val="0"/>
              </a:spcBef>
              <a:spcAft>
                <a:spcPts val="0"/>
              </a:spcAft>
              <a:defRPr/>
            </a:pPr>
            <a:endParaRPr lang="en-US" sz="3600" dirty="0">
              <a:solidFill>
                <a:srgbClr val="FFFF99"/>
              </a:solidFill>
              <a:effectLst>
                <a:outerShdw blurRad="38100" dist="38100" dir="2700000" algn="tl">
                  <a:srgbClr val="000000"/>
                </a:outerShdw>
              </a:effectLst>
              <a:latin typeface="Calibri" panose="020F0502020204030204" pitchFamily="34" charset="0"/>
              <a:cs typeface="Arial" pitchFamily="34" charset="0"/>
            </a:endParaRPr>
          </a:p>
        </p:txBody>
      </p:sp>
      <p:sp>
        <p:nvSpPr>
          <p:cNvPr id="422925" name="Text Box 13">
            <a:extLst>
              <a:ext uri="{FF2B5EF4-FFF2-40B4-BE49-F238E27FC236}">
                <a16:creationId xmlns:a16="http://schemas.microsoft.com/office/drawing/2014/main" id="{3253748B-C936-4C9A-B7D1-8F1AF5624E2B}"/>
              </a:ext>
            </a:extLst>
          </p:cNvPr>
          <p:cNvSpPr txBox="1">
            <a:spLocks noChangeArrowheads="1"/>
          </p:cNvSpPr>
          <p:nvPr/>
        </p:nvSpPr>
        <p:spPr bwMode="auto">
          <a:xfrm>
            <a:off x="1064279" y="4576482"/>
            <a:ext cx="4572000" cy="460375"/>
          </a:xfrm>
          <a:prstGeom prst="rect">
            <a:avLst/>
          </a:prstGeom>
          <a:noFill/>
          <a:ln w="9525">
            <a:noFill/>
            <a:miter lim="800000"/>
            <a:headEnd/>
            <a:tailEnd/>
          </a:ln>
          <a:effectLst>
            <a:prstShdw prst="shdw17" dist="17961" dir="2700000">
              <a:schemeClr val="accent1">
                <a:gamma/>
                <a:shade val="60000"/>
                <a:invGamma/>
              </a:schemeClr>
            </a:prstShdw>
          </a:effectLst>
        </p:spPr>
        <p:txBody>
          <a:bodyPr lIns="91320" tIns="45663" rIns="91320" bIns="45663">
            <a:spAutoFit/>
          </a:bodyPr>
          <a:lstStyle/>
          <a:p>
            <a:pPr algn="ctr" defTabSz="913128" eaLnBrk="1" fontAlgn="auto" hangingPunct="1">
              <a:spcBef>
                <a:spcPct val="50000"/>
              </a:spcBef>
              <a:spcAft>
                <a:spcPts val="0"/>
              </a:spcAft>
              <a:defRPr/>
            </a:pPr>
            <a:r>
              <a:rPr lang="en-US" dirty="0">
                <a:solidFill>
                  <a:srgbClr val="791749"/>
                </a:solidFill>
                <a:latin typeface="Calibri" panose="020F0502020204030204" pitchFamily="34" charset="0"/>
                <a:cs typeface="Arial" pitchFamily="34" charset="0"/>
              </a:rPr>
              <a:t>Stroke/SE: HR 0.45 (0.32-0.62)</a:t>
            </a:r>
          </a:p>
        </p:txBody>
      </p:sp>
      <p:sp>
        <p:nvSpPr>
          <p:cNvPr id="422926" name="Text Box 14">
            <a:extLst>
              <a:ext uri="{FF2B5EF4-FFF2-40B4-BE49-F238E27FC236}">
                <a16:creationId xmlns:a16="http://schemas.microsoft.com/office/drawing/2014/main" id="{17BBC98F-3B6C-4019-B13F-611E06D5C6D9}"/>
              </a:ext>
            </a:extLst>
          </p:cNvPr>
          <p:cNvSpPr txBox="1">
            <a:spLocks noChangeArrowheads="1"/>
          </p:cNvSpPr>
          <p:nvPr/>
        </p:nvSpPr>
        <p:spPr bwMode="auto">
          <a:xfrm>
            <a:off x="6172200" y="4572000"/>
            <a:ext cx="5092700" cy="830263"/>
          </a:xfrm>
          <a:prstGeom prst="rect">
            <a:avLst/>
          </a:prstGeom>
          <a:noFill/>
          <a:ln w="9525">
            <a:noFill/>
            <a:miter lim="800000"/>
            <a:headEnd/>
            <a:tailEnd/>
          </a:ln>
          <a:effectLst>
            <a:prstShdw prst="shdw17" dist="17961" dir="2700000">
              <a:schemeClr val="accent1">
                <a:gamma/>
                <a:shade val="60000"/>
                <a:invGamma/>
              </a:schemeClr>
            </a:prstShdw>
          </a:effectLst>
        </p:spPr>
        <p:txBody>
          <a:bodyPr lIns="91320" tIns="45663" rIns="91320" bIns="45663">
            <a:spAutoFit/>
          </a:bodyPr>
          <a:lstStyle/>
          <a:p>
            <a:pPr algn="ctr" defTabSz="913128" eaLnBrk="1" fontAlgn="auto" hangingPunct="1">
              <a:spcBef>
                <a:spcPts val="0"/>
              </a:spcBef>
              <a:spcAft>
                <a:spcPts val="0"/>
              </a:spcAft>
              <a:defRPr/>
            </a:pPr>
            <a:r>
              <a:rPr lang="en-US" dirty="0">
                <a:solidFill>
                  <a:schemeClr val="accent1"/>
                </a:solidFill>
                <a:latin typeface="Calibri" panose="020F0502020204030204" pitchFamily="34" charset="0"/>
                <a:cs typeface="Arial" pitchFamily="34" charset="0"/>
              </a:rPr>
              <a:t>Major bleeding: HR 1.13 (0.74-1.75)</a:t>
            </a:r>
          </a:p>
          <a:p>
            <a:pPr algn="ctr" defTabSz="913128" eaLnBrk="1" fontAlgn="auto" hangingPunct="1">
              <a:spcBef>
                <a:spcPts val="0"/>
              </a:spcBef>
              <a:spcAft>
                <a:spcPts val="0"/>
              </a:spcAft>
              <a:defRPr/>
            </a:pPr>
            <a:r>
              <a:rPr lang="en-US" dirty="0">
                <a:solidFill>
                  <a:schemeClr val="accent1"/>
                </a:solidFill>
                <a:latin typeface="Calibri" panose="020F0502020204030204" pitchFamily="34" charset="0"/>
                <a:cs typeface="Arial" pitchFamily="34" charset="0"/>
              </a:rPr>
              <a:t>1.18 (0.92 – 1.51)</a:t>
            </a:r>
          </a:p>
        </p:txBody>
      </p:sp>
      <p:grpSp>
        <p:nvGrpSpPr>
          <p:cNvPr id="135180" name="Group 31">
            <a:extLst>
              <a:ext uri="{FF2B5EF4-FFF2-40B4-BE49-F238E27FC236}">
                <a16:creationId xmlns:a16="http://schemas.microsoft.com/office/drawing/2014/main" id="{AFB88B41-1C99-9ACB-5D6E-4BC97719F4C4}"/>
              </a:ext>
            </a:extLst>
          </p:cNvPr>
          <p:cNvGrpSpPr>
            <a:grpSpLocks/>
          </p:cNvGrpSpPr>
          <p:nvPr/>
        </p:nvGrpSpPr>
        <p:grpSpPr bwMode="auto">
          <a:xfrm>
            <a:off x="1120775" y="2071688"/>
            <a:ext cx="4183063" cy="2346325"/>
            <a:chOff x="387794" y="2338388"/>
            <a:chExt cx="4183486" cy="2347227"/>
          </a:xfrm>
        </p:grpSpPr>
        <p:cxnSp>
          <p:nvCxnSpPr>
            <p:cNvPr id="135193" name="Straight Connector 7">
              <a:extLst>
                <a:ext uri="{FF2B5EF4-FFF2-40B4-BE49-F238E27FC236}">
                  <a16:creationId xmlns:a16="http://schemas.microsoft.com/office/drawing/2014/main" id="{B15A1610-4128-015F-1ECE-F4BEEE587038}"/>
                </a:ext>
              </a:extLst>
            </p:cNvPr>
            <p:cNvCxnSpPr>
              <a:cxnSpLocks noChangeShapeType="1"/>
            </p:cNvCxnSpPr>
            <p:nvPr/>
          </p:nvCxnSpPr>
          <p:spPr bwMode="auto">
            <a:xfrm rot="5400000">
              <a:off x="22225" y="33528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194" name="Straight Connector 9">
              <a:extLst>
                <a:ext uri="{FF2B5EF4-FFF2-40B4-BE49-F238E27FC236}">
                  <a16:creationId xmlns:a16="http://schemas.microsoft.com/office/drawing/2014/main" id="{72095D08-FC65-2C9C-5518-76A868F05710}"/>
                </a:ext>
              </a:extLst>
            </p:cNvPr>
            <p:cNvCxnSpPr>
              <a:cxnSpLocks noChangeShapeType="1"/>
            </p:cNvCxnSpPr>
            <p:nvPr/>
          </p:nvCxnSpPr>
          <p:spPr bwMode="auto">
            <a:xfrm>
              <a:off x="898525" y="43053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5195" name="TextBox 13">
              <a:extLst>
                <a:ext uri="{FF2B5EF4-FFF2-40B4-BE49-F238E27FC236}">
                  <a16:creationId xmlns:a16="http://schemas.microsoft.com/office/drawing/2014/main" id="{EF6CFA70-A0A9-1487-F573-ADC8A67E14DA}"/>
                </a:ext>
              </a:extLst>
            </p:cNvPr>
            <p:cNvSpPr txBox="1">
              <a:spLocks noChangeArrowheads="1"/>
            </p:cNvSpPr>
            <p:nvPr/>
          </p:nvSpPr>
          <p:spPr bwMode="auto">
            <a:xfrm>
              <a:off x="1868775" y="2705100"/>
              <a:ext cx="94919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700">
                  <a:solidFill>
                    <a:srgbClr val="7F7F7F"/>
                  </a:solidFill>
                  <a:latin typeface="Tahoma" panose="020B0604030504040204" pitchFamily="34" charset="0"/>
                </a:rPr>
                <a:t>Aspirin</a:t>
              </a:r>
            </a:p>
          </p:txBody>
        </p:sp>
        <p:sp>
          <p:nvSpPr>
            <p:cNvPr id="135196" name="TextBox 14">
              <a:extLst>
                <a:ext uri="{FF2B5EF4-FFF2-40B4-BE49-F238E27FC236}">
                  <a16:creationId xmlns:a16="http://schemas.microsoft.com/office/drawing/2014/main" id="{9DE17B84-2BC5-114F-42E7-F9F7E6538EDF}"/>
                </a:ext>
              </a:extLst>
            </p:cNvPr>
            <p:cNvSpPr txBox="1">
              <a:spLocks noChangeArrowheads="1"/>
            </p:cNvSpPr>
            <p:nvPr/>
          </p:nvSpPr>
          <p:spPr bwMode="auto">
            <a:xfrm>
              <a:off x="3365629" y="3619501"/>
              <a:ext cx="120565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700" dirty="0">
                  <a:solidFill>
                    <a:schemeClr val="accent1"/>
                  </a:solidFill>
                  <a:latin typeface="Tahoma" panose="020B0604030504040204" pitchFamily="34" charset="0"/>
                </a:rPr>
                <a:t>Apixaban</a:t>
              </a:r>
            </a:p>
          </p:txBody>
        </p:sp>
        <p:sp>
          <p:nvSpPr>
            <p:cNvPr id="135197" name="TextBox 15">
              <a:extLst>
                <a:ext uri="{FF2B5EF4-FFF2-40B4-BE49-F238E27FC236}">
                  <a16:creationId xmlns:a16="http://schemas.microsoft.com/office/drawing/2014/main" id="{8A63931A-E9FA-A99E-3511-BA6CA572B904}"/>
                </a:ext>
              </a:extLst>
            </p:cNvPr>
            <p:cNvSpPr txBox="1">
              <a:spLocks noChangeArrowheads="1"/>
            </p:cNvSpPr>
            <p:nvPr/>
          </p:nvSpPr>
          <p:spPr bwMode="auto">
            <a:xfrm>
              <a:off x="1127491" y="3086100"/>
              <a:ext cx="91073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0">
                  <a:solidFill>
                    <a:srgbClr val="000000"/>
                  </a:solidFill>
                  <a:latin typeface="Tahoma" panose="020B0604030504040204" pitchFamily="34" charset="0"/>
                </a:rPr>
                <a:t>P&lt;0.001</a:t>
              </a:r>
            </a:p>
          </p:txBody>
        </p:sp>
        <p:sp>
          <p:nvSpPr>
            <p:cNvPr id="135198" name="TextBox 16">
              <a:extLst>
                <a:ext uri="{FF2B5EF4-FFF2-40B4-BE49-F238E27FC236}">
                  <a16:creationId xmlns:a16="http://schemas.microsoft.com/office/drawing/2014/main" id="{5FA13F76-7BCB-C559-3A1E-C9325A4A18D8}"/>
                </a:ext>
              </a:extLst>
            </p:cNvPr>
            <p:cNvSpPr txBox="1">
              <a:spLocks noChangeArrowheads="1"/>
            </p:cNvSpPr>
            <p:nvPr/>
          </p:nvSpPr>
          <p:spPr bwMode="auto">
            <a:xfrm>
              <a:off x="913201" y="4362450"/>
              <a:ext cx="344673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0">
                  <a:solidFill>
                    <a:srgbClr val="000000"/>
                  </a:solidFill>
                  <a:latin typeface="Tahoma" panose="020B0604030504040204" pitchFamily="34" charset="0"/>
                </a:rPr>
                <a:t>0     3	6       9       12              18</a:t>
              </a:r>
            </a:p>
          </p:txBody>
        </p:sp>
        <p:sp>
          <p:nvSpPr>
            <p:cNvPr id="135199" name="TextBox 17">
              <a:extLst>
                <a:ext uri="{FF2B5EF4-FFF2-40B4-BE49-F238E27FC236}">
                  <a16:creationId xmlns:a16="http://schemas.microsoft.com/office/drawing/2014/main" id="{A457360E-3E7F-76C8-AE8E-C7A58D27273D}"/>
                </a:ext>
              </a:extLst>
            </p:cNvPr>
            <p:cNvSpPr txBox="1">
              <a:spLocks noChangeArrowheads="1"/>
            </p:cNvSpPr>
            <p:nvPr/>
          </p:nvSpPr>
          <p:spPr bwMode="auto">
            <a:xfrm>
              <a:off x="387794" y="2338388"/>
              <a:ext cx="559710" cy="211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Aft>
                  <a:spcPts val="1000"/>
                </a:spcAft>
              </a:pPr>
              <a:r>
                <a:rPr lang="en-US" altLang="en-US" sz="1500" b="0">
                  <a:solidFill>
                    <a:srgbClr val="000000"/>
                  </a:solidFill>
                  <a:latin typeface="Tahoma" panose="020B0604030504040204" pitchFamily="34" charset="0"/>
                </a:rPr>
                <a:t>0.05</a:t>
              </a:r>
            </a:p>
            <a:p>
              <a:pPr eaLnBrk="1" hangingPunct="1">
                <a:spcAft>
                  <a:spcPts val="1000"/>
                </a:spcAft>
              </a:pPr>
              <a:r>
                <a:rPr lang="en-US" altLang="en-US" sz="1500" b="0">
                  <a:solidFill>
                    <a:srgbClr val="000000"/>
                  </a:solidFill>
                  <a:latin typeface="Tahoma" panose="020B0604030504040204" pitchFamily="34" charset="0"/>
                </a:rPr>
                <a:t>0.04</a:t>
              </a:r>
            </a:p>
            <a:p>
              <a:pPr eaLnBrk="1" hangingPunct="1">
                <a:spcAft>
                  <a:spcPts val="1000"/>
                </a:spcAft>
              </a:pPr>
              <a:r>
                <a:rPr lang="en-US" altLang="en-US" sz="1500" b="0">
                  <a:solidFill>
                    <a:srgbClr val="000000"/>
                  </a:solidFill>
                  <a:latin typeface="Tahoma" panose="020B0604030504040204" pitchFamily="34" charset="0"/>
                </a:rPr>
                <a:t>0.03</a:t>
              </a:r>
            </a:p>
            <a:p>
              <a:pPr eaLnBrk="1" hangingPunct="1">
                <a:spcAft>
                  <a:spcPts val="1000"/>
                </a:spcAft>
              </a:pPr>
              <a:r>
                <a:rPr lang="en-US" altLang="en-US" sz="1500" b="0">
                  <a:solidFill>
                    <a:srgbClr val="000000"/>
                  </a:solidFill>
                  <a:latin typeface="Tahoma" panose="020B0604030504040204" pitchFamily="34" charset="0"/>
                </a:rPr>
                <a:t>0.02</a:t>
              </a:r>
            </a:p>
            <a:p>
              <a:pPr eaLnBrk="1" hangingPunct="1">
                <a:spcAft>
                  <a:spcPts val="1000"/>
                </a:spcAft>
              </a:pPr>
              <a:r>
                <a:rPr lang="en-US" altLang="en-US" sz="1500" b="0">
                  <a:solidFill>
                    <a:srgbClr val="000000"/>
                  </a:solidFill>
                  <a:latin typeface="Tahoma" panose="020B0604030504040204" pitchFamily="34" charset="0"/>
                </a:rPr>
                <a:t>0.01</a:t>
              </a:r>
            </a:p>
            <a:p>
              <a:pPr eaLnBrk="1" hangingPunct="1">
                <a:spcAft>
                  <a:spcPts val="1000"/>
                </a:spcAft>
              </a:pPr>
              <a:r>
                <a:rPr lang="en-US" altLang="en-US" sz="1500" b="0">
                  <a:solidFill>
                    <a:srgbClr val="000000"/>
                  </a:solidFill>
                  <a:latin typeface="Tahoma" panose="020B0604030504040204" pitchFamily="34" charset="0"/>
                </a:rPr>
                <a:t>0.00</a:t>
              </a:r>
            </a:p>
          </p:txBody>
        </p:sp>
        <p:sp>
          <p:nvSpPr>
            <p:cNvPr id="206878" name="Freeform 16">
              <a:extLst>
                <a:ext uri="{FF2B5EF4-FFF2-40B4-BE49-F238E27FC236}">
                  <a16:creationId xmlns:a16="http://schemas.microsoft.com/office/drawing/2014/main" id="{025FF161-399F-418D-ACF9-34620A5128D5}"/>
                </a:ext>
              </a:extLst>
            </p:cNvPr>
            <p:cNvSpPr>
              <a:spLocks/>
            </p:cNvSpPr>
            <p:nvPr/>
          </p:nvSpPr>
          <p:spPr bwMode="auto">
            <a:xfrm>
              <a:off x="1054611" y="2387619"/>
              <a:ext cx="3065773" cy="1948612"/>
            </a:xfrm>
            <a:custGeom>
              <a:avLst/>
              <a:gdLst>
                <a:gd name="T0" fmla="*/ 0 w 3067665"/>
                <a:gd name="T1" fmla="*/ 2006860 h 1946787"/>
                <a:gd name="T2" fmla="*/ 29167 w 3067665"/>
                <a:gd name="T3" fmla="*/ 1915639 h 1946787"/>
                <a:gd name="T4" fmla="*/ 87500 w 3067665"/>
                <a:gd name="T5" fmla="*/ 1854824 h 1946787"/>
                <a:gd name="T6" fmla="*/ 116696 w 3067665"/>
                <a:gd name="T7" fmla="*/ 1809215 h 1946787"/>
                <a:gd name="T8" fmla="*/ 218806 w 3067665"/>
                <a:gd name="T9" fmla="*/ 1733197 h 1946787"/>
                <a:gd name="T10" fmla="*/ 247973 w 3067665"/>
                <a:gd name="T11" fmla="*/ 1687587 h 1946787"/>
                <a:gd name="T12" fmla="*/ 262556 w 3067665"/>
                <a:gd name="T13" fmla="*/ 1641981 h 1946787"/>
                <a:gd name="T14" fmla="*/ 320904 w 3067665"/>
                <a:gd name="T15" fmla="*/ 1550757 h 1946787"/>
                <a:gd name="T16" fmla="*/ 364675 w 3067665"/>
                <a:gd name="T17" fmla="*/ 1535553 h 1946787"/>
                <a:gd name="T18" fmla="*/ 408435 w 3067665"/>
                <a:gd name="T19" fmla="*/ 1489946 h 1946787"/>
                <a:gd name="T20" fmla="*/ 495947 w 3067665"/>
                <a:gd name="T21" fmla="*/ 1459538 h 1946787"/>
                <a:gd name="T22" fmla="*/ 627235 w 3067665"/>
                <a:gd name="T23" fmla="*/ 1398724 h 1946787"/>
                <a:gd name="T24" fmla="*/ 670991 w 3067665"/>
                <a:gd name="T25" fmla="*/ 1368316 h 1946787"/>
                <a:gd name="T26" fmla="*/ 714751 w 3067665"/>
                <a:gd name="T27" fmla="*/ 1353113 h 1946787"/>
                <a:gd name="T28" fmla="*/ 802276 w 3067665"/>
                <a:gd name="T29" fmla="*/ 1292301 h 1946787"/>
                <a:gd name="T30" fmla="*/ 933553 w 3067665"/>
                <a:gd name="T31" fmla="*/ 1231486 h 1946787"/>
                <a:gd name="T32" fmla="*/ 977312 w 3067665"/>
                <a:gd name="T33" fmla="*/ 1216285 h 1946787"/>
                <a:gd name="T34" fmla="*/ 1021073 w 3067665"/>
                <a:gd name="T35" fmla="*/ 1185878 h 1946787"/>
                <a:gd name="T36" fmla="*/ 1064837 w 3067665"/>
                <a:gd name="T37" fmla="*/ 1140264 h 1946787"/>
                <a:gd name="T38" fmla="*/ 1108598 w 3067665"/>
                <a:gd name="T39" fmla="*/ 1125060 h 1946787"/>
                <a:gd name="T40" fmla="*/ 1210709 w 3067665"/>
                <a:gd name="T41" fmla="*/ 1079453 h 1946787"/>
                <a:gd name="T42" fmla="*/ 1298228 w 3067665"/>
                <a:gd name="T43" fmla="*/ 1049038 h 1946787"/>
                <a:gd name="T44" fmla="*/ 1341986 w 3067665"/>
                <a:gd name="T45" fmla="*/ 1033836 h 1946787"/>
                <a:gd name="T46" fmla="*/ 1473268 w 3067665"/>
                <a:gd name="T47" fmla="*/ 942616 h 1946787"/>
                <a:gd name="T48" fmla="*/ 1560787 w 3067665"/>
                <a:gd name="T49" fmla="*/ 912209 h 1946787"/>
                <a:gd name="T50" fmla="*/ 1648303 w 3067665"/>
                <a:gd name="T51" fmla="*/ 851394 h 1946787"/>
                <a:gd name="T52" fmla="*/ 1721242 w 3067665"/>
                <a:gd name="T53" fmla="*/ 775377 h 1946787"/>
                <a:gd name="T54" fmla="*/ 1808760 w 3067665"/>
                <a:gd name="T55" fmla="*/ 714566 h 1946787"/>
                <a:gd name="T56" fmla="*/ 1896281 w 3067665"/>
                <a:gd name="T57" fmla="*/ 638549 h 1946787"/>
                <a:gd name="T58" fmla="*/ 1983798 w 3067665"/>
                <a:gd name="T59" fmla="*/ 577735 h 1946787"/>
                <a:gd name="T60" fmla="*/ 2056732 w 3067665"/>
                <a:gd name="T61" fmla="*/ 516918 h 1946787"/>
                <a:gd name="T62" fmla="*/ 2144250 w 3067665"/>
                <a:gd name="T63" fmla="*/ 456105 h 1946787"/>
                <a:gd name="T64" fmla="*/ 2173425 w 3067665"/>
                <a:gd name="T65" fmla="*/ 410495 h 1946787"/>
                <a:gd name="T66" fmla="*/ 2304702 w 3067665"/>
                <a:gd name="T67" fmla="*/ 304071 h 1946787"/>
                <a:gd name="T68" fmla="*/ 2348466 w 3067665"/>
                <a:gd name="T69" fmla="*/ 273665 h 1946787"/>
                <a:gd name="T70" fmla="*/ 2465159 w 3067665"/>
                <a:gd name="T71" fmla="*/ 167238 h 1946787"/>
                <a:gd name="T72" fmla="*/ 2508918 w 3067665"/>
                <a:gd name="T73" fmla="*/ 136831 h 1946787"/>
                <a:gd name="T74" fmla="*/ 2596439 w 3067665"/>
                <a:gd name="T75" fmla="*/ 91218 h 1946787"/>
                <a:gd name="T76" fmla="*/ 2844413 w 3067665"/>
                <a:gd name="T77" fmla="*/ 76019 h 1946787"/>
                <a:gd name="T78" fmla="*/ 2975689 w 3067665"/>
                <a:gd name="T79" fmla="*/ 30408 h 1946787"/>
                <a:gd name="T80" fmla="*/ 3034035 w 3067665"/>
                <a:gd name="T81" fmla="*/ 0 h 1946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7665"/>
                <a:gd name="T124" fmla="*/ 0 h 1946787"/>
                <a:gd name="T125" fmla="*/ 3067665 w 3067665"/>
                <a:gd name="T126" fmla="*/ 1946787 h 19467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7665" h="1946787">
                  <a:moveTo>
                    <a:pt x="0" y="1946787"/>
                  </a:moveTo>
                  <a:cubicBezTo>
                    <a:pt x="9832" y="1917290"/>
                    <a:pt x="13500" y="1884958"/>
                    <a:pt x="29497" y="1858296"/>
                  </a:cubicBezTo>
                  <a:cubicBezTo>
                    <a:pt x="43805" y="1834449"/>
                    <a:pt x="70392" y="1820418"/>
                    <a:pt x="88490" y="1799303"/>
                  </a:cubicBezTo>
                  <a:cubicBezTo>
                    <a:pt x="100026" y="1785845"/>
                    <a:pt x="105453" y="1767592"/>
                    <a:pt x="117987" y="1755058"/>
                  </a:cubicBezTo>
                  <a:cubicBezTo>
                    <a:pt x="136278" y="1736767"/>
                    <a:pt x="196105" y="1698063"/>
                    <a:pt x="221226" y="1681316"/>
                  </a:cubicBezTo>
                  <a:cubicBezTo>
                    <a:pt x="231058" y="1666568"/>
                    <a:pt x="242796" y="1652925"/>
                    <a:pt x="250723" y="1637071"/>
                  </a:cubicBezTo>
                  <a:cubicBezTo>
                    <a:pt x="257675" y="1623166"/>
                    <a:pt x="257921" y="1606415"/>
                    <a:pt x="265471" y="1592825"/>
                  </a:cubicBezTo>
                  <a:cubicBezTo>
                    <a:pt x="282687" y="1561835"/>
                    <a:pt x="304800" y="1533832"/>
                    <a:pt x="324465" y="1504335"/>
                  </a:cubicBezTo>
                  <a:cubicBezTo>
                    <a:pt x="333088" y="1491400"/>
                    <a:pt x="353962" y="1494503"/>
                    <a:pt x="368710" y="1489587"/>
                  </a:cubicBezTo>
                  <a:cubicBezTo>
                    <a:pt x="383458" y="1474839"/>
                    <a:pt x="394722" y="1455471"/>
                    <a:pt x="412955" y="1445342"/>
                  </a:cubicBezTo>
                  <a:cubicBezTo>
                    <a:pt x="440134" y="1430242"/>
                    <a:pt x="501445" y="1415845"/>
                    <a:pt x="501445" y="1415845"/>
                  </a:cubicBezTo>
                  <a:cubicBezTo>
                    <a:pt x="571560" y="1369101"/>
                    <a:pt x="528874" y="1391953"/>
                    <a:pt x="634181" y="1356851"/>
                  </a:cubicBezTo>
                  <a:cubicBezTo>
                    <a:pt x="650997" y="1351246"/>
                    <a:pt x="662572" y="1335282"/>
                    <a:pt x="678426" y="1327355"/>
                  </a:cubicBezTo>
                  <a:cubicBezTo>
                    <a:pt x="692331" y="1320403"/>
                    <a:pt x="709081" y="1320156"/>
                    <a:pt x="722671" y="1312606"/>
                  </a:cubicBezTo>
                  <a:cubicBezTo>
                    <a:pt x="753660" y="1295390"/>
                    <a:pt x="781664" y="1273277"/>
                    <a:pt x="811161" y="1253613"/>
                  </a:cubicBezTo>
                  <a:cubicBezTo>
                    <a:pt x="881276" y="1206870"/>
                    <a:pt x="838593" y="1229720"/>
                    <a:pt x="943897" y="1194619"/>
                  </a:cubicBezTo>
                  <a:lnTo>
                    <a:pt x="988142" y="1179871"/>
                  </a:lnTo>
                  <a:cubicBezTo>
                    <a:pt x="1002890" y="1170039"/>
                    <a:pt x="1018770" y="1161722"/>
                    <a:pt x="1032387" y="1150374"/>
                  </a:cubicBezTo>
                  <a:cubicBezTo>
                    <a:pt x="1048410" y="1137021"/>
                    <a:pt x="1059278" y="1117699"/>
                    <a:pt x="1076632" y="1106129"/>
                  </a:cubicBezTo>
                  <a:cubicBezTo>
                    <a:pt x="1089567" y="1097505"/>
                    <a:pt x="1106972" y="1098332"/>
                    <a:pt x="1120877" y="1091380"/>
                  </a:cubicBezTo>
                  <a:cubicBezTo>
                    <a:pt x="1249565" y="1027037"/>
                    <a:pt x="1070651" y="1093175"/>
                    <a:pt x="1224116" y="1047135"/>
                  </a:cubicBezTo>
                  <a:cubicBezTo>
                    <a:pt x="1253897" y="1038200"/>
                    <a:pt x="1283110" y="1027470"/>
                    <a:pt x="1312607" y="1017638"/>
                  </a:cubicBezTo>
                  <a:lnTo>
                    <a:pt x="1356852" y="1002890"/>
                  </a:lnTo>
                  <a:lnTo>
                    <a:pt x="1489587" y="914400"/>
                  </a:lnTo>
                  <a:cubicBezTo>
                    <a:pt x="1515457" y="897153"/>
                    <a:pt x="1578077" y="884903"/>
                    <a:pt x="1578077" y="884903"/>
                  </a:cubicBezTo>
                  <a:cubicBezTo>
                    <a:pt x="1607574" y="865238"/>
                    <a:pt x="1646903" y="855406"/>
                    <a:pt x="1666568" y="825909"/>
                  </a:cubicBezTo>
                  <a:cubicBezTo>
                    <a:pt x="1720646" y="744793"/>
                    <a:pt x="1666568" y="813619"/>
                    <a:pt x="1740310" y="752167"/>
                  </a:cubicBezTo>
                  <a:cubicBezTo>
                    <a:pt x="1813959" y="690792"/>
                    <a:pt x="1751045" y="719092"/>
                    <a:pt x="1828800" y="693174"/>
                  </a:cubicBezTo>
                  <a:cubicBezTo>
                    <a:pt x="1986912" y="587764"/>
                    <a:pt x="1746945" y="751923"/>
                    <a:pt x="1917290" y="619432"/>
                  </a:cubicBezTo>
                  <a:cubicBezTo>
                    <a:pt x="1945273" y="597667"/>
                    <a:pt x="2005781" y="560438"/>
                    <a:pt x="2005781" y="560438"/>
                  </a:cubicBezTo>
                  <a:cubicBezTo>
                    <a:pt x="2060282" y="478685"/>
                    <a:pt x="2004094" y="543350"/>
                    <a:pt x="2079523" y="501445"/>
                  </a:cubicBezTo>
                  <a:cubicBezTo>
                    <a:pt x="2110513" y="484229"/>
                    <a:pt x="2168013" y="442451"/>
                    <a:pt x="2168013" y="442451"/>
                  </a:cubicBezTo>
                  <a:cubicBezTo>
                    <a:pt x="2177845" y="427703"/>
                    <a:pt x="2186162" y="411823"/>
                    <a:pt x="2197510" y="398206"/>
                  </a:cubicBezTo>
                  <a:cubicBezTo>
                    <a:pt x="2240830" y="346222"/>
                    <a:pt x="2268580" y="336077"/>
                    <a:pt x="2330245" y="294967"/>
                  </a:cubicBezTo>
                  <a:lnTo>
                    <a:pt x="2374490" y="265471"/>
                  </a:lnTo>
                  <a:cubicBezTo>
                    <a:pt x="2423651" y="191728"/>
                    <a:pt x="2389239" y="231057"/>
                    <a:pt x="2492477" y="162232"/>
                  </a:cubicBezTo>
                  <a:lnTo>
                    <a:pt x="2536723" y="132735"/>
                  </a:lnTo>
                  <a:cubicBezTo>
                    <a:pt x="2565237" y="113725"/>
                    <a:pt x="2589294" y="92082"/>
                    <a:pt x="2625213" y="88490"/>
                  </a:cubicBezTo>
                  <a:cubicBezTo>
                    <a:pt x="2708516" y="80160"/>
                    <a:pt x="2792362" y="78658"/>
                    <a:pt x="2875936" y="73742"/>
                  </a:cubicBezTo>
                  <a:lnTo>
                    <a:pt x="3008671" y="29496"/>
                  </a:lnTo>
                  <a:cubicBezTo>
                    <a:pt x="3059513" y="12549"/>
                    <a:pt x="3041923" y="25741"/>
                    <a:pt x="3067665" y="0"/>
                  </a:cubicBezTo>
                </a:path>
              </a:pathLst>
            </a:custGeom>
            <a:noFill/>
            <a:ln w="28575">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defTabSz="914377">
                <a:defRPr/>
              </a:pPr>
              <a:endParaRPr lang="en-US">
                <a:solidFill>
                  <a:srgbClr val="FFFFFF"/>
                </a:solidFill>
              </a:endParaRPr>
            </a:p>
          </p:txBody>
        </p:sp>
        <p:sp>
          <p:nvSpPr>
            <p:cNvPr id="135201" name="Freeform 18">
              <a:extLst>
                <a:ext uri="{FF2B5EF4-FFF2-40B4-BE49-F238E27FC236}">
                  <a16:creationId xmlns:a16="http://schemas.microsoft.com/office/drawing/2014/main" id="{1F75DBE7-734F-F547-C3EA-C19390914B12}"/>
                </a:ext>
              </a:extLst>
            </p:cNvPr>
            <p:cNvSpPr>
              <a:spLocks/>
            </p:cNvSpPr>
            <p:nvPr/>
          </p:nvSpPr>
          <p:spPr bwMode="auto">
            <a:xfrm>
              <a:off x="1088338" y="3289808"/>
              <a:ext cx="2860675" cy="1033463"/>
            </a:xfrm>
            <a:custGeom>
              <a:avLst/>
              <a:gdLst>
                <a:gd name="T0" fmla="*/ 0 w 2861187"/>
                <a:gd name="T1" fmla="*/ 1055597 h 1033141"/>
                <a:gd name="T2" fmla="*/ 101996 w 2861187"/>
                <a:gd name="T3" fmla="*/ 980251 h 1033141"/>
                <a:gd name="T4" fmla="*/ 174822 w 2861187"/>
                <a:gd name="T5" fmla="*/ 965183 h 1033141"/>
                <a:gd name="T6" fmla="*/ 218527 w 2861187"/>
                <a:gd name="T7" fmla="*/ 935045 h 1033141"/>
                <a:gd name="T8" fmla="*/ 233076 w 2861187"/>
                <a:gd name="T9" fmla="*/ 889839 h 1033141"/>
                <a:gd name="T10" fmla="*/ 422457 w 2861187"/>
                <a:gd name="T11" fmla="*/ 844633 h 1033141"/>
                <a:gd name="T12" fmla="*/ 568139 w 2861187"/>
                <a:gd name="T13" fmla="*/ 814496 h 1033141"/>
                <a:gd name="T14" fmla="*/ 655538 w 2861187"/>
                <a:gd name="T15" fmla="*/ 799427 h 1033141"/>
                <a:gd name="T16" fmla="*/ 742940 w 2861187"/>
                <a:gd name="T17" fmla="*/ 769287 h 1033141"/>
                <a:gd name="T18" fmla="*/ 786646 w 2861187"/>
                <a:gd name="T19" fmla="*/ 754219 h 1033141"/>
                <a:gd name="T20" fmla="*/ 917754 w 2861187"/>
                <a:gd name="T21" fmla="*/ 739152 h 1033141"/>
                <a:gd name="T22" fmla="*/ 1019720 w 2861187"/>
                <a:gd name="T23" fmla="*/ 709013 h 1033141"/>
                <a:gd name="T24" fmla="*/ 1107138 w 2861187"/>
                <a:gd name="T25" fmla="*/ 678872 h 1033141"/>
                <a:gd name="T26" fmla="*/ 1150841 w 2861187"/>
                <a:gd name="T27" fmla="*/ 663808 h 1033141"/>
                <a:gd name="T28" fmla="*/ 1209108 w 2861187"/>
                <a:gd name="T29" fmla="*/ 648736 h 1033141"/>
                <a:gd name="T30" fmla="*/ 1296513 w 2861187"/>
                <a:gd name="T31" fmla="*/ 618601 h 1033141"/>
                <a:gd name="T32" fmla="*/ 1340213 w 2861187"/>
                <a:gd name="T33" fmla="*/ 603530 h 1033141"/>
                <a:gd name="T34" fmla="*/ 1485892 w 2861187"/>
                <a:gd name="T35" fmla="*/ 558324 h 1033141"/>
                <a:gd name="T36" fmla="*/ 1573291 w 2861187"/>
                <a:gd name="T37" fmla="*/ 528181 h 1033141"/>
                <a:gd name="T38" fmla="*/ 1616992 w 2861187"/>
                <a:gd name="T39" fmla="*/ 498044 h 1033141"/>
                <a:gd name="T40" fmla="*/ 1704398 w 2861187"/>
                <a:gd name="T41" fmla="*/ 467909 h 1033141"/>
                <a:gd name="T42" fmla="*/ 1835507 w 2861187"/>
                <a:gd name="T43" fmla="*/ 377493 h 1033141"/>
                <a:gd name="T44" fmla="*/ 1879211 w 2861187"/>
                <a:gd name="T45" fmla="*/ 362429 h 1033141"/>
                <a:gd name="T46" fmla="*/ 2024882 w 2861187"/>
                <a:gd name="T47" fmla="*/ 332285 h 1033141"/>
                <a:gd name="T48" fmla="*/ 2228824 w 2861187"/>
                <a:gd name="T49" fmla="*/ 287082 h 1033141"/>
                <a:gd name="T50" fmla="*/ 2359932 w 2861187"/>
                <a:gd name="T51" fmla="*/ 226802 h 1033141"/>
                <a:gd name="T52" fmla="*/ 2403633 w 2861187"/>
                <a:gd name="T53" fmla="*/ 136387 h 1033141"/>
                <a:gd name="T54" fmla="*/ 2447338 w 2861187"/>
                <a:gd name="T55" fmla="*/ 91176 h 1033141"/>
                <a:gd name="T56" fmla="*/ 2520172 w 2861187"/>
                <a:gd name="T57" fmla="*/ 30914 h 1033141"/>
                <a:gd name="T58" fmla="*/ 2607575 w 2861187"/>
                <a:gd name="T59" fmla="*/ 15847 h 1033141"/>
                <a:gd name="T60" fmla="*/ 2826087 w 2861187"/>
                <a:gd name="T61" fmla="*/ 754 h 1033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61187"/>
                <a:gd name="T94" fmla="*/ 0 h 1033141"/>
                <a:gd name="T95" fmla="*/ 2861187 w 2861187"/>
                <a:gd name="T96" fmla="*/ 1033141 h 1033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61187" h="1033141">
                  <a:moveTo>
                    <a:pt x="0" y="1033141"/>
                  </a:moveTo>
                  <a:cubicBezTo>
                    <a:pt x="3392" y="1030597"/>
                    <a:pt x="88861" y="964790"/>
                    <a:pt x="103238" y="959399"/>
                  </a:cubicBezTo>
                  <a:cubicBezTo>
                    <a:pt x="126709" y="950597"/>
                    <a:pt x="152399" y="949566"/>
                    <a:pt x="176980" y="944650"/>
                  </a:cubicBezTo>
                  <a:cubicBezTo>
                    <a:pt x="191728" y="934818"/>
                    <a:pt x="210152" y="928995"/>
                    <a:pt x="221225" y="915154"/>
                  </a:cubicBezTo>
                  <a:cubicBezTo>
                    <a:pt x="230937" y="903015"/>
                    <a:pt x="223324" y="879945"/>
                    <a:pt x="235974" y="870909"/>
                  </a:cubicBezTo>
                  <a:cubicBezTo>
                    <a:pt x="278894" y="840252"/>
                    <a:pt x="381505" y="834816"/>
                    <a:pt x="427703" y="826663"/>
                  </a:cubicBezTo>
                  <a:cubicBezTo>
                    <a:pt x="477075" y="817950"/>
                    <a:pt x="525734" y="805409"/>
                    <a:pt x="575187" y="797167"/>
                  </a:cubicBezTo>
                  <a:cubicBezTo>
                    <a:pt x="604684" y="792251"/>
                    <a:pt x="634666" y="789671"/>
                    <a:pt x="663677" y="782418"/>
                  </a:cubicBezTo>
                  <a:cubicBezTo>
                    <a:pt x="693841" y="774877"/>
                    <a:pt x="722670" y="762753"/>
                    <a:pt x="752167" y="752921"/>
                  </a:cubicBezTo>
                  <a:cubicBezTo>
                    <a:pt x="766915" y="748005"/>
                    <a:pt x="780961" y="739890"/>
                    <a:pt x="796412" y="738173"/>
                  </a:cubicBezTo>
                  <a:lnTo>
                    <a:pt x="929148" y="723425"/>
                  </a:lnTo>
                  <a:cubicBezTo>
                    <a:pt x="1077813" y="673868"/>
                    <a:pt x="847236" y="749473"/>
                    <a:pt x="1032387" y="693928"/>
                  </a:cubicBezTo>
                  <a:cubicBezTo>
                    <a:pt x="1062168" y="684994"/>
                    <a:pt x="1091380" y="674263"/>
                    <a:pt x="1120877" y="664431"/>
                  </a:cubicBezTo>
                  <a:cubicBezTo>
                    <a:pt x="1135625" y="659515"/>
                    <a:pt x="1150040" y="653454"/>
                    <a:pt x="1165122" y="649683"/>
                  </a:cubicBezTo>
                  <a:cubicBezTo>
                    <a:pt x="1184787" y="644767"/>
                    <a:pt x="1204701" y="640758"/>
                    <a:pt x="1224116" y="634934"/>
                  </a:cubicBezTo>
                  <a:cubicBezTo>
                    <a:pt x="1253897" y="626000"/>
                    <a:pt x="1283109" y="615270"/>
                    <a:pt x="1312606" y="605438"/>
                  </a:cubicBezTo>
                  <a:cubicBezTo>
                    <a:pt x="1327354" y="600522"/>
                    <a:pt x="1341769" y="594459"/>
                    <a:pt x="1356851" y="590689"/>
                  </a:cubicBezTo>
                  <a:cubicBezTo>
                    <a:pt x="1446012" y="568399"/>
                    <a:pt x="1396611" y="582352"/>
                    <a:pt x="1504335" y="546444"/>
                  </a:cubicBezTo>
                  <a:cubicBezTo>
                    <a:pt x="1504340" y="546442"/>
                    <a:pt x="1592821" y="516950"/>
                    <a:pt x="1592825" y="516947"/>
                  </a:cubicBezTo>
                  <a:cubicBezTo>
                    <a:pt x="1607574" y="507115"/>
                    <a:pt x="1620873" y="494649"/>
                    <a:pt x="1637071" y="487450"/>
                  </a:cubicBezTo>
                  <a:cubicBezTo>
                    <a:pt x="1665483" y="474822"/>
                    <a:pt x="1725561" y="457954"/>
                    <a:pt x="1725561" y="457954"/>
                  </a:cubicBezTo>
                  <a:lnTo>
                    <a:pt x="1858296" y="369463"/>
                  </a:lnTo>
                  <a:cubicBezTo>
                    <a:pt x="1871231" y="360840"/>
                    <a:pt x="1887593" y="358986"/>
                    <a:pt x="1902541" y="354715"/>
                  </a:cubicBezTo>
                  <a:cubicBezTo>
                    <a:pt x="2074144" y="305687"/>
                    <a:pt x="1818210" y="383173"/>
                    <a:pt x="2050025" y="325218"/>
                  </a:cubicBezTo>
                  <a:cubicBezTo>
                    <a:pt x="2260169" y="272681"/>
                    <a:pt x="2000519" y="312970"/>
                    <a:pt x="2256503" y="280973"/>
                  </a:cubicBezTo>
                  <a:cubicBezTo>
                    <a:pt x="2361809" y="245871"/>
                    <a:pt x="2319123" y="268723"/>
                    <a:pt x="2389238" y="221979"/>
                  </a:cubicBezTo>
                  <a:cubicBezTo>
                    <a:pt x="2404019" y="177638"/>
                    <a:pt x="2401718" y="171607"/>
                    <a:pt x="2433483" y="133489"/>
                  </a:cubicBezTo>
                  <a:cubicBezTo>
                    <a:pt x="2446836" y="117466"/>
                    <a:pt x="2464376" y="105267"/>
                    <a:pt x="2477729" y="89244"/>
                  </a:cubicBezTo>
                  <a:cubicBezTo>
                    <a:pt x="2529046" y="27664"/>
                    <a:pt x="2478834" y="54463"/>
                    <a:pt x="2551471" y="30250"/>
                  </a:cubicBezTo>
                  <a:cubicBezTo>
                    <a:pt x="2658669" y="65984"/>
                    <a:pt x="2530176" y="36087"/>
                    <a:pt x="2639961" y="15502"/>
                  </a:cubicBezTo>
                  <a:cubicBezTo>
                    <a:pt x="2722639" y="0"/>
                    <a:pt x="2785823" y="754"/>
                    <a:pt x="2861187" y="754"/>
                  </a:cubicBezTo>
                </a:path>
              </a:pathLst>
            </a:custGeom>
            <a:noFill/>
            <a:ln w="28575">
              <a:solidFill>
                <a:srgbClr val="79174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135181" name="Straight Connector 5">
            <a:extLst>
              <a:ext uri="{FF2B5EF4-FFF2-40B4-BE49-F238E27FC236}">
                <a16:creationId xmlns:a16="http://schemas.microsoft.com/office/drawing/2014/main" id="{DB454DC1-FCC2-C2F6-1925-DB9232337E7D}"/>
              </a:ext>
            </a:extLst>
          </p:cNvPr>
          <p:cNvCxnSpPr>
            <a:cxnSpLocks noChangeShapeType="1"/>
          </p:cNvCxnSpPr>
          <p:nvPr/>
        </p:nvCxnSpPr>
        <p:spPr bwMode="auto">
          <a:xfrm rot="5400000">
            <a:off x="5708650" y="3243263"/>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182" name="Straight Connector 8">
            <a:extLst>
              <a:ext uri="{FF2B5EF4-FFF2-40B4-BE49-F238E27FC236}">
                <a16:creationId xmlns:a16="http://schemas.microsoft.com/office/drawing/2014/main" id="{63D15B70-A8F1-816C-BFFB-55858981B46C}"/>
              </a:ext>
            </a:extLst>
          </p:cNvPr>
          <p:cNvCxnSpPr>
            <a:cxnSpLocks noChangeShapeType="1"/>
          </p:cNvCxnSpPr>
          <p:nvPr/>
        </p:nvCxnSpPr>
        <p:spPr bwMode="auto">
          <a:xfrm>
            <a:off x="6656668" y="4207342"/>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5183" name="TextBox 34">
            <a:extLst>
              <a:ext uri="{FF2B5EF4-FFF2-40B4-BE49-F238E27FC236}">
                <a16:creationId xmlns:a16="http://schemas.microsoft.com/office/drawing/2014/main" id="{27105C04-76A0-AD24-AF3C-8F42ACEF4D0E}"/>
              </a:ext>
            </a:extLst>
          </p:cNvPr>
          <p:cNvSpPr txBox="1">
            <a:spLocks noChangeArrowheads="1"/>
          </p:cNvSpPr>
          <p:nvPr/>
        </p:nvSpPr>
        <p:spPr bwMode="auto">
          <a:xfrm>
            <a:off x="8955368" y="3046879"/>
            <a:ext cx="9493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700">
                <a:solidFill>
                  <a:srgbClr val="7F7F7F"/>
                </a:solidFill>
                <a:latin typeface="Tahoma" panose="020B0604030504040204" pitchFamily="34" charset="0"/>
              </a:rPr>
              <a:t>Aspirin</a:t>
            </a:r>
          </a:p>
        </p:txBody>
      </p:sp>
      <p:sp>
        <p:nvSpPr>
          <p:cNvPr id="135184" name="TextBox 35">
            <a:extLst>
              <a:ext uri="{FF2B5EF4-FFF2-40B4-BE49-F238E27FC236}">
                <a16:creationId xmlns:a16="http://schemas.microsoft.com/office/drawing/2014/main" id="{009F4901-E0D7-B73A-1E1B-FBE8C6DA0DCD}"/>
              </a:ext>
            </a:extLst>
          </p:cNvPr>
          <p:cNvSpPr txBox="1">
            <a:spLocks noChangeArrowheads="1"/>
          </p:cNvSpPr>
          <p:nvPr/>
        </p:nvSpPr>
        <p:spPr bwMode="auto">
          <a:xfrm>
            <a:off x="7351993" y="2403942"/>
            <a:ext cx="12065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700" dirty="0">
                <a:solidFill>
                  <a:schemeClr val="accent1"/>
                </a:solidFill>
                <a:latin typeface="Tahoma" panose="020B0604030504040204" pitchFamily="34" charset="0"/>
              </a:rPr>
              <a:t>Apixaban</a:t>
            </a:r>
          </a:p>
        </p:txBody>
      </p:sp>
      <p:sp>
        <p:nvSpPr>
          <p:cNvPr id="135185" name="TextBox 37">
            <a:extLst>
              <a:ext uri="{FF2B5EF4-FFF2-40B4-BE49-F238E27FC236}">
                <a16:creationId xmlns:a16="http://schemas.microsoft.com/office/drawing/2014/main" id="{3638E9E5-EEBA-55C7-9C6F-48A040BE193E}"/>
              </a:ext>
            </a:extLst>
          </p:cNvPr>
          <p:cNvSpPr txBox="1">
            <a:spLocks noChangeArrowheads="1"/>
          </p:cNvSpPr>
          <p:nvPr/>
        </p:nvSpPr>
        <p:spPr bwMode="auto">
          <a:xfrm>
            <a:off x="6670956" y="4302592"/>
            <a:ext cx="34464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b="0">
                <a:solidFill>
                  <a:srgbClr val="000000"/>
                </a:solidFill>
                <a:latin typeface="Tahoma" panose="020B0604030504040204" pitchFamily="34" charset="0"/>
              </a:rPr>
              <a:t>0     3	6       9       12              18</a:t>
            </a:r>
          </a:p>
        </p:txBody>
      </p:sp>
      <p:sp>
        <p:nvSpPr>
          <p:cNvPr id="135186" name="TextBox 38">
            <a:extLst>
              <a:ext uri="{FF2B5EF4-FFF2-40B4-BE49-F238E27FC236}">
                <a16:creationId xmlns:a16="http://schemas.microsoft.com/office/drawing/2014/main" id="{F35CE8E6-C9A3-48AA-B10E-295C74E59A11}"/>
              </a:ext>
            </a:extLst>
          </p:cNvPr>
          <p:cNvSpPr txBox="1">
            <a:spLocks noChangeArrowheads="1"/>
          </p:cNvSpPr>
          <p:nvPr/>
        </p:nvSpPr>
        <p:spPr bwMode="auto">
          <a:xfrm>
            <a:off x="5937997" y="2064871"/>
            <a:ext cx="665163"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Aft>
                <a:spcPts val="2000"/>
              </a:spcAft>
            </a:pPr>
            <a:r>
              <a:rPr lang="en-US" altLang="en-US" sz="1500" b="0">
                <a:solidFill>
                  <a:srgbClr val="000000"/>
                </a:solidFill>
                <a:latin typeface="Tahoma" panose="020B0604030504040204" pitchFamily="34" charset="0"/>
              </a:rPr>
              <a:t>0.020</a:t>
            </a:r>
          </a:p>
          <a:p>
            <a:pPr eaLnBrk="1" hangingPunct="1">
              <a:spcAft>
                <a:spcPts val="2000"/>
              </a:spcAft>
            </a:pPr>
            <a:r>
              <a:rPr lang="en-US" altLang="en-US" sz="1500" b="0">
                <a:solidFill>
                  <a:srgbClr val="000000"/>
                </a:solidFill>
                <a:latin typeface="Tahoma" panose="020B0604030504040204" pitchFamily="34" charset="0"/>
              </a:rPr>
              <a:t>0.015</a:t>
            </a:r>
          </a:p>
          <a:p>
            <a:pPr eaLnBrk="1" hangingPunct="1">
              <a:spcAft>
                <a:spcPts val="2000"/>
              </a:spcAft>
            </a:pPr>
            <a:r>
              <a:rPr lang="en-US" altLang="en-US" sz="1500" b="0">
                <a:solidFill>
                  <a:srgbClr val="000000"/>
                </a:solidFill>
                <a:latin typeface="Tahoma" panose="020B0604030504040204" pitchFamily="34" charset="0"/>
              </a:rPr>
              <a:t>0.010</a:t>
            </a:r>
          </a:p>
          <a:p>
            <a:pPr eaLnBrk="1" hangingPunct="1">
              <a:spcAft>
                <a:spcPts val="2000"/>
              </a:spcAft>
            </a:pPr>
            <a:r>
              <a:rPr lang="en-US" altLang="en-US" sz="1500" b="0">
                <a:solidFill>
                  <a:srgbClr val="000000"/>
                </a:solidFill>
                <a:latin typeface="Tahoma" panose="020B0604030504040204" pitchFamily="34" charset="0"/>
              </a:rPr>
              <a:t>0.005</a:t>
            </a:r>
          </a:p>
          <a:p>
            <a:pPr eaLnBrk="1" hangingPunct="1">
              <a:spcAft>
                <a:spcPts val="2000"/>
              </a:spcAft>
            </a:pPr>
            <a:r>
              <a:rPr lang="en-US" altLang="en-US" sz="1500" b="0">
                <a:solidFill>
                  <a:srgbClr val="000000"/>
                </a:solidFill>
                <a:latin typeface="Tahoma" panose="020B0604030504040204" pitchFamily="34" charset="0"/>
              </a:rPr>
              <a:t>0.000</a:t>
            </a:r>
          </a:p>
        </p:txBody>
      </p:sp>
      <p:sp>
        <p:nvSpPr>
          <p:cNvPr id="135187" name="Freeform 37">
            <a:extLst>
              <a:ext uri="{FF2B5EF4-FFF2-40B4-BE49-F238E27FC236}">
                <a16:creationId xmlns:a16="http://schemas.microsoft.com/office/drawing/2014/main" id="{012DD2C2-4D0F-540D-B229-8B47DC0E4903}"/>
              </a:ext>
            </a:extLst>
          </p:cNvPr>
          <p:cNvSpPr>
            <a:spLocks/>
          </p:cNvSpPr>
          <p:nvPr/>
        </p:nvSpPr>
        <p:spPr bwMode="auto">
          <a:xfrm>
            <a:off x="6742393" y="2302342"/>
            <a:ext cx="3171825" cy="1916112"/>
          </a:xfrm>
          <a:custGeom>
            <a:avLst/>
            <a:gdLst>
              <a:gd name="T0" fmla="*/ 0 w 3171825"/>
              <a:gd name="T1" fmla="*/ 1892931 h 1916455"/>
              <a:gd name="T2" fmla="*/ 42863 w 3171825"/>
              <a:gd name="T3" fmla="*/ 1780036 h 1916455"/>
              <a:gd name="T4" fmla="*/ 128588 w 3171825"/>
              <a:gd name="T5" fmla="*/ 1751812 h 1916455"/>
              <a:gd name="T6" fmla="*/ 214313 w 3171825"/>
              <a:gd name="T7" fmla="*/ 1695362 h 1916455"/>
              <a:gd name="T8" fmla="*/ 357188 w 3171825"/>
              <a:gd name="T9" fmla="*/ 1681253 h 1916455"/>
              <a:gd name="T10" fmla="*/ 442913 w 3171825"/>
              <a:gd name="T11" fmla="*/ 1624804 h 1916455"/>
              <a:gd name="T12" fmla="*/ 485775 w 3171825"/>
              <a:gd name="T13" fmla="*/ 1596581 h 1916455"/>
              <a:gd name="T14" fmla="*/ 542925 w 3171825"/>
              <a:gd name="T15" fmla="*/ 1511907 h 1916455"/>
              <a:gd name="T16" fmla="*/ 628650 w 3171825"/>
              <a:gd name="T17" fmla="*/ 1455457 h 1916455"/>
              <a:gd name="T18" fmla="*/ 657225 w 3171825"/>
              <a:gd name="T19" fmla="*/ 1413124 h 1916455"/>
              <a:gd name="T20" fmla="*/ 942975 w 3171825"/>
              <a:gd name="T21" fmla="*/ 1370787 h 1916455"/>
              <a:gd name="T22" fmla="*/ 1071593 w 3171825"/>
              <a:gd name="T23" fmla="*/ 1300227 h 1916455"/>
              <a:gd name="T24" fmla="*/ 1157318 w 3171825"/>
              <a:gd name="T25" fmla="*/ 1272004 h 1916455"/>
              <a:gd name="T26" fmla="*/ 1200180 w 3171825"/>
              <a:gd name="T27" fmla="*/ 1257893 h 1916455"/>
              <a:gd name="T28" fmla="*/ 1243043 w 3171825"/>
              <a:gd name="T29" fmla="*/ 1229668 h 1916455"/>
              <a:gd name="T30" fmla="*/ 1285905 w 3171825"/>
              <a:gd name="T31" fmla="*/ 1215553 h 1916455"/>
              <a:gd name="T32" fmla="*/ 1300193 w 3171825"/>
              <a:gd name="T33" fmla="*/ 1173221 h 1916455"/>
              <a:gd name="T34" fmla="*/ 1357343 w 3171825"/>
              <a:gd name="T35" fmla="*/ 1088547 h 1916455"/>
              <a:gd name="T36" fmla="*/ 1414493 w 3171825"/>
              <a:gd name="T37" fmla="*/ 1003866 h 1916455"/>
              <a:gd name="T38" fmla="*/ 1443068 w 3171825"/>
              <a:gd name="T39" fmla="*/ 961532 h 1916455"/>
              <a:gd name="T40" fmla="*/ 1528793 w 3171825"/>
              <a:gd name="T41" fmla="*/ 933307 h 1916455"/>
              <a:gd name="T42" fmla="*/ 1614519 w 3171825"/>
              <a:gd name="T43" fmla="*/ 763964 h 1916455"/>
              <a:gd name="T44" fmla="*/ 1643094 w 3171825"/>
              <a:gd name="T45" fmla="*/ 665183 h 1916455"/>
              <a:gd name="T46" fmla="*/ 1728819 w 3171825"/>
              <a:gd name="T47" fmla="*/ 608731 h 1916455"/>
              <a:gd name="T48" fmla="*/ 1771681 w 3171825"/>
              <a:gd name="T49" fmla="*/ 524061 h 1916455"/>
              <a:gd name="T50" fmla="*/ 1900269 w 3171825"/>
              <a:gd name="T51" fmla="*/ 439384 h 1916455"/>
              <a:gd name="T52" fmla="*/ 1985994 w 3171825"/>
              <a:gd name="T53" fmla="*/ 411161 h 1916455"/>
              <a:gd name="T54" fmla="*/ 2057431 w 3171825"/>
              <a:gd name="T55" fmla="*/ 340604 h 1916455"/>
              <a:gd name="T56" fmla="*/ 2071719 w 3171825"/>
              <a:gd name="T57" fmla="*/ 270031 h 1916455"/>
              <a:gd name="T58" fmla="*/ 2128840 w 3171825"/>
              <a:gd name="T59" fmla="*/ 255931 h 1916455"/>
              <a:gd name="T60" fmla="*/ 2171702 w 3171825"/>
              <a:gd name="T61" fmla="*/ 241810 h 1916455"/>
              <a:gd name="T62" fmla="*/ 2243140 w 3171825"/>
              <a:gd name="T63" fmla="*/ 128931 h 1916455"/>
              <a:gd name="T64" fmla="*/ 2443164 w 3171825"/>
              <a:gd name="T65" fmla="*/ 114781 h 1916455"/>
              <a:gd name="T66" fmla="*/ 2471740 w 3171825"/>
              <a:gd name="T67" fmla="*/ 72471 h 1916455"/>
              <a:gd name="T68" fmla="*/ 2557464 w 3171825"/>
              <a:gd name="T69" fmla="*/ 58352 h 1916455"/>
              <a:gd name="T70" fmla="*/ 2600326 w 3171825"/>
              <a:gd name="T71" fmla="*/ 30160 h 1916455"/>
              <a:gd name="T72" fmla="*/ 2643190 w 3171825"/>
              <a:gd name="T73" fmla="*/ 16011 h 1916455"/>
              <a:gd name="T74" fmla="*/ 2957514 w 3171825"/>
              <a:gd name="T75" fmla="*/ 1930 h 1916455"/>
              <a:gd name="T76" fmla="*/ 3171826 w 3171825"/>
              <a:gd name="T77" fmla="*/ 1930 h 19164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71825"/>
              <a:gd name="T118" fmla="*/ 0 h 1916455"/>
              <a:gd name="T119" fmla="*/ 3171825 w 3171825"/>
              <a:gd name="T120" fmla="*/ 1916455 h 19164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71825" h="1916455">
                <a:moveTo>
                  <a:pt x="0" y="1916455"/>
                </a:moveTo>
                <a:cubicBezTo>
                  <a:pt x="5763" y="1887641"/>
                  <a:pt x="9227" y="1823177"/>
                  <a:pt x="42863" y="1802155"/>
                </a:cubicBezTo>
                <a:cubicBezTo>
                  <a:pt x="68405" y="1786191"/>
                  <a:pt x="100013" y="1783105"/>
                  <a:pt x="128588" y="1773580"/>
                </a:cubicBezTo>
                <a:cubicBezTo>
                  <a:pt x="161169" y="1762720"/>
                  <a:pt x="180141" y="1719847"/>
                  <a:pt x="214313" y="1716430"/>
                </a:cubicBezTo>
                <a:lnTo>
                  <a:pt x="357188" y="1702143"/>
                </a:lnTo>
                <a:lnTo>
                  <a:pt x="442913" y="1644993"/>
                </a:lnTo>
                <a:lnTo>
                  <a:pt x="485775" y="1616418"/>
                </a:lnTo>
                <a:cubicBezTo>
                  <a:pt x="504825" y="1587843"/>
                  <a:pt x="514350" y="1549743"/>
                  <a:pt x="542925" y="1530693"/>
                </a:cubicBezTo>
                <a:lnTo>
                  <a:pt x="628650" y="1473543"/>
                </a:lnTo>
                <a:cubicBezTo>
                  <a:pt x="638175" y="1459255"/>
                  <a:pt x="642664" y="1439781"/>
                  <a:pt x="657225" y="1430680"/>
                </a:cubicBezTo>
                <a:cubicBezTo>
                  <a:pt x="727785" y="1386579"/>
                  <a:pt x="887291" y="1391795"/>
                  <a:pt x="942975" y="1387818"/>
                </a:cubicBezTo>
                <a:cubicBezTo>
                  <a:pt x="1018418" y="1362670"/>
                  <a:pt x="973307" y="1381884"/>
                  <a:pt x="1071563" y="1316380"/>
                </a:cubicBezTo>
                <a:cubicBezTo>
                  <a:pt x="1096625" y="1299672"/>
                  <a:pt x="1128713" y="1297330"/>
                  <a:pt x="1157288" y="1287805"/>
                </a:cubicBezTo>
                <a:lnTo>
                  <a:pt x="1200150" y="1273518"/>
                </a:lnTo>
                <a:cubicBezTo>
                  <a:pt x="1214438" y="1263993"/>
                  <a:pt x="1227654" y="1252622"/>
                  <a:pt x="1243013" y="1244943"/>
                </a:cubicBezTo>
                <a:cubicBezTo>
                  <a:pt x="1256483" y="1238208"/>
                  <a:pt x="1275226" y="1241304"/>
                  <a:pt x="1285875" y="1230655"/>
                </a:cubicBezTo>
                <a:cubicBezTo>
                  <a:pt x="1296524" y="1220006"/>
                  <a:pt x="1292849" y="1200958"/>
                  <a:pt x="1300163" y="1187793"/>
                </a:cubicBezTo>
                <a:cubicBezTo>
                  <a:pt x="1316842" y="1157772"/>
                  <a:pt x="1338263" y="1130643"/>
                  <a:pt x="1357313" y="1102068"/>
                </a:cubicBezTo>
                <a:lnTo>
                  <a:pt x="1414463" y="1016343"/>
                </a:lnTo>
                <a:cubicBezTo>
                  <a:pt x="1423988" y="1002055"/>
                  <a:pt x="1426748" y="978910"/>
                  <a:pt x="1443038" y="973480"/>
                </a:cubicBezTo>
                <a:lnTo>
                  <a:pt x="1528763" y="944905"/>
                </a:lnTo>
                <a:cubicBezTo>
                  <a:pt x="1602621" y="834118"/>
                  <a:pt x="1575053" y="891761"/>
                  <a:pt x="1614488" y="773455"/>
                </a:cubicBezTo>
                <a:cubicBezTo>
                  <a:pt x="1614674" y="772896"/>
                  <a:pt x="1636181" y="680325"/>
                  <a:pt x="1643063" y="673443"/>
                </a:cubicBezTo>
                <a:cubicBezTo>
                  <a:pt x="1667347" y="649159"/>
                  <a:pt x="1728788" y="616293"/>
                  <a:pt x="1728788" y="616293"/>
                </a:cubicBezTo>
                <a:cubicBezTo>
                  <a:pt x="1738979" y="585718"/>
                  <a:pt x="1745581" y="553378"/>
                  <a:pt x="1771650" y="530568"/>
                </a:cubicBezTo>
                <a:cubicBezTo>
                  <a:pt x="1771654" y="530565"/>
                  <a:pt x="1878805" y="459132"/>
                  <a:pt x="1900238" y="444843"/>
                </a:cubicBezTo>
                <a:cubicBezTo>
                  <a:pt x="1925300" y="428135"/>
                  <a:pt x="1985963" y="416268"/>
                  <a:pt x="1985963" y="416268"/>
                </a:cubicBezTo>
                <a:cubicBezTo>
                  <a:pt x="2020889" y="392984"/>
                  <a:pt x="2041525" y="387164"/>
                  <a:pt x="2057400" y="344830"/>
                </a:cubicBezTo>
                <a:cubicBezTo>
                  <a:pt x="2065927" y="322092"/>
                  <a:pt x="2056142" y="292048"/>
                  <a:pt x="2071688" y="273393"/>
                </a:cubicBezTo>
                <a:cubicBezTo>
                  <a:pt x="2084259" y="258308"/>
                  <a:pt x="2109957" y="264500"/>
                  <a:pt x="2128838" y="259105"/>
                </a:cubicBezTo>
                <a:cubicBezTo>
                  <a:pt x="2143319" y="254968"/>
                  <a:pt x="2157413" y="249580"/>
                  <a:pt x="2171700" y="244818"/>
                </a:cubicBezTo>
                <a:cubicBezTo>
                  <a:pt x="2205705" y="142803"/>
                  <a:pt x="2175213" y="175801"/>
                  <a:pt x="2243138" y="130518"/>
                </a:cubicBezTo>
                <a:cubicBezTo>
                  <a:pt x="2327791" y="142611"/>
                  <a:pt x="2361922" y="161364"/>
                  <a:pt x="2443163" y="116230"/>
                </a:cubicBezTo>
                <a:cubicBezTo>
                  <a:pt x="2458173" y="107891"/>
                  <a:pt x="2456380" y="81047"/>
                  <a:pt x="2471738" y="73368"/>
                </a:cubicBezTo>
                <a:cubicBezTo>
                  <a:pt x="2497649" y="60413"/>
                  <a:pt x="2528888" y="63843"/>
                  <a:pt x="2557463" y="59080"/>
                </a:cubicBezTo>
                <a:cubicBezTo>
                  <a:pt x="2571750" y="49555"/>
                  <a:pt x="2584966" y="38184"/>
                  <a:pt x="2600325" y="30505"/>
                </a:cubicBezTo>
                <a:cubicBezTo>
                  <a:pt x="2613796" y="23770"/>
                  <a:pt x="2628176" y="17419"/>
                  <a:pt x="2643188" y="16218"/>
                </a:cubicBezTo>
                <a:cubicBezTo>
                  <a:pt x="2747737" y="7854"/>
                  <a:pt x="2852668" y="4764"/>
                  <a:pt x="2957513" y="1930"/>
                </a:cubicBezTo>
                <a:cubicBezTo>
                  <a:pt x="3028924" y="0"/>
                  <a:pt x="3100388" y="1930"/>
                  <a:pt x="3171825" y="1930"/>
                </a:cubicBezTo>
              </a:path>
            </a:pathLst>
          </a:custGeom>
          <a:noFill/>
          <a:ln w="28575">
            <a:solidFill>
              <a:srgbClr val="79174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868" name="Freeform 38">
            <a:extLst>
              <a:ext uri="{FF2B5EF4-FFF2-40B4-BE49-F238E27FC236}">
                <a16:creationId xmlns:a16="http://schemas.microsoft.com/office/drawing/2014/main" id="{D90FCF38-69AD-430F-BE4D-4548001E034D}"/>
              </a:ext>
            </a:extLst>
          </p:cNvPr>
          <p:cNvSpPr>
            <a:spLocks/>
          </p:cNvSpPr>
          <p:nvPr/>
        </p:nvSpPr>
        <p:spPr bwMode="auto">
          <a:xfrm>
            <a:off x="6813831" y="2327742"/>
            <a:ext cx="3114675" cy="1876425"/>
          </a:xfrm>
          <a:custGeom>
            <a:avLst/>
            <a:gdLst>
              <a:gd name="T0" fmla="*/ 0 w 3114675"/>
              <a:gd name="T1" fmla="*/ 1877937 h 1876397"/>
              <a:gd name="T2" fmla="*/ 57150 w 3114675"/>
              <a:gd name="T3" fmla="*/ 1749239 h 1876397"/>
              <a:gd name="T4" fmla="*/ 100012 w 3114675"/>
              <a:gd name="T5" fmla="*/ 1720664 h 1876397"/>
              <a:gd name="T6" fmla="*/ 142875 w 3114675"/>
              <a:gd name="T7" fmla="*/ 1706322 h 1876397"/>
              <a:gd name="T8" fmla="*/ 342900 w 3114675"/>
              <a:gd name="T9" fmla="*/ 1692034 h 1876397"/>
              <a:gd name="T10" fmla="*/ 428625 w 3114675"/>
              <a:gd name="T11" fmla="*/ 1663459 h 1876397"/>
              <a:gd name="T12" fmla="*/ 528637 w 3114675"/>
              <a:gd name="T13" fmla="*/ 1649172 h 1876397"/>
              <a:gd name="T14" fmla="*/ 614362 w 3114675"/>
              <a:gd name="T15" fmla="*/ 1634829 h 1876397"/>
              <a:gd name="T16" fmla="*/ 714375 w 3114675"/>
              <a:gd name="T17" fmla="*/ 1534762 h 1876397"/>
              <a:gd name="T18" fmla="*/ 742950 w 3114675"/>
              <a:gd name="T19" fmla="*/ 1491844 h 1876397"/>
              <a:gd name="T20" fmla="*/ 842962 w 3114675"/>
              <a:gd name="T21" fmla="*/ 1477557 h 1876397"/>
              <a:gd name="T22" fmla="*/ 885825 w 3114675"/>
              <a:gd name="T23" fmla="*/ 1448982 h 1876397"/>
              <a:gd name="T24" fmla="*/ 942975 w 3114675"/>
              <a:gd name="T25" fmla="*/ 1391777 h 1876397"/>
              <a:gd name="T26" fmla="*/ 971550 w 3114675"/>
              <a:gd name="T27" fmla="*/ 1348859 h 1876397"/>
              <a:gd name="T28" fmla="*/ 1057305 w 3114675"/>
              <a:gd name="T29" fmla="*/ 1291654 h 1876397"/>
              <a:gd name="T30" fmla="*/ 1100167 w 3114675"/>
              <a:gd name="T31" fmla="*/ 1263079 h 1876397"/>
              <a:gd name="T32" fmla="*/ 1185892 w 3114675"/>
              <a:gd name="T33" fmla="*/ 1234478 h 1876397"/>
              <a:gd name="T34" fmla="*/ 1214467 w 3114675"/>
              <a:gd name="T35" fmla="*/ 1191587 h 1876397"/>
              <a:gd name="T36" fmla="*/ 1257330 w 3114675"/>
              <a:gd name="T37" fmla="*/ 1177299 h 1876397"/>
              <a:gd name="T38" fmla="*/ 1343055 w 3114675"/>
              <a:gd name="T39" fmla="*/ 1134382 h 1876397"/>
              <a:gd name="T40" fmla="*/ 1385917 w 3114675"/>
              <a:gd name="T41" fmla="*/ 1091464 h 1876397"/>
              <a:gd name="T42" fmla="*/ 1528792 w 3114675"/>
              <a:gd name="T43" fmla="*/ 919904 h 1876397"/>
              <a:gd name="T44" fmla="*/ 1771681 w 3114675"/>
              <a:gd name="T45" fmla="*/ 905617 h 1876397"/>
              <a:gd name="T46" fmla="*/ 1914556 w 3114675"/>
              <a:gd name="T47" fmla="*/ 862699 h 1876397"/>
              <a:gd name="T48" fmla="*/ 2057431 w 3114675"/>
              <a:gd name="T49" fmla="*/ 648222 h 1876397"/>
              <a:gd name="T50" fmla="*/ 2128838 w 3114675"/>
              <a:gd name="T51" fmla="*/ 562387 h 1876397"/>
              <a:gd name="T52" fmla="*/ 2243138 w 3114675"/>
              <a:gd name="T53" fmla="*/ 548099 h 1876397"/>
              <a:gd name="T54" fmla="*/ 2257426 w 3114675"/>
              <a:gd name="T55" fmla="*/ 462319 h 1876397"/>
              <a:gd name="T56" fmla="*/ 2286002 w 3114675"/>
              <a:gd name="T57" fmla="*/ 376539 h 1876397"/>
              <a:gd name="T58" fmla="*/ 2300288 w 3114675"/>
              <a:gd name="T59" fmla="*/ 333622 h 1876397"/>
              <a:gd name="T60" fmla="*/ 2343152 w 3114675"/>
              <a:gd name="T61" fmla="*/ 305047 h 1876397"/>
              <a:gd name="T62" fmla="*/ 2400302 w 3114675"/>
              <a:gd name="T63" fmla="*/ 233499 h 1876397"/>
              <a:gd name="T64" fmla="*/ 2414588 w 3114675"/>
              <a:gd name="T65" fmla="*/ 190637 h 1876397"/>
              <a:gd name="T66" fmla="*/ 2443164 w 3114675"/>
              <a:gd name="T67" fmla="*/ 147719 h 1876397"/>
              <a:gd name="T68" fmla="*/ 2457452 w 3114675"/>
              <a:gd name="T69" fmla="*/ 104857 h 1876397"/>
              <a:gd name="T70" fmla="*/ 2528888 w 3114675"/>
              <a:gd name="T71" fmla="*/ 33338 h 1876397"/>
              <a:gd name="T72" fmla="*/ 2857502 w 3114675"/>
              <a:gd name="T73" fmla="*/ 19022 h 1876397"/>
              <a:gd name="T74" fmla="*/ 3114676 w 3114675"/>
              <a:gd name="T75" fmla="*/ 4734 h 18763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14675"/>
              <a:gd name="T115" fmla="*/ 0 h 1876397"/>
              <a:gd name="T116" fmla="*/ 3114675 w 3114675"/>
              <a:gd name="T117" fmla="*/ 1876397 h 18763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14675" h="1876397">
                <a:moveTo>
                  <a:pt x="0" y="1876397"/>
                </a:moveTo>
                <a:cubicBezTo>
                  <a:pt x="14147" y="1833955"/>
                  <a:pt x="23188" y="1781771"/>
                  <a:pt x="57150" y="1747809"/>
                </a:cubicBezTo>
                <a:cubicBezTo>
                  <a:pt x="69292" y="1735667"/>
                  <a:pt x="84653" y="1726913"/>
                  <a:pt x="100012" y="1719234"/>
                </a:cubicBezTo>
                <a:cubicBezTo>
                  <a:pt x="113483" y="1712499"/>
                  <a:pt x="127918" y="1706707"/>
                  <a:pt x="142875" y="1704947"/>
                </a:cubicBezTo>
                <a:cubicBezTo>
                  <a:pt x="209262" y="1697137"/>
                  <a:pt x="276225" y="1695422"/>
                  <a:pt x="342900" y="1690659"/>
                </a:cubicBezTo>
                <a:lnTo>
                  <a:pt x="428625" y="1662084"/>
                </a:lnTo>
                <a:cubicBezTo>
                  <a:pt x="460573" y="1651435"/>
                  <a:pt x="495353" y="1652918"/>
                  <a:pt x="528637" y="1647797"/>
                </a:cubicBezTo>
                <a:cubicBezTo>
                  <a:pt x="557269" y="1643392"/>
                  <a:pt x="585787" y="1638272"/>
                  <a:pt x="614362" y="1633509"/>
                </a:cubicBezTo>
                <a:cubicBezTo>
                  <a:pt x="679866" y="1535253"/>
                  <a:pt x="638931" y="1558644"/>
                  <a:pt x="714375" y="1533497"/>
                </a:cubicBezTo>
                <a:cubicBezTo>
                  <a:pt x="723900" y="1519209"/>
                  <a:pt x="727258" y="1497608"/>
                  <a:pt x="742950" y="1490634"/>
                </a:cubicBezTo>
                <a:cubicBezTo>
                  <a:pt x="773723" y="1476957"/>
                  <a:pt x="810706" y="1486024"/>
                  <a:pt x="842962" y="1476347"/>
                </a:cubicBezTo>
                <a:cubicBezTo>
                  <a:pt x="859409" y="1471413"/>
                  <a:pt x="871537" y="1457297"/>
                  <a:pt x="885825" y="1447772"/>
                </a:cubicBezTo>
                <a:cubicBezTo>
                  <a:pt x="916997" y="1354253"/>
                  <a:pt x="873702" y="1446040"/>
                  <a:pt x="942975" y="1390622"/>
                </a:cubicBezTo>
                <a:cubicBezTo>
                  <a:pt x="956384" y="1379895"/>
                  <a:pt x="958627" y="1359067"/>
                  <a:pt x="971550" y="1347759"/>
                </a:cubicBezTo>
                <a:cubicBezTo>
                  <a:pt x="997396" y="1325144"/>
                  <a:pt x="1028700" y="1309659"/>
                  <a:pt x="1057275" y="1290609"/>
                </a:cubicBezTo>
                <a:lnTo>
                  <a:pt x="1100137" y="1262034"/>
                </a:lnTo>
                <a:cubicBezTo>
                  <a:pt x="1125199" y="1245326"/>
                  <a:pt x="1185862" y="1233459"/>
                  <a:pt x="1185862" y="1233459"/>
                </a:cubicBezTo>
                <a:cubicBezTo>
                  <a:pt x="1195387" y="1219172"/>
                  <a:pt x="1201028" y="1201324"/>
                  <a:pt x="1214437" y="1190597"/>
                </a:cubicBezTo>
                <a:cubicBezTo>
                  <a:pt x="1226197" y="1181189"/>
                  <a:pt x="1243829" y="1183044"/>
                  <a:pt x="1257300" y="1176309"/>
                </a:cubicBezTo>
                <a:cubicBezTo>
                  <a:pt x="1368080" y="1120919"/>
                  <a:pt x="1235294" y="1169356"/>
                  <a:pt x="1343025" y="1133447"/>
                </a:cubicBezTo>
                <a:cubicBezTo>
                  <a:pt x="1357312" y="1119159"/>
                  <a:pt x="1373482" y="1106533"/>
                  <a:pt x="1385887" y="1090584"/>
                </a:cubicBezTo>
                <a:cubicBezTo>
                  <a:pt x="1407631" y="1062627"/>
                  <a:pt x="1486791" y="921603"/>
                  <a:pt x="1528762" y="919134"/>
                </a:cubicBezTo>
                <a:lnTo>
                  <a:pt x="1771650" y="904847"/>
                </a:lnTo>
                <a:cubicBezTo>
                  <a:pt x="1876004" y="870062"/>
                  <a:pt x="1828154" y="883578"/>
                  <a:pt x="1914525" y="861984"/>
                </a:cubicBezTo>
                <a:lnTo>
                  <a:pt x="2057400" y="647672"/>
                </a:lnTo>
                <a:cubicBezTo>
                  <a:pt x="2071006" y="627263"/>
                  <a:pt x="2104634" y="570748"/>
                  <a:pt x="2128837" y="561947"/>
                </a:cubicBezTo>
                <a:cubicBezTo>
                  <a:pt x="2164922" y="548825"/>
                  <a:pt x="2205037" y="552422"/>
                  <a:pt x="2243137" y="547659"/>
                </a:cubicBezTo>
                <a:cubicBezTo>
                  <a:pt x="2247900" y="519084"/>
                  <a:pt x="2250399" y="490038"/>
                  <a:pt x="2257425" y="461934"/>
                </a:cubicBezTo>
                <a:cubicBezTo>
                  <a:pt x="2264730" y="432713"/>
                  <a:pt x="2276475" y="404784"/>
                  <a:pt x="2286000" y="376209"/>
                </a:cubicBezTo>
                <a:lnTo>
                  <a:pt x="2300287" y="333347"/>
                </a:lnTo>
                <a:cubicBezTo>
                  <a:pt x="2305717" y="317057"/>
                  <a:pt x="2328862" y="314297"/>
                  <a:pt x="2343150" y="304772"/>
                </a:cubicBezTo>
                <a:cubicBezTo>
                  <a:pt x="2379060" y="197037"/>
                  <a:pt x="2326443" y="325655"/>
                  <a:pt x="2400300" y="233334"/>
                </a:cubicBezTo>
                <a:cubicBezTo>
                  <a:pt x="2409708" y="221574"/>
                  <a:pt x="2407852" y="203942"/>
                  <a:pt x="2414587" y="190472"/>
                </a:cubicBezTo>
                <a:cubicBezTo>
                  <a:pt x="2422266" y="175113"/>
                  <a:pt x="2435483" y="162968"/>
                  <a:pt x="2443162" y="147609"/>
                </a:cubicBezTo>
                <a:cubicBezTo>
                  <a:pt x="2449897" y="134139"/>
                  <a:pt x="2450715" y="118217"/>
                  <a:pt x="2457450" y="104747"/>
                </a:cubicBezTo>
                <a:cubicBezTo>
                  <a:pt x="2468724" y="82198"/>
                  <a:pt x="2498562" y="36808"/>
                  <a:pt x="2528887" y="33309"/>
                </a:cubicBezTo>
                <a:cubicBezTo>
                  <a:pt x="2637806" y="20742"/>
                  <a:pt x="2747962" y="23784"/>
                  <a:pt x="2857500" y="19022"/>
                </a:cubicBezTo>
                <a:cubicBezTo>
                  <a:pt x="3028687" y="0"/>
                  <a:pt x="2942961" y="4734"/>
                  <a:pt x="3114675" y="4734"/>
                </a:cubicBezTo>
              </a:path>
            </a:pathLst>
          </a:custGeom>
          <a:noFill/>
          <a:ln w="28575">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defTabSz="914377">
              <a:defRPr/>
            </a:pPr>
            <a:endParaRPr lang="en-US" dirty="0">
              <a:solidFill>
                <a:srgbClr val="FFFFFF"/>
              </a:solidFill>
            </a:endParaRPr>
          </a:p>
        </p:txBody>
      </p:sp>
      <p:sp>
        <p:nvSpPr>
          <p:cNvPr id="135189" name="TextBox 6">
            <a:extLst>
              <a:ext uri="{FF2B5EF4-FFF2-40B4-BE49-F238E27FC236}">
                <a16:creationId xmlns:a16="http://schemas.microsoft.com/office/drawing/2014/main" id="{A6828FF4-F1C2-8200-6931-DB0F58704D68}"/>
              </a:ext>
            </a:extLst>
          </p:cNvPr>
          <p:cNvSpPr txBox="1">
            <a:spLocks noChangeArrowheads="1"/>
          </p:cNvSpPr>
          <p:nvPr/>
        </p:nvSpPr>
        <p:spPr bwMode="auto">
          <a:xfrm>
            <a:off x="6865982" y="5491163"/>
            <a:ext cx="3573418" cy="39998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315" tIns="45656" rIns="91315" bIns="45656">
            <a:spAutoFit/>
          </a:bodyPr>
          <a:lstStyle>
            <a:lvl1pPr defTabSz="911225">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11225">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11225">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11225">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11225">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11225"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11225"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11225"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11225"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 typeface="Wingdings" panose="05000000000000000000" pitchFamily="2" charset="2"/>
              <a:buNone/>
            </a:pPr>
            <a:r>
              <a:rPr lang="en-US" altLang="en-US" dirty="0">
                <a:solidFill>
                  <a:srgbClr val="7F7F7F"/>
                </a:solidFill>
                <a:cs typeface="Arial" panose="020B0604020202020204" pitchFamily="34" charset="0"/>
              </a:rPr>
              <a:t>ICH: 11 apixaban, 13 aspirin</a:t>
            </a:r>
          </a:p>
        </p:txBody>
      </p:sp>
      <p:sp>
        <p:nvSpPr>
          <p:cNvPr id="2" name="Title 1">
            <a:extLst>
              <a:ext uri="{FF2B5EF4-FFF2-40B4-BE49-F238E27FC236}">
                <a16:creationId xmlns:a16="http://schemas.microsoft.com/office/drawing/2014/main" id="{113EC03B-B5B0-4BA5-918B-000F88399F5B}"/>
              </a:ext>
            </a:extLst>
          </p:cNvPr>
          <p:cNvSpPr>
            <a:spLocks noGrp="1"/>
          </p:cNvSpPr>
          <p:nvPr>
            <p:ph type="title"/>
          </p:nvPr>
        </p:nvSpPr>
        <p:spPr>
          <a:xfrm>
            <a:off x="838200" y="-1"/>
            <a:ext cx="10515600" cy="1105949"/>
          </a:xfrm>
        </p:spPr>
        <p:txBody>
          <a:bodyPr/>
          <a:lstStyle/>
          <a:p>
            <a:r>
              <a:rPr lang="en-US" dirty="0"/>
              <a:t>AVERROES: Efficacy and Safety</a:t>
            </a:r>
            <a:endParaRPr lang="en-HK" dirty="0"/>
          </a:p>
        </p:txBody>
      </p:sp>
      <p:sp>
        <p:nvSpPr>
          <p:cNvPr id="9" name="Footer Placeholder 8">
            <a:extLst>
              <a:ext uri="{FF2B5EF4-FFF2-40B4-BE49-F238E27FC236}">
                <a16:creationId xmlns:a16="http://schemas.microsoft.com/office/drawing/2014/main" id="{2E47F1F1-1AF5-68D8-6A7A-38C1AC1E5499}"/>
              </a:ext>
            </a:extLst>
          </p:cNvPr>
          <p:cNvSpPr>
            <a:spLocks noGrp="1"/>
          </p:cNvSpPr>
          <p:nvPr>
            <p:ph type="ftr" sz="quarter" idx="3"/>
          </p:nvPr>
        </p:nvSpPr>
        <p:spPr/>
        <p:txBody>
          <a:bodyPr/>
          <a:lstStyle/>
          <a:p>
            <a:r>
              <a:rPr lang="en-US" b="0" dirty="0"/>
              <a:t>Connolly SJ, et al. </a:t>
            </a:r>
            <a:r>
              <a:rPr lang="en-US" b="0" i="1" dirty="0"/>
              <a:t>N </a:t>
            </a:r>
            <a:r>
              <a:rPr lang="en-US" b="0" i="1" dirty="0" err="1"/>
              <a:t>Engl</a:t>
            </a:r>
            <a:r>
              <a:rPr lang="en-US" b="0" i="1" dirty="0"/>
              <a:t> J Med</a:t>
            </a:r>
            <a:r>
              <a:rPr lang="en-US" b="0" dirty="0"/>
              <a:t>. 2011;364(9):806-17.</a:t>
            </a:r>
            <a:br>
              <a:rPr lang="en-US" b="0" dirty="0"/>
            </a:br>
            <a:r>
              <a:rPr lang="en-US" b="0" dirty="0"/>
              <a:t>Flaker GC, et al. </a:t>
            </a:r>
            <a:r>
              <a:rPr lang="en-US" b="0" i="1" dirty="0"/>
              <a:t>Stroke</a:t>
            </a:r>
            <a:r>
              <a:rPr lang="en-US" b="0" dirty="0"/>
              <a:t>. 2012;43(12):3291-7. </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4" name="TextBox 4">
            <a:extLst>
              <a:ext uri="{FF2B5EF4-FFF2-40B4-BE49-F238E27FC236}">
                <a16:creationId xmlns:a16="http://schemas.microsoft.com/office/drawing/2014/main" id="{11E13767-9024-8C3B-3B0E-898442E02B7D}"/>
              </a:ext>
            </a:extLst>
          </p:cNvPr>
          <p:cNvSpPr txBox="1">
            <a:spLocks noChangeArrowheads="1"/>
          </p:cNvSpPr>
          <p:nvPr/>
        </p:nvSpPr>
        <p:spPr bwMode="auto">
          <a:xfrm>
            <a:off x="6918746" y="4953000"/>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en-US" altLang="en-US" sz="2000" b="0" dirty="0">
                <a:solidFill>
                  <a:srgbClr val="0F243E"/>
                </a:solidFill>
              </a:rPr>
              <a:t>Primary: Stroke, SE, MI, USA/</a:t>
            </a:r>
            <a:r>
              <a:rPr lang="en-US" altLang="en-US" sz="2000" b="0" dirty="0" err="1">
                <a:solidFill>
                  <a:srgbClr val="0F243E"/>
                </a:solidFill>
              </a:rPr>
              <a:t>revasc</a:t>
            </a:r>
            <a:r>
              <a:rPr lang="en-US" altLang="en-US" sz="2000" b="0" dirty="0">
                <a:solidFill>
                  <a:srgbClr val="0F243E"/>
                </a:solidFill>
              </a:rPr>
              <a:t>, death:</a:t>
            </a:r>
          </a:p>
          <a:p>
            <a:pPr algn="ctr"/>
            <a:r>
              <a:rPr lang="en-US" altLang="en-US" sz="2000" b="0" dirty="0">
                <a:solidFill>
                  <a:srgbClr val="FF0000"/>
                </a:solidFill>
              </a:rPr>
              <a:t>39% increased with aspirin</a:t>
            </a:r>
          </a:p>
        </p:txBody>
      </p:sp>
      <p:sp>
        <p:nvSpPr>
          <p:cNvPr id="137221" name="TextBox 5">
            <a:extLst>
              <a:ext uri="{FF2B5EF4-FFF2-40B4-BE49-F238E27FC236}">
                <a16:creationId xmlns:a16="http://schemas.microsoft.com/office/drawing/2014/main" id="{0DE799D7-4945-09A8-9F00-34A82569A4A4}"/>
              </a:ext>
            </a:extLst>
          </p:cNvPr>
          <p:cNvSpPr txBox="1">
            <a:spLocks noChangeArrowheads="1"/>
          </p:cNvSpPr>
          <p:nvPr/>
        </p:nvSpPr>
        <p:spPr bwMode="auto">
          <a:xfrm>
            <a:off x="2057400" y="49530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en-US" altLang="en-US" sz="2000" b="0" dirty="0">
                <a:solidFill>
                  <a:srgbClr val="0F243E"/>
                </a:solidFill>
              </a:rPr>
              <a:t>ISTH Major Bleeding:</a:t>
            </a:r>
          </a:p>
          <a:p>
            <a:pPr algn="ctr"/>
            <a:r>
              <a:rPr lang="en-US" altLang="en-US" sz="2000" b="0" dirty="0">
                <a:solidFill>
                  <a:srgbClr val="FF0000"/>
                </a:solidFill>
              </a:rPr>
              <a:t>70% increased with aspirin</a:t>
            </a:r>
          </a:p>
        </p:txBody>
      </p:sp>
      <p:sp>
        <p:nvSpPr>
          <p:cNvPr id="296967" name="TextBox 9">
            <a:extLst>
              <a:ext uri="{FF2B5EF4-FFF2-40B4-BE49-F238E27FC236}">
                <a16:creationId xmlns:a16="http://schemas.microsoft.com/office/drawing/2014/main" id="{B0AEA14F-A0DE-5EE1-CBCC-CCB868CC5320}"/>
              </a:ext>
            </a:extLst>
          </p:cNvPr>
          <p:cNvSpPr txBox="1">
            <a:spLocks noChangeArrowheads="1"/>
          </p:cNvSpPr>
          <p:nvPr/>
        </p:nvSpPr>
        <p:spPr bwMode="auto">
          <a:xfrm>
            <a:off x="4213645" y="6000750"/>
            <a:ext cx="40386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12813">
              <a:defRPr sz="2400" b="1">
                <a:solidFill>
                  <a:schemeClr val="tx1"/>
                </a:solidFill>
                <a:latin typeface="Arial" panose="020B0604020202020204" pitchFamily="34" charset="0"/>
                <a:ea typeface="ＭＳ Ｐゴシック" panose="020B0600070205080204" pitchFamily="34" charset="-128"/>
              </a:defRPr>
            </a:lvl1pPr>
            <a:lvl2pPr defTabSz="912813">
              <a:defRPr sz="2400" b="1">
                <a:solidFill>
                  <a:schemeClr val="tx1"/>
                </a:solidFill>
                <a:latin typeface="Arial" panose="020B0604020202020204" pitchFamily="34" charset="0"/>
                <a:ea typeface="ＭＳ Ｐゴシック" panose="020B0600070205080204" pitchFamily="34" charset="-128"/>
              </a:defRPr>
            </a:lvl2pPr>
            <a:lvl3pPr defTabSz="912813">
              <a:defRPr sz="2400" b="1">
                <a:solidFill>
                  <a:schemeClr val="tx1"/>
                </a:solidFill>
                <a:latin typeface="Arial" panose="020B0604020202020204" pitchFamily="34" charset="0"/>
                <a:ea typeface="ＭＳ Ｐゴシック" panose="020B0600070205080204" pitchFamily="34" charset="-128"/>
              </a:defRPr>
            </a:lvl3pPr>
            <a:lvl4pPr defTabSz="912813">
              <a:defRPr sz="2400" b="1">
                <a:solidFill>
                  <a:schemeClr val="tx1"/>
                </a:solidFill>
                <a:latin typeface="Arial" panose="020B0604020202020204" pitchFamily="34" charset="0"/>
                <a:ea typeface="ＭＳ Ｐゴシック" panose="020B0600070205080204" pitchFamily="34" charset="-128"/>
              </a:defRPr>
            </a:lvl4pPr>
            <a:lvl5pPr defTabSz="912813">
              <a:defRPr sz="2400" b="1">
                <a:solidFill>
                  <a:schemeClr val="tx1"/>
                </a:solidFill>
                <a:latin typeface="Arial" panose="020B0604020202020204" pitchFamily="34" charset="0"/>
                <a:ea typeface="ＭＳ Ｐゴシック" panose="020B0600070205080204" pitchFamily="34" charset="-128"/>
              </a:defRPr>
            </a:lvl5pPr>
            <a:lvl6pPr marL="22748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7320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1892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646488" indent="1588" defTabSz="91281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en-US" altLang="en-US" sz="2000" dirty="0">
                <a:solidFill>
                  <a:srgbClr val="FF0000"/>
                </a:solidFill>
              </a:rPr>
              <a:t>Death 73 v 41, HR 1.82, p&lt;0.001 </a:t>
            </a:r>
          </a:p>
        </p:txBody>
      </p:sp>
      <p:pic>
        <p:nvPicPr>
          <p:cNvPr id="10" name="Picture 3">
            <a:extLst>
              <a:ext uri="{FF2B5EF4-FFF2-40B4-BE49-F238E27FC236}">
                <a16:creationId xmlns:a16="http://schemas.microsoft.com/office/drawing/2014/main" id="{536100C3-E480-45FE-B9E2-445B4F7F1075}"/>
              </a:ext>
            </a:extLst>
          </p:cNvPr>
          <p:cNvPicPr>
            <a:picLocks noChangeAspect="1"/>
          </p:cNvPicPr>
          <p:nvPr/>
        </p:nvPicPr>
        <p:blipFill>
          <a:blip r:embed="rId2"/>
          <a:srcRect/>
          <a:stretch>
            <a:fillRect/>
          </a:stretch>
        </p:blipFill>
        <p:spPr bwMode="auto">
          <a:xfrm>
            <a:off x="2057400" y="276225"/>
            <a:ext cx="8639175" cy="17573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descr="A graph of a number of months and a number of months&#10;&#10;Description automatically generated">
            <a:extLst>
              <a:ext uri="{FF2B5EF4-FFF2-40B4-BE49-F238E27FC236}">
                <a16:creationId xmlns:a16="http://schemas.microsoft.com/office/drawing/2014/main" id="{E3073798-9937-7633-0937-3590A0DD81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038" t="6771"/>
          <a:stretch/>
        </p:blipFill>
        <p:spPr>
          <a:xfrm>
            <a:off x="6232945" y="2375143"/>
            <a:ext cx="4038601" cy="2637783"/>
          </a:xfrm>
          <a:prstGeom prst="rect">
            <a:avLst/>
          </a:prstGeom>
        </p:spPr>
      </p:pic>
      <p:pic>
        <p:nvPicPr>
          <p:cNvPr id="5" name="Picture 4" descr="A graph of a number of months and a number of numbers&#10;&#10;Description automatically generated">
            <a:extLst>
              <a:ext uri="{FF2B5EF4-FFF2-40B4-BE49-F238E27FC236}">
                <a16:creationId xmlns:a16="http://schemas.microsoft.com/office/drawing/2014/main" id="{9CF69589-DEE1-0D82-EF10-0AA81616A4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291" t="6799" b="-1"/>
          <a:stretch/>
        </p:blipFill>
        <p:spPr>
          <a:xfrm>
            <a:off x="1444028" y="2313296"/>
            <a:ext cx="4191000" cy="2667110"/>
          </a:xfrm>
          <a:prstGeom prst="rect">
            <a:avLst/>
          </a:prstGeom>
        </p:spPr>
      </p:pic>
      <p:sp>
        <p:nvSpPr>
          <p:cNvPr id="6" name="Footer Placeholder 5">
            <a:extLst>
              <a:ext uri="{FF2B5EF4-FFF2-40B4-BE49-F238E27FC236}">
                <a16:creationId xmlns:a16="http://schemas.microsoft.com/office/drawing/2014/main" id="{AE6EBED4-4369-686D-E87F-0D4467C2E7E4}"/>
              </a:ext>
            </a:extLst>
          </p:cNvPr>
          <p:cNvSpPr>
            <a:spLocks noGrp="1"/>
          </p:cNvSpPr>
          <p:nvPr>
            <p:ph type="ftr" sz="quarter" idx="3"/>
          </p:nvPr>
        </p:nvSpPr>
        <p:spPr/>
        <p:txBody>
          <a:bodyPr/>
          <a:lstStyle/>
          <a:p>
            <a:r>
              <a:rPr lang="en-US" b="0" dirty="0"/>
              <a:t>Yasuda S, et al. </a:t>
            </a:r>
            <a:r>
              <a:rPr lang="en-US" b="0" i="1" dirty="0"/>
              <a:t>N </a:t>
            </a:r>
            <a:r>
              <a:rPr lang="en-US" b="0" i="1" dirty="0" err="1"/>
              <a:t>Engl</a:t>
            </a:r>
            <a:r>
              <a:rPr lang="en-US" b="0" i="1" dirty="0"/>
              <a:t> J Med</a:t>
            </a:r>
            <a:r>
              <a:rPr lang="en-US" b="0" dirty="0"/>
              <a:t>. 2019;381(12):1103-1113.</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43094DC-A40A-4279-99C7-9B1322FA00CB}"/>
              </a:ext>
            </a:extLst>
          </p:cNvPr>
          <p:cNvGraphicFramePr>
            <a:graphicFrameLocks noGrp="1"/>
          </p:cNvGraphicFramePr>
          <p:nvPr>
            <p:extLst>
              <p:ext uri="{D42A27DB-BD31-4B8C-83A1-F6EECF244321}">
                <p14:modId xmlns:p14="http://schemas.microsoft.com/office/powerpoint/2010/main" val="2745060555"/>
              </p:ext>
            </p:extLst>
          </p:nvPr>
        </p:nvGraphicFramePr>
        <p:xfrm>
          <a:off x="971550" y="1295400"/>
          <a:ext cx="8559801" cy="4429129"/>
        </p:xfrm>
        <a:graphic>
          <a:graphicData uri="http://schemas.openxmlformats.org/drawingml/2006/table">
            <a:tbl>
              <a:tblPr/>
              <a:tblGrid>
                <a:gridCol w="1990725">
                  <a:extLst>
                    <a:ext uri="{9D8B030D-6E8A-4147-A177-3AD203B41FA5}">
                      <a16:colId xmlns:a16="http://schemas.microsoft.com/office/drawing/2014/main" val="20000"/>
                    </a:ext>
                  </a:extLst>
                </a:gridCol>
                <a:gridCol w="1144588">
                  <a:extLst>
                    <a:ext uri="{9D8B030D-6E8A-4147-A177-3AD203B41FA5}">
                      <a16:colId xmlns:a16="http://schemas.microsoft.com/office/drawing/2014/main" val="20001"/>
                    </a:ext>
                  </a:extLst>
                </a:gridCol>
                <a:gridCol w="1208087">
                  <a:extLst>
                    <a:ext uri="{9D8B030D-6E8A-4147-A177-3AD203B41FA5}">
                      <a16:colId xmlns:a16="http://schemas.microsoft.com/office/drawing/2014/main" val="20002"/>
                    </a:ext>
                  </a:extLst>
                </a:gridCol>
                <a:gridCol w="1504951">
                  <a:extLst>
                    <a:ext uri="{9D8B030D-6E8A-4147-A177-3AD203B41FA5}">
                      <a16:colId xmlns:a16="http://schemas.microsoft.com/office/drawing/2014/main" val="20003"/>
                    </a:ext>
                  </a:extLst>
                </a:gridCol>
                <a:gridCol w="1673225">
                  <a:extLst>
                    <a:ext uri="{9D8B030D-6E8A-4147-A177-3AD203B41FA5}">
                      <a16:colId xmlns:a16="http://schemas.microsoft.com/office/drawing/2014/main" val="20004"/>
                    </a:ext>
                  </a:extLst>
                </a:gridCol>
                <a:gridCol w="1038225">
                  <a:extLst>
                    <a:ext uri="{9D8B030D-6E8A-4147-A177-3AD203B41FA5}">
                      <a16:colId xmlns:a16="http://schemas.microsoft.com/office/drawing/2014/main" val="20005"/>
                    </a:ext>
                  </a:extLst>
                </a:gridCol>
              </a:tblGrid>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gridSpan="2">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Event Rate (%/year)</a:t>
                      </a:r>
                    </a:p>
                  </a:txBody>
                  <a:tcPr marL="12701" marR="12701" marT="12689" marB="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rowSpan="2">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Interaction P-value</a:t>
                      </a: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Apixaban</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Warfarin</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HR (95% CI)</a:t>
                      </a:r>
                    </a:p>
                  </a:txBody>
                  <a:tcPr marL="12701" marR="12701" marT="12689" marB="0" anchor="ctr"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260537">
                <a:tc gridSpan="3">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Stroke/Systemic Embolism</a:t>
                      </a:r>
                    </a:p>
                  </a:txBody>
                  <a:tcPr marL="12701" marR="12701" marT="12689" marB="0"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0.91</a:t>
                      </a: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   Age &lt; 80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1.23</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1.55</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0.79 (0.65, 0.96)</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   Age ≥ 80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1.53</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1.90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0.81 (0.51, 1.29)</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Major Bleeding</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0.74</a:t>
                      </a: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   Age &lt; 80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1.93</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2.78</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0.70 (0.60, 0.82)</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   Age ≥ 80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3.55</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5.41</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0.66 (0.48, 0.90)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All Bleeding</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0.83</a:t>
                      </a: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   Age &lt; 80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17.0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24.4</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0.71 (0.67, 0.76)</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   Age ≥ 80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26.4</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37.4</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0.73 (0.64, 0.83)</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Intracranial Bleeding</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0.67</a:t>
                      </a: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   Age &lt; 80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0.32</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0.73</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0.43 (0.30, 0.62)</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   Age ≥ 80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0.47</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1.32</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0.36 (0.17, 0.77)</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All-cause Mortality</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0.73</a:t>
                      </a: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   Age &lt; 80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3.03</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3.42</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0.88 (0.78, 1.00)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260537">
                <a:tc>
                  <a:txBody>
                    <a:bodyPr/>
                    <a:lstStyle/>
                    <a:p>
                      <a:pPr marL="0" marR="0" lvl="0" indent="0" algn="l"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   Age ≥ 80</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6.86</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7.44</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MS PGothic" pitchFamily="34" charset="-128"/>
                          <a:cs typeface="Arial" pitchFamily="34" charset="0"/>
                        </a:rPr>
                        <a:t>0.93 (0.74, 1.16)</a:t>
                      </a:r>
                    </a:p>
                  </a:txBody>
                  <a:tcPr marL="12701" marR="12701" marT="12689" marB="0" anchor="ctr" horzOverflow="overflow">
                    <a:lnL>
                      <a:noFill/>
                    </a:lnL>
                    <a:lnR>
                      <a:noFill/>
                    </a:lnR>
                    <a:lnT>
                      <a:noFill/>
                    </a:lnT>
                    <a:lnB>
                      <a:noFill/>
                    </a:lnB>
                    <a:lnTlToBr>
                      <a:noFill/>
                    </a:lnTlToBr>
                    <a:lnBlToTr>
                      <a:noFill/>
                    </a:lnBlToTr>
                    <a:noFill/>
                  </a:tcPr>
                </a:tc>
                <a:tc>
                  <a:txBody>
                    <a:bodyPr/>
                    <a:lstStyle/>
                    <a:p>
                      <a:pPr marL="0" marR="0" lvl="0" indent="0" algn="ctr" defTabSz="455613"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12701" marR="12701" marT="126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6"/>
                  </a:ext>
                </a:extLst>
              </a:tr>
            </a:tbl>
          </a:graphicData>
        </a:graphic>
      </p:graphicFrame>
      <p:sp>
        <p:nvSpPr>
          <p:cNvPr id="4" name="Tittel 3">
            <a:extLst>
              <a:ext uri="{FF2B5EF4-FFF2-40B4-BE49-F238E27FC236}">
                <a16:creationId xmlns:a16="http://schemas.microsoft.com/office/drawing/2014/main" id="{63852126-4B81-4D9C-BB37-43E1AF38111E}"/>
              </a:ext>
            </a:extLst>
          </p:cNvPr>
          <p:cNvSpPr>
            <a:spLocks noGrp="1"/>
          </p:cNvSpPr>
          <p:nvPr>
            <p:ph type="title"/>
          </p:nvPr>
        </p:nvSpPr>
        <p:spPr>
          <a:xfrm>
            <a:off x="838200" y="-1"/>
            <a:ext cx="10515600" cy="1105949"/>
          </a:xfrm>
        </p:spPr>
        <p:txBody>
          <a:bodyPr>
            <a:normAutofit/>
          </a:bodyPr>
          <a:lstStyle/>
          <a:p>
            <a:r>
              <a:rPr lang="nb-NO" dirty="0"/>
              <a:t>Apixaban vs. warfarin in patients </a:t>
            </a:r>
            <a:br>
              <a:rPr lang="nb-NO" dirty="0"/>
            </a:br>
            <a:r>
              <a:rPr lang="nb-NO" dirty="0"/>
              <a:t>≥ 80 (n=2,436) vs. &lt; 80 years</a:t>
            </a:r>
          </a:p>
        </p:txBody>
      </p:sp>
      <p:grpSp>
        <p:nvGrpSpPr>
          <p:cNvPr id="138343" name="Group 32">
            <a:extLst>
              <a:ext uri="{FF2B5EF4-FFF2-40B4-BE49-F238E27FC236}">
                <a16:creationId xmlns:a16="http://schemas.microsoft.com/office/drawing/2014/main" id="{DC45571B-C8A0-4154-EFC9-8B6276EE2BCE}"/>
              </a:ext>
            </a:extLst>
          </p:cNvPr>
          <p:cNvGrpSpPr>
            <a:grpSpLocks/>
          </p:cNvGrpSpPr>
          <p:nvPr/>
        </p:nvGrpSpPr>
        <p:grpSpPr bwMode="auto">
          <a:xfrm>
            <a:off x="9732963" y="2020887"/>
            <a:ext cx="1544637" cy="957263"/>
            <a:chOff x="5267325" y="862013"/>
            <a:chExt cx="1107121" cy="957739"/>
          </a:xfrm>
        </p:grpSpPr>
        <p:sp>
          <p:nvSpPr>
            <p:cNvPr id="138377" name="Rectangle 108">
              <a:extLst>
                <a:ext uri="{FF2B5EF4-FFF2-40B4-BE49-F238E27FC236}">
                  <a16:creationId xmlns:a16="http://schemas.microsoft.com/office/drawing/2014/main" id="{B0EBADE5-C2B5-A452-E521-2437606017F3}"/>
                </a:ext>
              </a:extLst>
            </p:cNvPr>
            <p:cNvSpPr>
              <a:spLocks noChangeArrowheads="1"/>
            </p:cNvSpPr>
            <p:nvPr/>
          </p:nvSpPr>
          <p:spPr bwMode="auto">
            <a:xfrm>
              <a:off x="5267325" y="903288"/>
              <a:ext cx="1070131" cy="565150"/>
            </a:xfrm>
            <a:prstGeom prst="rect">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a:solidFill>
                  <a:srgbClr val="000000"/>
                </a:solidFill>
                <a:cs typeface="Arial" panose="020B0604020202020204" pitchFamily="34" charset="0"/>
              </a:endParaRPr>
            </a:p>
          </p:txBody>
        </p:sp>
        <p:sp>
          <p:nvSpPr>
            <p:cNvPr id="138378" name="Rectangle 110">
              <a:extLst>
                <a:ext uri="{FF2B5EF4-FFF2-40B4-BE49-F238E27FC236}">
                  <a16:creationId xmlns:a16="http://schemas.microsoft.com/office/drawing/2014/main" id="{A6AFB5BA-338F-D004-A152-0203C93C702C}"/>
                </a:ext>
              </a:extLst>
            </p:cNvPr>
            <p:cNvSpPr>
              <a:spLocks noChangeArrowheads="1"/>
            </p:cNvSpPr>
            <p:nvPr/>
          </p:nvSpPr>
          <p:spPr bwMode="auto">
            <a:xfrm>
              <a:off x="5349875" y="1000125"/>
              <a:ext cx="123825" cy="122238"/>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dirty="0">
                <a:solidFill>
                  <a:srgbClr val="000000"/>
                </a:solidFill>
                <a:cs typeface="Arial" panose="020B0604020202020204" pitchFamily="34" charset="0"/>
              </a:endParaRPr>
            </a:p>
          </p:txBody>
        </p:sp>
        <p:sp>
          <p:nvSpPr>
            <p:cNvPr id="138379" name="Rectangle 111">
              <a:extLst>
                <a:ext uri="{FF2B5EF4-FFF2-40B4-BE49-F238E27FC236}">
                  <a16:creationId xmlns:a16="http://schemas.microsoft.com/office/drawing/2014/main" id="{C3F79750-3FA6-7A26-53F9-3C99F725DF16}"/>
                </a:ext>
              </a:extLst>
            </p:cNvPr>
            <p:cNvSpPr>
              <a:spLocks noChangeArrowheads="1"/>
            </p:cNvSpPr>
            <p:nvPr/>
          </p:nvSpPr>
          <p:spPr bwMode="auto">
            <a:xfrm>
              <a:off x="5346700" y="1235075"/>
              <a:ext cx="123825" cy="123825"/>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a:solidFill>
                  <a:srgbClr val="000000"/>
                </a:solidFill>
                <a:cs typeface="Arial" panose="020B0604020202020204" pitchFamily="34" charset="0"/>
              </a:endParaRPr>
            </a:p>
          </p:txBody>
        </p:sp>
        <p:sp>
          <p:nvSpPr>
            <p:cNvPr id="138380" name="TextBox 112">
              <a:extLst>
                <a:ext uri="{FF2B5EF4-FFF2-40B4-BE49-F238E27FC236}">
                  <a16:creationId xmlns:a16="http://schemas.microsoft.com/office/drawing/2014/main" id="{D587314F-1C0F-9BC9-E965-4E9ABA98256F}"/>
                </a:ext>
              </a:extLst>
            </p:cNvPr>
            <p:cNvSpPr txBox="1">
              <a:spLocks noChangeArrowheads="1"/>
            </p:cNvSpPr>
            <p:nvPr/>
          </p:nvSpPr>
          <p:spPr bwMode="auto">
            <a:xfrm>
              <a:off x="5491164" y="862013"/>
              <a:ext cx="8832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09638">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9638">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9638">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9638">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9638">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1400" b="0">
                  <a:solidFill>
                    <a:srgbClr val="000000"/>
                  </a:solidFill>
                  <a:cs typeface="Arial" panose="020B0604020202020204" pitchFamily="34" charset="0"/>
                </a:rPr>
                <a:t>Age &lt; 80</a:t>
              </a:r>
            </a:p>
          </p:txBody>
        </p:sp>
        <p:sp>
          <p:nvSpPr>
            <p:cNvPr id="138381" name="TextBox 113">
              <a:extLst>
                <a:ext uri="{FF2B5EF4-FFF2-40B4-BE49-F238E27FC236}">
                  <a16:creationId xmlns:a16="http://schemas.microsoft.com/office/drawing/2014/main" id="{CF763A8C-3514-F8D9-8C36-5D9F35657AAB}"/>
                </a:ext>
              </a:extLst>
            </p:cNvPr>
            <p:cNvSpPr txBox="1">
              <a:spLocks noChangeArrowheads="1"/>
            </p:cNvSpPr>
            <p:nvPr/>
          </p:nvSpPr>
          <p:spPr bwMode="auto">
            <a:xfrm>
              <a:off x="5491163" y="1081088"/>
              <a:ext cx="8093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09638">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9638">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9638">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9638">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9638">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1400" b="0">
                  <a:solidFill>
                    <a:srgbClr val="000000"/>
                  </a:solidFill>
                  <a:cs typeface="Arial" panose="020B0604020202020204" pitchFamily="34" charset="0"/>
                </a:rPr>
                <a:t>Age ≥ 80</a:t>
              </a:r>
            </a:p>
          </p:txBody>
        </p:sp>
      </p:grpSp>
      <p:sp>
        <p:nvSpPr>
          <p:cNvPr id="138344" name="TextBox 2">
            <a:extLst>
              <a:ext uri="{FF2B5EF4-FFF2-40B4-BE49-F238E27FC236}">
                <a16:creationId xmlns:a16="http://schemas.microsoft.com/office/drawing/2014/main" id="{0250E4F6-A90F-05D3-579E-0B5099E7F268}"/>
              </a:ext>
            </a:extLst>
          </p:cNvPr>
          <p:cNvSpPr txBox="1">
            <a:spLocks noChangeArrowheads="1"/>
          </p:cNvSpPr>
          <p:nvPr/>
        </p:nvSpPr>
        <p:spPr bwMode="auto">
          <a:xfrm>
            <a:off x="4692650" y="6143625"/>
            <a:ext cx="14366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16" tIns="45505" rIns="91016" bIns="45505">
            <a:spAutoFit/>
          </a:bodyPr>
          <a:lstStyle>
            <a:lvl1pPr defTabSz="909638">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9638">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9638">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9638">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9638">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b="0">
                <a:solidFill>
                  <a:srgbClr val="000000"/>
                </a:solidFill>
                <a:cs typeface="Arial" panose="020B0604020202020204" pitchFamily="34" charset="0"/>
              </a:rPr>
              <a:t>Apixaban better</a:t>
            </a:r>
          </a:p>
        </p:txBody>
      </p:sp>
      <p:sp>
        <p:nvSpPr>
          <p:cNvPr id="138345" name="TextBox 2">
            <a:extLst>
              <a:ext uri="{FF2B5EF4-FFF2-40B4-BE49-F238E27FC236}">
                <a16:creationId xmlns:a16="http://schemas.microsoft.com/office/drawing/2014/main" id="{18D2F230-2D5E-AA9F-29BE-07FD8B3DBAEC}"/>
              </a:ext>
            </a:extLst>
          </p:cNvPr>
          <p:cNvSpPr txBox="1">
            <a:spLocks noChangeArrowheads="1"/>
          </p:cNvSpPr>
          <p:nvPr/>
        </p:nvSpPr>
        <p:spPr bwMode="auto">
          <a:xfrm>
            <a:off x="6511925" y="6143625"/>
            <a:ext cx="13589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16" tIns="45505" rIns="91016" bIns="45505">
            <a:spAutoFit/>
          </a:bodyPr>
          <a:lstStyle>
            <a:lvl1pPr defTabSz="909638">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9638">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9638">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9638">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9638">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9638"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b="0">
                <a:solidFill>
                  <a:srgbClr val="000000"/>
                </a:solidFill>
                <a:cs typeface="Arial" panose="020B0604020202020204" pitchFamily="34" charset="0"/>
              </a:rPr>
              <a:t>Warfarin better</a:t>
            </a:r>
          </a:p>
        </p:txBody>
      </p:sp>
      <p:grpSp>
        <p:nvGrpSpPr>
          <p:cNvPr id="138346" name="Group 5">
            <a:extLst>
              <a:ext uri="{FF2B5EF4-FFF2-40B4-BE49-F238E27FC236}">
                <a16:creationId xmlns:a16="http://schemas.microsoft.com/office/drawing/2014/main" id="{81148EDB-AB68-06B5-4E74-1093BAF4ADD3}"/>
              </a:ext>
            </a:extLst>
          </p:cNvPr>
          <p:cNvGrpSpPr>
            <a:grpSpLocks/>
          </p:cNvGrpSpPr>
          <p:nvPr/>
        </p:nvGrpSpPr>
        <p:grpSpPr bwMode="auto">
          <a:xfrm>
            <a:off x="4851400" y="2003425"/>
            <a:ext cx="2211388" cy="4133850"/>
            <a:chOff x="4367281" y="1862248"/>
            <a:chExt cx="2211947" cy="4134050"/>
          </a:xfrm>
        </p:grpSpPr>
        <p:cxnSp>
          <p:nvCxnSpPr>
            <p:cNvPr id="7" name="Straight Connector 6">
              <a:extLst>
                <a:ext uri="{FF2B5EF4-FFF2-40B4-BE49-F238E27FC236}">
                  <a16:creationId xmlns:a16="http://schemas.microsoft.com/office/drawing/2014/main" id="{429C89F9-64C0-4401-AEA6-681B37CDF7C8}"/>
                </a:ext>
              </a:extLst>
            </p:cNvPr>
            <p:cNvCxnSpPr>
              <a:cxnSpLocks noChangeShapeType="1"/>
            </p:cNvCxnSpPr>
            <p:nvPr/>
          </p:nvCxnSpPr>
          <p:spPr bwMode="auto">
            <a:xfrm>
              <a:off x="5447054" y="2103560"/>
              <a:ext cx="342987"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38350" name="Rectangle 7">
              <a:extLst>
                <a:ext uri="{FF2B5EF4-FFF2-40B4-BE49-F238E27FC236}">
                  <a16:creationId xmlns:a16="http://schemas.microsoft.com/office/drawing/2014/main" id="{7AAEE183-DEA3-19BB-33D5-B6F052ED460B}"/>
                </a:ext>
              </a:extLst>
            </p:cNvPr>
            <p:cNvSpPr>
              <a:spLocks noChangeArrowheads="1"/>
            </p:cNvSpPr>
            <p:nvPr/>
          </p:nvSpPr>
          <p:spPr bwMode="auto">
            <a:xfrm>
              <a:off x="5535713" y="2023356"/>
              <a:ext cx="160237" cy="160237"/>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dirty="0">
                <a:solidFill>
                  <a:srgbClr val="000000"/>
                </a:solidFill>
                <a:cs typeface="Arial" panose="020B0604020202020204" pitchFamily="34" charset="0"/>
              </a:endParaRPr>
            </a:p>
          </p:txBody>
        </p:sp>
        <p:cxnSp>
          <p:nvCxnSpPr>
            <p:cNvPr id="15" name="Straight Connector 14">
              <a:extLst>
                <a:ext uri="{FF2B5EF4-FFF2-40B4-BE49-F238E27FC236}">
                  <a16:creationId xmlns:a16="http://schemas.microsoft.com/office/drawing/2014/main" id="{2F7A3D8F-94EE-4B87-8C6D-583B8C056BEA}"/>
                </a:ext>
              </a:extLst>
            </p:cNvPr>
            <p:cNvCxnSpPr>
              <a:cxnSpLocks noChangeShapeType="1"/>
            </p:cNvCxnSpPr>
            <p:nvPr/>
          </p:nvCxnSpPr>
          <p:spPr bwMode="auto">
            <a:xfrm>
              <a:off x="5231099" y="2348047"/>
              <a:ext cx="825709"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38352" name="Rectangle 15">
              <a:extLst>
                <a:ext uri="{FF2B5EF4-FFF2-40B4-BE49-F238E27FC236}">
                  <a16:creationId xmlns:a16="http://schemas.microsoft.com/office/drawing/2014/main" id="{DDCCC729-6215-2009-CDE4-C1B99EF63315}"/>
                </a:ext>
              </a:extLst>
            </p:cNvPr>
            <p:cNvSpPr>
              <a:spLocks noChangeArrowheads="1"/>
            </p:cNvSpPr>
            <p:nvPr/>
          </p:nvSpPr>
          <p:spPr bwMode="auto">
            <a:xfrm>
              <a:off x="5561113" y="2267430"/>
              <a:ext cx="160237" cy="160237"/>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a:solidFill>
                  <a:srgbClr val="000000"/>
                </a:solidFill>
                <a:cs typeface="Arial" panose="020B0604020202020204" pitchFamily="34" charset="0"/>
              </a:endParaRPr>
            </a:p>
          </p:txBody>
        </p:sp>
        <p:sp>
          <p:nvSpPr>
            <p:cNvPr id="138353" name="Rectangle 21">
              <a:extLst>
                <a:ext uri="{FF2B5EF4-FFF2-40B4-BE49-F238E27FC236}">
                  <a16:creationId xmlns:a16="http://schemas.microsoft.com/office/drawing/2014/main" id="{80151E95-806D-1D00-5778-5356E245F52E}"/>
                </a:ext>
              </a:extLst>
            </p:cNvPr>
            <p:cNvSpPr>
              <a:spLocks noChangeArrowheads="1"/>
            </p:cNvSpPr>
            <p:nvPr/>
          </p:nvSpPr>
          <p:spPr bwMode="auto">
            <a:xfrm>
              <a:off x="5427763" y="2781390"/>
              <a:ext cx="160237" cy="160237"/>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a:solidFill>
                  <a:srgbClr val="000000"/>
                </a:solidFill>
                <a:cs typeface="Arial" panose="020B0604020202020204" pitchFamily="34" charset="0"/>
              </a:endParaRPr>
            </a:p>
          </p:txBody>
        </p:sp>
        <p:cxnSp>
          <p:nvCxnSpPr>
            <p:cNvPr id="23" name="Straight Connector 22">
              <a:extLst>
                <a:ext uri="{FF2B5EF4-FFF2-40B4-BE49-F238E27FC236}">
                  <a16:creationId xmlns:a16="http://schemas.microsoft.com/office/drawing/2014/main" id="{277FF2C6-E43F-4F6F-9E8D-7368162C12B4}"/>
                </a:ext>
              </a:extLst>
            </p:cNvPr>
            <p:cNvCxnSpPr>
              <a:cxnSpLocks noChangeShapeType="1"/>
            </p:cNvCxnSpPr>
            <p:nvPr/>
          </p:nvCxnSpPr>
          <p:spPr bwMode="auto">
            <a:xfrm>
              <a:off x="5377186" y="2865597"/>
              <a:ext cx="273119"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27" name="Straight Connector 26">
              <a:extLst>
                <a:ext uri="{FF2B5EF4-FFF2-40B4-BE49-F238E27FC236}">
                  <a16:creationId xmlns:a16="http://schemas.microsoft.com/office/drawing/2014/main" id="{10E96A28-EE90-4AF3-84AF-A4E75D9A49DD}"/>
                </a:ext>
              </a:extLst>
            </p:cNvPr>
            <p:cNvCxnSpPr>
              <a:cxnSpLocks noChangeShapeType="1"/>
            </p:cNvCxnSpPr>
            <p:nvPr/>
          </p:nvCxnSpPr>
          <p:spPr bwMode="auto">
            <a:xfrm>
              <a:off x="5180286" y="3110083"/>
              <a:ext cx="546238"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38356" name="Rectangle 31">
              <a:extLst>
                <a:ext uri="{FF2B5EF4-FFF2-40B4-BE49-F238E27FC236}">
                  <a16:creationId xmlns:a16="http://schemas.microsoft.com/office/drawing/2014/main" id="{F96AFCE2-C6EF-CCF5-CFE2-58EDADCCC15D}"/>
                </a:ext>
              </a:extLst>
            </p:cNvPr>
            <p:cNvSpPr>
              <a:spLocks noChangeArrowheads="1"/>
            </p:cNvSpPr>
            <p:nvPr/>
          </p:nvSpPr>
          <p:spPr bwMode="auto">
            <a:xfrm>
              <a:off x="5383313" y="3024848"/>
              <a:ext cx="160237" cy="160237"/>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dirty="0">
                <a:solidFill>
                  <a:schemeClr val="accent1"/>
                </a:solidFill>
                <a:cs typeface="Arial" panose="020B0604020202020204" pitchFamily="34" charset="0"/>
              </a:endParaRPr>
            </a:p>
          </p:txBody>
        </p:sp>
        <p:sp>
          <p:nvSpPr>
            <p:cNvPr id="138357" name="Rectangle 32">
              <a:extLst>
                <a:ext uri="{FF2B5EF4-FFF2-40B4-BE49-F238E27FC236}">
                  <a16:creationId xmlns:a16="http://schemas.microsoft.com/office/drawing/2014/main" id="{77D1C0A8-0CF6-0EA6-5589-FFA175E1D99A}"/>
                </a:ext>
              </a:extLst>
            </p:cNvPr>
            <p:cNvSpPr>
              <a:spLocks noChangeArrowheads="1"/>
            </p:cNvSpPr>
            <p:nvPr/>
          </p:nvSpPr>
          <p:spPr bwMode="auto">
            <a:xfrm>
              <a:off x="5440463" y="3551880"/>
              <a:ext cx="160237" cy="160237"/>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a:solidFill>
                  <a:srgbClr val="000000"/>
                </a:solidFill>
                <a:cs typeface="Arial" panose="020B0604020202020204" pitchFamily="34" charset="0"/>
              </a:endParaRPr>
            </a:p>
          </p:txBody>
        </p:sp>
        <p:sp>
          <p:nvSpPr>
            <p:cNvPr id="138358" name="Rectangle 33">
              <a:extLst>
                <a:ext uri="{FF2B5EF4-FFF2-40B4-BE49-F238E27FC236}">
                  <a16:creationId xmlns:a16="http://schemas.microsoft.com/office/drawing/2014/main" id="{07EAD8C6-B2F3-34BD-6D37-F8EBD867E197}"/>
                </a:ext>
              </a:extLst>
            </p:cNvPr>
            <p:cNvSpPr>
              <a:spLocks noChangeArrowheads="1"/>
            </p:cNvSpPr>
            <p:nvPr/>
          </p:nvSpPr>
          <p:spPr bwMode="auto">
            <a:xfrm>
              <a:off x="5465863" y="3793552"/>
              <a:ext cx="160237" cy="160237"/>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a:solidFill>
                  <a:schemeClr val="accent1"/>
                </a:solidFill>
                <a:cs typeface="Arial" panose="020B0604020202020204" pitchFamily="34" charset="0"/>
              </a:endParaRPr>
            </a:p>
          </p:txBody>
        </p:sp>
        <p:cxnSp>
          <p:nvCxnSpPr>
            <p:cNvPr id="35" name="Straight Connector 34">
              <a:extLst>
                <a:ext uri="{FF2B5EF4-FFF2-40B4-BE49-F238E27FC236}">
                  <a16:creationId xmlns:a16="http://schemas.microsoft.com/office/drawing/2014/main" id="{7D42CD69-1777-4E3E-B789-9A66846C89E3}"/>
                </a:ext>
              </a:extLst>
            </p:cNvPr>
            <p:cNvCxnSpPr>
              <a:cxnSpLocks noChangeShapeType="1"/>
            </p:cNvCxnSpPr>
            <p:nvPr/>
          </p:nvCxnSpPr>
          <p:spPr bwMode="auto">
            <a:xfrm>
              <a:off x="5434351" y="3868945"/>
              <a:ext cx="222306"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38360" name="Rectangle 40">
              <a:extLst>
                <a:ext uri="{FF2B5EF4-FFF2-40B4-BE49-F238E27FC236}">
                  <a16:creationId xmlns:a16="http://schemas.microsoft.com/office/drawing/2014/main" id="{303AA54C-B4BC-08DB-7373-DBB74DD2B761}"/>
                </a:ext>
              </a:extLst>
            </p:cNvPr>
            <p:cNvSpPr>
              <a:spLocks noChangeArrowheads="1"/>
            </p:cNvSpPr>
            <p:nvPr/>
          </p:nvSpPr>
          <p:spPr bwMode="auto">
            <a:xfrm>
              <a:off x="5003924" y="4306768"/>
              <a:ext cx="160237" cy="160237"/>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a:solidFill>
                  <a:srgbClr val="000000"/>
                </a:solidFill>
                <a:cs typeface="Arial" panose="020B0604020202020204" pitchFamily="34" charset="0"/>
              </a:endParaRPr>
            </a:p>
          </p:txBody>
        </p:sp>
        <p:cxnSp>
          <p:nvCxnSpPr>
            <p:cNvPr id="42" name="Straight Connector 41">
              <a:extLst>
                <a:ext uri="{FF2B5EF4-FFF2-40B4-BE49-F238E27FC236}">
                  <a16:creationId xmlns:a16="http://schemas.microsoft.com/office/drawing/2014/main" id="{F474A486-F26D-4CCD-846A-A47ABE5B446F}"/>
                </a:ext>
              </a:extLst>
            </p:cNvPr>
            <p:cNvCxnSpPr>
              <a:cxnSpLocks noChangeShapeType="1"/>
            </p:cNvCxnSpPr>
            <p:nvPr/>
          </p:nvCxnSpPr>
          <p:spPr bwMode="auto">
            <a:xfrm>
              <a:off x="4767432" y="4389670"/>
              <a:ext cx="635161"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44" name="Straight Connector 43">
              <a:extLst>
                <a:ext uri="{FF2B5EF4-FFF2-40B4-BE49-F238E27FC236}">
                  <a16:creationId xmlns:a16="http://schemas.microsoft.com/office/drawing/2014/main" id="{21AB039F-F57A-4AC3-BEFE-D7A4F3DF34BE}"/>
                </a:ext>
              </a:extLst>
            </p:cNvPr>
            <p:cNvCxnSpPr>
              <a:cxnSpLocks noChangeShapeType="1"/>
            </p:cNvCxnSpPr>
            <p:nvPr/>
          </p:nvCxnSpPr>
          <p:spPr bwMode="auto">
            <a:xfrm>
              <a:off x="4627697" y="4634157"/>
              <a:ext cx="959092" cy="0"/>
            </a:xfrm>
            <a:prstGeom prst="line">
              <a:avLst/>
            </a:prstGeom>
            <a:noFill/>
            <a:ln w="28575">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38363" name="Rectangle 47">
              <a:extLst>
                <a:ext uri="{FF2B5EF4-FFF2-40B4-BE49-F238E27FC236}">
                  <a16:creationId xmlns:a16="http://schemas.microsoft.com/office/drawing/2014/main" id="{AD914F23-FDFB-6D0B-F025-53AE2ADEFD65}"/>
                </a:ext>
              </a:extLst>
            </p:cNvPr>
            <p:cNvSpPr>
              <a:spLocks noChangeArrowheads="1"/>
            </p:cNvSpPr>
            <p:nvPr/>
          </p:nvSpPr>
          <p:spPr bwMode="auto">
            <a:xfrm>
              <a:off x="4845174" y="4550970"/>
              <a:ext cx="160237" cy="160237"/>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a:solidFill>
                  <a:schemeClr val="accent1"/>
                </a:solidFill>
                <a:cs typeface="Arial" panose="020B0604020202020204" pitchFamily="34" charset="0"/>
              </a:endParaRPr>
            </a:p>
          </p:txBody>
        </p:sp>
        <p:sp>
          <p:nvSpPr>
            <p:cNvPr id="138364" name="Rectangle 49">
              <a:extLst>
                <a:ext uri="{FF2B5EF4-FFF2-40B4-BE49-F238E27FC236}">
                  <a16:creationId xmlns:a16="http://schemas.microsoft.com/office/drawing/2014/main" id="{04C464C4-75F2-963C-9AFC-89898968A331}"/>
                </a:ext>
              </a:extLst>
            </p:cNvPr>
            <p:cNvSpPr>
              <a:spLocks noChangeArrowheads="1"/>
            </p:cNvSpPr>
            <p:nvPr/>
          </p:nvSpPr>
          <p:spPr bwMode="auto">
            <a:xfrm>
              <a:off x="5632762" y="5077919"/>
              <a:ext cx="160237" cy="160237"/>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a:solidFill>
                  <a:srgbClr val="000000"/>
                </a:solidFill>
                <a:cs typeface="Arial" panose="020B0604020202020204" pitchFamily="34" charset="0"/>
              </a:endParaRPr>
            </a:p>
          </p:txBody>
        </p:sp>
        <p:cxnSp>
          <p:nvCxnSpPr>
            <p:cNvPr id="51" name="Straight Connector 50">
              <a:extLst>
                <a:ext uri="{FF2B5EF4-FFF2-40B4-BE49-F238E27FC236}">
                  <a16:creationId xmlns:a16="http://schemas.microsoft.com/office/drawing/2014/main" id="{BD8A4327-E731-4425-B57E-85FEFDA957E5}"/>
                </a:ext>
              </a:extLst>
            </p:cNvPr>
            <p:cNvCxnSpPr>
              <a:cxnSpLocks noChangeShapeType="1"/>
            </p:cNvCxnSpPr>
            <p:nvPr/>
          </p:nvCxnSpPr>
          <p:spPr bwMode="auto">
            <a:xfrm>
              <a:off x="5605844" y="5153294"/>
              <a:ext cx="222306"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56" name="Straight Connector 55">
              <a:extLst>
                <a:ext uri="{FF2B5EF4-FFF2-40B4-BE49-F238E27FC236}">
                  <a16:creationId xmlns:a16="http://schemas.microsoft.com/office/drawing/2014/main" id="{1767D080-1DA5-4364-897B-0A14AA2ED09B}"/>
                </a:ext>
              </a:extLst>
            </p:cNvPr>
            <p:cNvCxnSpPr>
              <a:cxnSpLocks noChangeShapeType="1"/>
            </p:cNvCxnSpPr>
            <p:nvPr/>
          </p:nvCxnSpPr>
          <p:spPr bwMode="auto">
            <a:xfrm>
              <a:off x="5564559" y="5399369"/>
              <a:ext cx="390624"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38367" name="Rectangle 57">
              <a:extLst>
                <a:ext uri="{FF2B5EF4-FFF2-40B4-BE49-F238E27FC236}">
                  <a16:creationId xmlns:a16="http://schemas.microsoft.com/office/drawing/2014/main" id="{C11ECB95-3719-EC8B-E24F-BC439389045C}"/>
                </a:ext>
              </a:extLst>
            </p:cNvPr>
            <p:cNvSpPr>
              <a:spLocks noChangeArrowheads="1"/>
            </p:cNvSpPr>
            <p:nvPr/>
          </p:nvSpPr>
          <p:spPr bwMode="auto">
            <a:xfrm>
              <a:off x="5679330" y="5319384"/>
              <a:ext cx="160237" cy="160237"/>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646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90646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90646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90646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90646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Bef>
                  <a:spcPct val="0"/>
                </a:spcBef>
                <a:buFontTx/>
                <a:buNone/>
              </a:pPr>
              <a:endParaRPr lang="sv-SE" altLang="en-US" sz="2400" b="0">
                <a:solidFill>
                  <a:schemeClr val="accent1"/>
                </a:solidFill>
                <a:cs typeface="Arial" panose="020B0604020202020204" pitchFamily="34" charset="0"/>
              </a:endParaRPr>
            </a:p>
          </p:txBody>
        </p:sp>
        <p:cxnSp>
          <p:nvCxnSpPr>
            <p:cNvPr id="59" name="Straight Connector 58">
              <a:extLst>
                <a:ext uri="{FF2B5EF4-FFF2-40B4-BE49-F238E27FC236}">
                  <a16:creationId xmlns:a16="http://schemas.microsoft.com/office/drawing/2014/main" id="{C8F82C0D-D728-4195-A8EB-3521E4C06C55}"/>
                </a:ext>
              </a:extLst>
            </p:cNvPr>
            <p:cNvCxnSpPr>
              <a:cxnSpLocks noChangeShapeType="1"/>
            </p:cNvCxnSpPr>
            <p:nvPr/>
          </p:nvCxnSpPr>
          <p:spPr bwMode="auto">
            <a:xfrm>
              <a:off x="5828150" y="1862248"/>
              <a:ext cx="0" cy="38514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61" name="Straight Connector 60">
              <a:extLst>
                <a:ext uri="{FF2B5EF4-FFF2-40B4-BE49-F238E27FC236}">
                  <a16:creationId xmlns:a16="http://schemas.microsoft.com/office/drawing/2014/main" id="{47F9D0E4-3FCC-4B09-8240-5EC60111AF6D}"/>
                </a:ext>
              </a:extLst>
            </p:cNvPr>
            <p:cNvCxnSpPr>
              <a:cxnSpLocks noChangeShapeType="1"/>
            </p:cNvCxnSpPr>
            <p:nvPr/>
          </p:nvCxnSpPr>
          <p:spPr bwMode="auto">
            <a:xfrm flipH="1">
              <a:off x="4603879" y="5640681"/>
              <a:ext cx="18340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66" name="Straight Connector 65">
              <a:extLst>
                <a:ext uri="{FF2B5EF4-FFF2-40B4-BE49-F238E27FC236}">
                  <a16:creationId xmlns:a16="http://schemas.microsoft.com/office/drawing/2014/main" id="{8807FC1F-8313-42D4-B797-824068E263F5}"/>
                </a:ext>
              </a:extLst>
            </p:cNvPr>
            <p:cNvCxnSpPr>
              <a:cxnSpLocks noChangeShapeType="1"/>
            </p:cNvCxnSpPr>
            <p:nvPr/>
          </p:nvCxnSpPr>
          <p:spPr bwMode="auto">
            <a:xfrm>
              <a:off x="5218396" y="5643856"/>
              <a:ext cx="0" cy="698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68" name="Straight Connector 67">
              <a:extLst>
                <a:ext uri="{FF2B5EF4-FFF2-40B4-BE49-F238E27FC236}">
                  <a16:creationId xmlns:a16="http://schemas.microsoft.com/office/drawing/2014/main" id="{8189CBD4-157F-4B08-9D15-7AD21A1C39C1}"/>
                </a:ext>
              </a:extLst>
            </p:cNvPr>
            <p:cNvCxnSpPr>
              <a:cxnSpLocks noChangeShapeType="1"/>
            </p:cNvCxnSpPr>
            <p:nvPr/>
          </p:nvCxnSpPr>
          <p:spPr bwMode="auto">
            <a:xfrm>
              <a:off x="4603879" y="5643856"/>
              <a:ext cx="0" cy="698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69" name="Straight Connector 68">
              <a:extLst>
                <a:ext uri="{FF2B5EF4-FFF2-40B4-BE49-F238E27FC236}">
                  <a16:creationId xmlns:a16="http://schemas.microsoft.com/office/drawing/2014/main" id="{B175509D-2035-4ED6-BC05-D8C4B0CD8697}"/>
                </a:ext>
              </a:extLst>
            </p:cNvPr>
            <p:cNvCxnSpPr>
              <a:cxnSpLocks noChangeShapeType="1"/>
            </p:cNvCxnSpPr>
            <p:nvPr/>
          </p:nvCxnSpPr>
          <p:spPr bwMode="auto">
            <a:xfrm>
              <a:off x="6437904" y="5643856"/>
              <a:ext cx="0" cy="698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38373" name="TextBox 46">
              <a:extLst>
                <a:ext uri="{FF2B5EF4-FFF2-40B4-BE49-F238E27FC236}">
                  <a16:creationId xmlns:a16="http://schemas.microsoft.com/office/drawing/2014/main" id="{2B29D477-CC30-5755-DFBF-7D981E15D7F5}"/>
                </a:ext>
              </a:extLst>
            </p:cNvPr>
            <p:cNvSpPr txBox="1">
              <a:spLocks noChangeArrowheads="1"/>
            </p:cNvSpPr>
            <p:nvPr/>
          </p:nvSpPr>
          <p:spPr bwMode="auto">
            <a:xfrm>
              <a:off x="5016412" y="5688537"/>
              <a:ext cx="433030" cy="30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defTabSz="45561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4556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45561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45561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45561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b="0">
                  <a:solidFill>
                    <a:srgbClr val="000000"/>
                  </a:solidFill>
                  <a:cs typeface="Arial" panose="020B0604020202020204" pitchFamily="34" charset="0"/>
                </a:rPr>
                <a:t>0.5</a:t>
              </a:r>
            </a:p>
          </p:txBody>
        </p:sp>
        <p:sp>
          <p:nvSpPr>
            <p:cNvPr id="138374" name="TextBox 43">
              <a:extLst>
                <a:ext uri="{FF2B5EF4-FFF2-40B4-BE49-F238E27FC236}">
                  <a16:creationId xmlns:a16="http://schemas.microsoft.com/office/drawing/2014/main" id="{73BE6770-B6C9-6B57-45BC-BE6A52200391}"/>
                </a:ext>
              </a:extLst>
            </p:cNvPr>
            <p:cNvSpPr txBox="1">
              <a:spLocks noChangeArrowheads="1"/>
            </p:cNvSpPr>
            <p:nvPr/>
          </p:nvSpPr>
          <p:spPr bwMode="auto">
            <a:xfrm>
              <a:off x="6295262" y="5688537"/>
              <a:ext cx="283966" cy="30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defTabSz="45561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4556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45561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45561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45561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b="0">
                  <a:solidFill>
                    <a:srgbClr val="000000"/>
                  </a:solidFill>
                  <a:cs typeface="Arial" panose="020B0604020202020204" pitchFamily="34" charset="0"/>
                </a:rPr>
                <a:t>2</a:t>
              </a:r>
            </a:p>
          </p:txBody>
        </p:sp>
        <p:sp>
          <p:nvSpPr>
            <p:cNvPr id="138375" name="TextBox 43">
              <a:extLst>
                <a:ext uri="{FF2B5EF4-FFF2-40B4-BE49-F238E27FC236}">
                  <a16:creationId xmlns:a16="http://schemas.microsoft.com/office/drawing/2014/main" id="{9BBC1171-35F0-DF5D-E649-42C338E9A31A}"/>
                </a:ext>
              </a:extLst>
            </p:cNvPr>
            <p:cNvSpPr txBox="1">
              <a:spLocks noChangeArrowheads="1"/>
            </p:cNvSpPr>
            <p:nvPr/>
          </p:nvSpPr>
          <p:spPr bwMode="auto">
            <a:xfrm>
              <a:off x="5693104" y="5688537"/>
              <a:ext cx="283966" cy="30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defTabSz="45561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4556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45561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45561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45561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b="0">
                  <a:solidFill>
                    <a:srgbClr val="000000"/>
                  </a:solidFill>
                  <a:cs typeface="Arial" panose="020B0604020202020204" pitchFamily="34" charset="0"/>
                </a:rPr>
                <a:t>1</a:t>
              </a:r>
            </a:p>
          </p:txBody>
        </p:sp>
        <p:sp>
          <p:nvSpPr>
            <p:cNvPr id="138376" name="TextBox 54">
              <a:extLst>
                <a:ext uri="{FF2B5EF4-FFF2-40B4-BE49-F238E27FC236}">
                  <a16:creationId xmlns:a16="http://schemas.microsoft.com/office/drawing/2014/main" id="{24D2F9C3-FC54-BA23-D72A-0931FEDD5174}"/>
                </a:ext>
              </a:extLst>
            </p:cNvPr>
            <p:cNvSpPr txBox="1">
              <a:spLocks noChangeArrowheads="1"/>
            </p:cNvSpPr>
            <p:nvPr/>
          </p:nvSpPr>
          <p:spPr bwMode="auto">
            <a:xfrm>
              <a:off x="4367281" y="5688537"/>
              <a:ext cx="532408" cy="30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defTabSz="455613">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defTabSz="4556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defTabSz="455613">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45561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defTabSz="455613">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defTabSz="455613"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400" b="0">
                  <a:solidFill>
                    <a:srgbClr val="000000"/>
                  </a:solidFill>
                  <a:cs typeface="Arial" panose="020B0604020202020204" pitchFamily="34" charset="0"/>
                </a:rPr>
                <a:t>0.25</a:t>
              </a:r>
            </a:p>
          </p:txBody>
        </p:sp>
      </p:grpSp>
      <p:sp>
        <p:nvSpPr>
          <p:cNvPr id="8" name="Footer Placeholder 7">
            <a:extLst>
              <a:ext uri="{FF2B5EF4-FFF2-40B4-BE49-F238E27FC236}">
                <a16:creationId xmlns:a16="http://schemas.microsoft.com/office/drawing/2014/main" id="{F8399DD2-B385-8CD5-0996-22296C4A83DB}"/>
              </a:ext>
            </a:extLst>
          </p:cNvPr>
          <p:cNvSpPr>
            <a:spLocks noGrp="1"/>
          </p:cNvSpPr>
          <p:nvPr>
            <p:ph type="ftr" sz="quarter" idx="3"/>
          </p:nvPr>
        </p:nvSpPr>
        <p:spPr/>
        <p:txBody>
          <a:bodyPr/>
          <a:lstStyle/>
          <a:p>
            <a:r>
              <a:rPr lang="en-US" b="0" dirty="0"/>
              <a:t>Halvorsen S, et al. </a:t>
            </a:r>
            <a:r>
              <a:rPr lang="en-US" b="0" i="1" dirty="0" err="1"/>
              <a:t>Eur</a:t>
            </a:r>
            <a:r>
              <a:rPr lang="en-US" b="0" i="1" dirty="0"/>
              <a:t> Heart J.</a:t>
            </a:r>
            <a:r>
              <a:rPr lang="en-US" b="0" dirty="0"/>
              <a:t> 2014;35(28):1864-72.</a:t>
            </a:r>
          </a:p>
        </p:txBody>
      </p:sp>
    </p:spTree>
  </p:cSld>
  <p:clrMapOvr>
    <a:masterClrMapping/>
  </p:clrMapOvr>
  <p:transition/>
</p:sld>
</file>

<file path=ppt/theme/theme1.xml><?xml version="1.0" encoding="utf-8"?>
<a:theme xmlns:a="http://schemas.openxmlformats.org/drawingml/2006/main" name="11_Custom Design">
  <a:themeElements>
    <a:clrScheme name="Custom Design 14">
      <a:dk1>
        <a:srgbClr val="808080"/>
      </a:dk1>
      <a:lt1>
        <a:srgbClr val="FFFFFF"/>
      </a:lt1>
      <a:dk2>
        <a:srgbClr val="000066"/>
      </a:dk2>
      <a:lt2>
        <a:srgbClr val="FFCC00"/>
      </a:lt2>
      <a:accent1>
        <a:srgbClr val="00FFFF"/>
      </a:accent1>
      <a:accent2>
        <a:srgbClr val="00CC00"/>
      </a:accent2>
      <a:accent3>
        <a:srgbClr val="AAAAB8"/>
      </a:accent3>
      <a:accent4>
        <a:srgbClr val="DADADA"/>
      </a:accent4>
      <a:accent5>
        <a:srgbClr val="AAFFFF"/>
      </a:accent5>
      <a:accent6>
        <a:srgbClr val="00B900"/>
      </a:accent6>
      <a:hlink>
        <a:srgbClr val="FF7021"/>
      </a:hlink>
      <a:folHlink>
        <a:srgbClr val="A273FF"/>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808080"/>
        </a:dk1>
        <a:lt1>
          <a:srgbClr val="FFFFFF"/>
        </a:lt1>
        <a:dk2>
          <a:srgbClr val="000066"/>
        </a:dk2>
        <a:lt2>
          <a:srgbClr val="FFCC00"/>
        </a:lt2>
        <a:accent1>
          <a:srgbClr val="00CCFF"/>
        </a:accent1>
        <a:accent2>
          <a:srgbClr val="FF3399"/>
        </a:accent2>
        <a:accent3>
          <a:srgbClr val="AAAAB8"/>
        </a:accent3>
        <a:accent4>
          <a:srgbClr val="DADADA"/>
        </a:accent4>
        <a:accent5>
          <a:srgbClr val="AAE2FF"/>
        </a:accent5>
        <a:accent6>
          <a:srgbClr val="E72D8A"/>
        </a:accent6>
        <a:hlink>
          <a:srgbClr val="33CC33"/>
        </a:hlink>
        <a:folHlink>
          <a:srgbClr val="FF6600"/>
        </a:folHlink>
      </a:clrScheme>
      <a:clrMap bg1="dk2" tx1="lt1" bg2="dk1" tx2="lt2" accent1="accent1" accent2="accent2" accent3="accent3" accent4="accent4" accent5="accent5" accent6="accent6" hlink="hlink" folHlink="folHlink"/>
    </a:extraClrScheme>
    <a:extraClrScheme>
      <a:clrScheme name="Custom Design 14">
        <a:dk1>
          <a:srgbClr val="808080"/>
        </a:dk1>
        <a:lt1>
          <a:srgbClr val="FFFFFF"/>
        </a:lt1>
        <a:dk2>
          <a:srgbClr val="000066"/>
        </a:dk2>
        <a:lt2>
          <a:srgbClr val="FFCC00"/>
        </a:lt2>
        <a:accent1>
          <a:srgbClr val="00FFFF"/>
        </a:accent1>
        <a:accent2>
          <a:srgbClr val="00CC00"/>
        </a:accent2>
        <a:accent3>
          <a:srgbClr val="AAAAB8"/>
        </a:accent3>
        <a:accent4>
          <a:srgbClr val="DADADA"/>
        </a:accent4>
        <a:accent5>
          <a:srgbClr val="AAFFFF"/>
        </a:accent5>
        <a:accent6>
          <a:srgbClr val="00B900"/>
        </a:accent6>
        <a:hlink>
          <a:srgbClr val="FF7021"/>
        </a:hlink>
        <a:folHlink>
          <a:srgbClr val="A273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oAutofit/>
      </a:bodyPr>
      <a:lstStyle>
        <a:defPPr>
          <a:defRPr dirty="0" smtClean="0"/>
        </a:defPPr>
      </a:lstStyle>
    </a:txDef>
  </a:objectDefaults>
  <a:extraClrSchemeLst/>
</a:theme>
</file>

<file path=ppt/theme/theme11.xml><?xml version="1.0" encoding="utf-8"?>
<a:theme xmlns:a="http://schemas.openxmlformats.org/drawingml/2006/main" name="DukeHeartOTG-Dec20">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Dec20" id="{656702E6-AFD5-B64D-B922-50C01D458BF2}" vid="{8F9CDEC0-C36A-9544-86EC-D9D88437D7ED}"/>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SP_101125_Template_FXa_blue_vert_grad_top_dark">
  <a:themeElements>
    <a:clrScheme name="">
      <a:dk1>
        <a:srgbClr val="E00079"/>
      </a:dk1>
      <a:lt1>
        <a:srgbClr val="FFFFFF"/>
      </a:lt1>
      <a:dk2>
        <a:srgbClr val="D8DADA"/>
      </a:dk2>
      <a:lt2>
        <a:srgbClr val="A0A0A0"/>
      </a:lt2>
      <a:accent1>
        <a:srgbClr val="A0B946"/>
      </a:accent1>
      <a:accent2>
        <a:srgbClr val="50AAC8"/>
      </a:accent2>
      <a:accent3>
        <a:srgbClr val="E9EAEA"/>
      </a:accent3>
      <a:accent4>
        <a:srgbClr val="DADADA"/>
      </a:accent4>
      <a:accent5>
        <a:srgbClr val="CDD9B0"/>
      </a:accent5>
      <a:accent6>
        <a:srgbClr val="489AB5"/>
      </a:accent6>
      <a:hlink>
        <a:srgbClr val="B45AAA"/>
      </a:hlink>
      <a:folHlink>
        <a:srgbClr val="FABE32"/>
      </a:folHlink>
    </a:clrScheme>
    <a:fontScheme name="BSP_101125_Template_FXa_blue_vert_grad_top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Tx/>
          <a:buNone/>
          <a:tabLst>
            <a:tab pos="177800" algn="l"/>
            <a:tab pos="361950" algn="l"/>
          </a:tabLst>
          <a:defRPr kumimoji="0" lang="en-US" sz="1100" b="0" i="0" u="none" strike="noStrike" cap="none" normalizeH="0" baseline="0" smtClean="0">
            <a:ln>
              <a:noFill/>
            </a:ln>
            <a:solidFill>
              <a:schemeClr val="tx1"/>
            </a:solidFill>
            <a:effectLst/>
            <a:latin typeface="Arial Narrow" pitchFamily="34" charset="0"/>
            <a:cs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Tx/>
          <a:buNone/>
          <a:tabLst>
            <a:tab pos="177800" algn="l"/>
            <a:tab pos="361950" algn="l"/>
          </a:tabLst>
          <a:defRPr kumimoji="0" lang="en-US" sz="1100" b="0" i="0" u="none" strike="noStrike" cap="none" normalizeH="0" baseline="0" smtClean="0">
            <a:ln>
              <a:noFill/>
            </a:ln>
            <a:solidFill>
              <a:schemeClr val="tx1"/>
            </a:solidFill>
            <a:effectLst/>
            <a:latin typeface="Arial Narrow" pitchFamily="34" charset="0"/>
            <a:cs typeface="Arial" charset="0"/>
          </a:defRPr>
        </a:defPPr>
      </a:lstStyle>
    </a:lnDef>
  </a:objectDefaults>
  <a:extraClrSchemeLst>
    <a:extraClrScheme>
      <a:clrScheme name="BSP_101125_Template_FXa_blue_vert_grad_top_dar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SP_101125_Template_FXa_blue_vert_grad_top_dar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SP_101125_Template_FXa_blue_vert_grad_top_dar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SP_101125_Template_FXa_blue_vert_grad_top_dar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SP_101125_Template_FXa_blue_vert_grad_top_dar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SP_101125_Template_FXa_blue_vert_grad_top_dar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SP_101125_Template_FXa_blue_vert_grad_top_dar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DCO_CSM_Template">
  <a:themeElements>
    <a:clrScheme name="">
      <a:dk1>
        <a:srgbClr val="5672A4"/>
      </a:dk1>
      <a:lt1>
        <a:srgbClr val="FFFFFF"/>
      </a:lt1>
      <a:dk2>
        <a:srgbClr val="455A9D"/>
      </a:dk2>
      <a:lt2>
        <a:srgbClr val="FFF7C5"/>
      </a:lt2>
      <a:accent1>
        <a:srgbClr val="688BE2"/>
      </a:accent1>
      <a:accent2>
        <a:srgbClr val="FBD90D"/>
      </a:accent2>
      <a:accent3>
        <a:srgbClr val="B0B5CC"/>
      </a:accent3>
      <a:accent4>
        <a:srgbClr val="DADADA"/>
      </a:accent4>
      <a:accent5>
        <a:srgbClr val="B9C4EE"/>
      </a:accent5>
      <a:accent6>
        <a:srgbClr val="E3C40B"/>
      </a:accent6>
      <a:hlink>
        <a:srgbClr val="3F9AFF"/>
      </a:hlink>
      <a:folHlink>
        <a:srgbClr val="BFBFBF"/>
      </a:folHlink>
    </a:clrScheme>
    <a:fontScheme name="1_MDCO_CSM_Template">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DCO_CSM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DCO_CSM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DCO_CSM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DCO_CSM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DCO_CSM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DCO_CSM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DCO_CSM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MDCO_CSM_Template 8">
        <a:dk1>
          <a:srgbClr val="000000"/>
        </a:dk1>
        <a:lt1>
          <a:srgbClr val="FFFFFF"/>
        </a:lt1>
        <a:dk2>
          <a:srgbClr val="A9B0C1"/>
        </a:dk2>
        <a:lt2>
          <a:srgbClr val="74798C"/>
        </a:lt2>
        <a:accent1>
          <a:srgbClr val="958FA9"/>
        </a:accent1>
        <a:accent2>
          <a:srgbClr val="3F60B1"/>
        </a:accent2>
        <a:accent3>
          <a:srgbClr val="FFFFFF"/>
        </a:accent3>
        <a:accent4>
          <a:srgbClr val="000000"/>
        </a:accent4>
        <a:accent5>
          <a:srgbClr val="C8C6D1"/>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MDCO_CSM_Template 9">
        <a:dk1>
          <a:srgbClr val="000000"/>
        </a:dk1>
        <a:lt1>
          <a:srgbClr val="FFFFFF"/>
        </a:lt1>
        <a:dk2>
          <a:srgbClr val="A9B0C1"/>
        </a:dk2>
        <a:lt2>
          <a:srgbClr val="74798C"/>
        </a:lt2>
        <a:accent1>
          <a:srgbClr val="3E395F"/>
        </a:accent1>
        <a:accent2>
          <a:srgbClr val="3F60B1"/>
        </a:accent2>
        <a:accent3>
          <a:srgbClr val="FFFFFF"/>
        </a:accent3>
        <a:accent4>
          <a:srgbClr val="000000"/>
        </a:accent4>
        <a:accent5>
          <a:srgbClr val="AFAEB6"/>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MDCO_CSM_Template 10">
        <a:dk1>
          <a:srgbClr val="000000"/>
        </a:dk1>
        <a:lt1>
          <a:srgbClr val="FFFFFF"/>
        </a:lt1>
        <a:dk2>
          <a:srgbClr val="A9B0C1"/>
        </a:dk2>
        <a:lt2>
          <a:srgbClr val="74798C"/>
        </a:lt2>
        <a:accent1>
          <a:srgbClr val="382F57"/>
        </a:accent1>
        <a:accent2>
          <a:srgbClr val="3F60B1"/>
        </a:accent2>
        <a:accent3>
          <a:srgbClr val="FFFFFF"/>
        </a:accent3>
        <a:accent4>
          <a:srgbClr val="000000"/>
        </a:accent4>
        <a:accent5>
          <a:srgbClr val="AEADB4"/>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MDCO_CSM_Template 11">
        <a:dk1>
          <a:srgbClr val="000000"/>
        </a:dk1>
        <a:lt1>
          <a:srgbClr val="FFFFFF"/>
        </a:lt1>
        <a:dk2>
          <a:srgbClr val="A9B0C1"/>
        </a:dk2>
        <a:lt2>
          <a:srgbClr val="74798C"/>
        </a:lt2>
        <a:accent1>
          <a:srgbClr val="2F284A"/>
        </a:accent1>
        <a:accent2>
          <a:srgbClr val="3F60B1"/>
        </a:accent2>
        <a:accent3>
          <a:srgbClr val="FFFFFF"/>
        </a:accent3>
        <a:accent4>
          <a:srgbClr val="000000"/>
        </a:accent4>
        <a:accent5>
          <a:srgbClr val="ADACB1"/>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MDCO_CSM_Template 12">
        <a:dk1>
          <a:srgbClr val="000000"/>
        </a:dk1>
        <a:lt1>
          <a:srgbClr val="FFFFFF"/>
        </a:lt1>
        <a:dk2>
          <a:srgbClr val="A9B0C1"/>
        </a:dk2>
        <a:lt2>
          <a:srgbClr val="74798C"/>
        </a:lt2>
        <a:accent1>
          <a:srgbClr val="251F53"/>
        </a:accent1>
        <a:accent2>
          <a:srgbClr val="3F60B1"/>
        </a:accent2>
        <a:accent3>
          <a:srgbClr val="FFFFFF"/>
        </a:accent3>
        <a:accent4>
          <a:srgbClr val="000000"/>
        </a:accent4>
        <a:accent5>
          <a:srgbClr val="ACABB3"/>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MDCO_CSM_Template 13">
        <a:dk1>
          <a:srgbClr val="000000"/>
        </a:dk1>
        <a:lt1>
          <a:srgbClr val="FFFFFF"/>
        </a:lt1>
        <a:dk2>
          <a:srgbClr val="A9B0C1"/>
        </a:dk2>
        <a:lt2>
          <a:srgbClr val="74798C"/>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MDCO_CSM_Template 14">
        <a:dk1>
          <a:srgbClr val="000000"/>
        </a:dk1>
        <a:lt1>
          <a:srgbClr val="FFFFFF"/>
        </a:lt1>
        <a:dk2>
          <a:srgbClr val="A9B0C1"/>
        </a:dk2>
        <a:lt2>
          <a:srgbClr val="71697F"/>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MDCO_CSM_Template 15">
        <a:dk1>
          <a:srgbClr val="000000"/>
        </a:dk1>
        <a:lt1>
          <a:srgbClr val="FFFFFF"/>
        </a:lt1>
        <a:dk2>
          <a:srgbClr val="A9B0C1"/>
        </a:dk2>
        <a:lt2>
          <a:srgbClr val="71697F"/>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456B60"/>
        </a:folHlink>
      </a:clrScheme>
      <a:clrMap bg1="lt1" tx1="dk1" bg2="lt2" tx2="dk2" accent1="accent1" accent2="accent2" accent3="accent3" accent4="accent4" accent5="accent5" accent6="accent6" hlink="hlink" folHlink="folHlink"/>
    </a:extraClrScheme>
    <a:extraClrScheme>
      <a:clrScheme name="1_MDCO_CSM_Template 16">
        <a:dk1>
          <a:srgbClr val="000000"/>
        </a:dk1>
        <a:lt1>
          <a:srgbClr val="FFFFFF"/>
        </a:lt1>
        <a:dk2>
          <a:srgbClr val="A9B0C1"/>
        </a:dk2>
        <a:lt2>
          <a:srgbClr val="71697F"/>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4D644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rookings Template">
  <a:themeElements>
    <a:clrScheme name="">
      <a:dk1>
        <a:srgbClr val="083868"/>
      </a:dk1>
      <a:lt1>
        <a:srgbClr val="FFFFFF"/>
      </a:lt1>
      <a:dk2>
        <a:srgbClr val="083868"/>
      </a:dk2>
      <a:lt2>
        <a:srgbClr val="808080"/>
      </a:lt2>
      <a:accent1>
        <a:srgbClr val="083868"/>
      </a:accent1>
      <a:accent2>
        <a:srgbClr val="A50021"/>
      </a:accent2>
      <a:accent3>
        <a:srgbClr val="FFFFFF"/>
      </a:accent3>
      <a:accent4>
        <a:srgbClr val="062E58"/>
      </a:accent4>
      <a:accent5>
        <a:srgbClr val="AAAEB9"/>
      </a:accent5>
      <a:accent6>
        <a:srgbClr val="95001D"/>
      </a:accent6>
      <a:hlink>
        <a:srgbClr val="FFCC00"/>
      </a:hlink>
      <a:folHlink>
        <a:srgbClr val="6699FF"/>
      </a:folHlink>
    </a:clrScheme>
    <a:fontScheme name="Brookings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ooking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ooking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ooking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ooking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ooking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ooking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ooking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ooking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ooking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ooking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ooking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ooking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ookings Template 13">
        <a:dk1>
          <a:srgbClr val="083868"/>
        </a:dk1>
        <a:lt1>
          <a:srgbClr val="FFFFFF"/>
        </a:lt1>
        <a:dk2>
          <a:srgbClr val="083868"/>
        </a:dk2>
        <a:lt2>
          <a:srgbClr val="808080"/>
        </a:lt2>
        <a:accent1>
          <a:srgbClr val="FFFFFF"/>
        </a:accent1>
        <a:accent2>
          <a:srgbClr val="333399"/>
        </a:accent2>
        <a:accent3>
          <a:srgbClr val="FFFFFF"/>
        </a:accent3>
        <a:accent4>
          <a:srgbClr val="062E58"/>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ookings Template 14">
        <a:dk1>
          <a:srgbClr val="083868"/>
        </a:dk1>
        <a:lt1>
          <a:srgbClr val="FFFFFF"/>
        </a:lt1>
        <a:dk2>
          <a:srgbClr val="083868"/>
        </a:dk2>
        <a:lt2>
          <a:srgbClr val="808080"/>
        </a:lt2>
        <a:accent1>
          <a:srgbClr val="083868"/>
        </a:accent1>
        <a:accent2>
          <a:srgbClr val="A50021"/>
        </a:accent2>
        <a:accent3>
          <a:srgbClr val="FFFFFF"/>
        </a:accent3>
        <a:accent4>
          <a:srgbClr val="062E58"/>
        </a:accent4>
        <a:accent5>
          <a:srgbClr val="AAAEB9"/>
        </a:accent5>
        <a:accent6>
          <a:srgbClr val="95001D"/>
        </a:accent6>
        <a:hlink>
          <a:srgbClr val="FFCC00"/>
        </a:hlink>
        <a:folHlink>
          <a:srgbClr val="336600"/>
        </a:folHlink>
      </a:clrScheme>
      <a:clrMap bg1="lt1" tx1="dk1" bg2="lt2" tx2="dk2" accent1="accent1" accent2="accent2" accent3="accent3" accent4="accent4" accent5="accent5" accent6="accent6" hlink="hlink" folHlink="folHlink"/>
    </a:extraClrScheme>
    <a:extraClrScheme>
      <a:clrScheme name="Brookings Template 15">
        <a:dk1>
          <a:srgbClr val="083868"/>
        </a:dk1>
        <a:lt1>
          <a:srgbClr val="FFFFFF"/>
        </a:lt1>
        <a:dk2>
          <a:srgbClr val="083868"/>
        </a:dk2>
        <a:lt2>
          <a:srgbClr val="808080"/>
        </a:lt2>
        <a:accent1>
          <a:srgbClr val="083868"/>
        </a:accent1>
        <a:accent2>
          <a:srgbClr val="A50021"/>
        </a:accent2>
        <a:accent3>
          <a:srgbClr val="FFFFFF"/>
        </a:accent3>
        <a:accent4>
          <a:srgbClr val="062E58"/>
        </a:accent4>
        <a:accent5>
          <a:srgbClr val="AAAEB9"/>
        </a:accent5>
        <a:accent6>
          <a:srgbClr val="95001D"/>
        </a:accent6>
        <a:hlink>
          <a:srgbClr val="FFCC00"/>
        </a:hlink>
        <a:folHlink>
          <a:srgbClr val="0066CC"/>
        </a:folHlink>
      </a:clrScheme>
      <a:clrMap bg1="lt1" tx1="dk1" bg2="lt2" tx2="dk2" accent1="accent1" accent2="accent2" accent3="accent3" accent4="accent4" accent5="accent5" accent6="accent6" hlink="hlink" folHlink="folHlink"/>
    </a:extraClrScheme>
    <a:extraClrScheme>
      <a:clrScheme name="Brookings Template 16">
        <a:dk1>
          <a:srgbClr val="083868"/>
        </a:dk1>
        <a:lt1>
          <a:srgbClr val="FFFFFF"/>
        </a:lt1>
        <a:dk2>
          <a:srgbClr val="083868"/>
        </a:dk2>
        <a:lt2>
          <a:srgbClr val="808080"/>
        </a:lt2>
        <a:accent1>
          <a:srgbClr val="083868"/>
        </a:accent1>
        <a:accent2>
          <a:srgbClr val="A50021"/>
        </a:accent2>
        <a:accent3>
          <a:srgbClr val="FFFFFF"/>
        </a:accent3>
        <a:accent4>
          <a:srgbClr val="062E58"/>
        </a:accent4>
        <a:accent5>
          <a:srgbClr val="AAAEB9"/>
        </a:accent5>
        <a:accent6>
          <a:srgbClr val="95001D"/>
        </a:accent6>
        <a:hlink>
          <a:srgbClr val="FFCC00"/>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esenters">
  <a:themeElements>
    <a:clrScheme name="2_presente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resenter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esente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resente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resente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resente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resente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resente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resente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resente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resente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resente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resente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resente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template">
  <a:themeElements>
    <a:clrScheme name="8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Custom 44">
      <a:dk1>
        <a:sysClr val="windowText" lastClr="000000"/>
      </a:dk1>
      <a:lt1>
        <a:sysClr val="window" lastClr="FFFFFF"/>
      </a:lt1>
      <a:dk2>
        <a:srgbClr val="125DA8"/>
      </a:dk2>
      <a:lt2>
        <a:srgbClr val="EEECE1"/>
      </a:lt2>
      <a:accent1>
        <a:srgbClr val="D01449"/>
      </a:accent1>
      <a:accent2>
        <a:srgbClr val="1FA1E7"/>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oAutofit/>
      </a:bodyPr>
      <a:lstStyle>
        <a:defPPr>
          <a:defRPr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0FA185-5780-402A-BB8E-522BB2BCDBD5}">
  <ds:schemaRefs>
    <ds:schemaRef ds:uri="http://schemas.microsoft.com/sharepoint/v3/contenttype/forms"/>
  </ds:schemaRefs>
</ds:datastoreItem>
</file>

<file path=customXml/itemProps2.xml><?xml version="1.0" encoding="utf-8"?>
<ds:datastoreItem xmlns:ds="http://schemas.openxmlformats.org/officeDocument/2006/customXml" ds:itemID="{F0B75D64-2403-4DED-A55C-CAA67F386F3C}"/>
</file>

<file path=customXml/itemProps3.xml><?xml version="1.0" encoding="utf-8"?>
<ds:datastoreItem xmlns:ds="http://schemas.openxmlformats.org/officeDocument/2006/customXml" ds:itemID="{14B4E8DC-D833-4604-8550-95126A183DDA}">
  <ds:schemaRef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a9d8bbac-cce3-475c-b9fe-65ecbcec7edd"/>
    <ds:schemaRef ds:uri="http://purl.org/dc/terms/"/>
    <ds:schemaRef ds:uri="http://schemas.microsoft.com/office/infopath/2007/PartnerControls"/>
    <ds:schemaRef ds:uri="http://schemas.openxmlformats.org/package/2006/metadata/core-properties"/>
    <ds:schemaRef ds:uri="f55e9ad1-4522-4e5b-8d2e-6f450f6d945f"/>
  </ds:schemaRefs>
</ds:datastoreItem>
</file>

<file path=docProps/app.xml><?xml version="1.0" encoding="utf-8"?>
<Properties xmlns="http://schemas.openxmlformats.org/officeDocument/2006/extended-properties" xmlns:vt="http://schemas.openxmlformats.org/officeDocument/2006/docPropsVTypes">
  <Template>Macintosh HD:Users:ferre027:Desktop:ROCKET AF template NEW.ppt</Template>
  <TotalTime>45522</TotalTime>
  <Pages>1</Pages>
  <Words>1277</Words>
  <Application>Microsoft Macintosh PowerPoint</Application>
  <PresentationFormat>Widescreen</PresentationFormat>
  <Paragraphs>201</Paragraphs>
  <Slides>13</Slides>
  <Notes>4</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13</vt:i4>
      </vt:variant>
    </vt:vector>
  </HeadingPairs>
  <TitlesOfParts>
    <vt:vector size="36" baseType="lpstr">
      <vt:lpstr>ＭＳ Ｐゴシック</vt:lpstr>
      <vt:lpstr>Arial</vt:lpstr>
      <vt:lpstr>Arial Black</vt:lpstr>
      <vt:lpstr>Calibri</vt:lpstr>
      <vt:lpstr>Calibri Light</vt:lpstr>
      <vt:lpstr>Century Gothic</vt:lpstr>
      <vt:lpstr>Helvetica</vt:lpstr>
      <vt:lpstr>Tahoma</vt:lpstr>
      <vt:lpstr>Times New Roman</vt:lpstr>
      <vt:lpstr>Trebuchet MS</vt:lpstr>
      <vt:lpstr>Wingdings</vt:lpstr>
      <vt:lpstr>11_Custom Design</vt:lpstr>
      <vt:lpstr>BSP_101125_Template_FXa_blue_vert_grad_top_dark</vt:lpstr>
      <vt:lpstr>1_MDCO_CSM_Template</vt:lpstr>
      <vt:lpstr>Brookings Template</vt:lpstr>
      <vt:lpstr>2_presenters</vt:lpstr>
      <vt:lpstr>11_template</vt:lpstr>
      <vt:lpstr>8_TEMPLATE ESC</vt:lpstr>
      <vt:lpstr>7_TEMPLATE ESC</vt:lpstr>
      <vt:lpstr>4_Office Theme</vt:lpstr>
      <vt:lpstr>5_Office Theme</vt:lpstr>
      <vt:lpstr>DukeHeartOTG-Dec20</vt:lpstr>
      <vt:lpstr>Office Theme</vt:lpstr>
      <vt:lpstr>Case: Approaches to Anticoagulation for AF</vt:lpstr>
      <vt:lpstr>PowerPoint Presentation</vt:lpstr>
      <vt:lpstr>Disclaimer</vt:lpstr>
      <vt:lpstr>PowerPoint Presentation</vt:lpstr>
      <vt:lpstr>Estimated 71% RRR in Stroke, NOAC vs Control</vt:lpstr>
      <vt:lpstr>Oral Anticoagulant Initiation and Direct OAC Uptake in 2010-2020</vt:lpstr>
      <vt:lpstr>AVERROES: Efficacy and Safety</vt:lpstr>
      <vt:lpstr>PowerPoint Presentation</vt:lpstr>
      <vt:lpstr>Apixaban vs. warfarin in patients  ≥ 80 (n=2,436) vs. &lt; 80 years</vt:lpstr>
      <vt:lpstr>PowerPoint Presentation</vt:lpstr>
      <vt:lpstr>Direct Oral Anticoagulants Versus Warfarin Across the Sprectrum of Kidney Function: Patient-Level Network Meta-Analyses From COMBINE AF</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Approaches to Anticoagulation for AF</dc:title>
  <dc:subject/>
  <dc:creator>MedEd On The Go</dc:creator>
  <cp:keywords/>
  <dc:description/>
  <cp:lastModifiedBy>Harley Kidner</cp:lastModifiedBy>
  <cp:revision>2537</cp:revision>
  <cp:lastPrinted>2010-11-11T13:48:00Z</cp:lastPrinted>
  <dcterms:created xsi:type="dcterms:W3CDTF">2005-06-16T00:05:49Z</dcterms:created>
  <dcterms:modified xsi:type="dcterms:W3CDTF">2024-01-18T18:54:35Z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