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Lst>
  <p:notesMasterIdLst>
    <p:notesMasterId r:id="rId16"/>
  </p:notesMasterIdLst>
  <p:sldIdLst>
    <p:sldId id="329" r:id="rId3"/>
    <p:sldId id="265" r:id="rId4"/>
    <p:sldId id="256" r:id="rId5"/>
    <p:sldId id="281" r:id="rId6"/>
    <p:sldId id="1639" r:id="rId7"/>
    <p:sldId id="1202" r:id="rId8"/>
    <p:sldId id="330" r:id="rId9"/>
    <p:sldId id="2631" r:id="rId10"/>
    <p:sldId id="2625" r:id="rId11"/>
    <p:sldId id="375" r:id="rId12"/>
    <p:sldId id="1479" r:id="rId13"/>
    <p:sldId id="33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87B19D-8269-EC7C-2ED0-A643C948A569}" name="Olivia Marshall" initials="OM" userId="S::OMarshall@ushealthconnect.com::ff4eb11f-1293-460e-bc55-670f617c422b"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6"/>
    <p:restoredTop sz="96327"/>
  </p:normalViewPr>
  <p:slideViewPr>
    <p:cSldViewPr snapToGrid="0">
      <p:cViewPr varScale="1">
        <p:scale>
          <a:sx n="124" d="100"/>
          <a:sy n="124"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B7ED5-7417-4E40-86E4-514422D7595F}" type="datetimeFigureOut">
              <a:rPr lang="en-US" smtClean="0"/>
              <a:t>10/11/23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E4F62-F55C-B947-B0F2-33C8BB975FCF}" type="slidenum">
              <a:rPr lang="en-US" smtClean="0"/>
              <a:t>‹#›</a:t>
            </a:fld>
            <a:endParaRPr lang="en-US"/>
          </a:p>
        </p:txBody>
      </p:sp>
    </p:spTree>
    <p:extLst>
      <p:ext uri="{BB962C8B-B14F-4D97-AF65-F5344CB8AC3E}">
        <p14:creationId xmlns:p14="http://schemas.microsoft.com/office/powerpoint/2010/main" val="58356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E70121-234E-4D22-BC51-8B2EC5A9216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4505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81046-BFF5-409B-9D0B-D1A05A733134}"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2800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7F63E0-031E-4522-B9EF-9DDE2297162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085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60C7C4-3F0B-44DB-B4A9-A2B04DA94F6B}"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05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BAB110C-9973-491F-B578-78B3C2EF4EC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200" baseline="-25000">
                <a:solidFill>
                  <a:schemeClr val="tx1"/>
                </a:solidFill>
                <a:latin typeface="Arial" panose="020B0604020202020204" pitchFamily="34" charset="0"/>
              </a:defRPr>
            </a:lvl1pPr>
            <a:lvl2pPr marL="742950" indent="-285750">
              <a:defRPr sz="2200" baseline="-25000">
                <a:solidFill>
                  <a:schemeClr val="tx1"/>
                </a:solidFill>
                <a:latin typeface="Arial" panose="020B0604020202020204" pitchFamily="34" charset="0"/>
              </a:defRPr>
            </a:lvl2pPr>
            <a:lvl3pPr marL="1143000" indent="-228600">
              <a:defRPr sz="2200" baseline="-25000">
                <a:solidFill>
                  <a:schemeClr val="tx1"/>
                </a:solidFill>
                <a:latin typeface="Arial" panose="020B0604020202020204" pitchFamily="34" charset="0"/>
              </a:defRPr>
            </a:lvl3pPr>
            <a:lvl4pPr marL="1600200" indent="-228600">
              <a:defRPr sz="2200" baseline="-25000">
                <a:solidFill>
                  <a:schemeClr val="tx1"/>
                </a:solidFill>
                <a:latin typeface="Arial" panose="020B0604020202020204" pitchFamily="34" charset="0"/>
              </a:defRPr>
            </a:lvl4pPr>
            <a:lvl5pPr marL="2057400" indent="-228600">
              <a:defRPr sz="22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2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2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2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200" baseline="-25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9BD75A-BC3F-44B4-B947-927FE307B19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0419" name="Rectangle 2">
            <a:extLst>
              <a:ext uri="{FF2B5EF4-FFF2-40B4-BE49-F238E27FC236}">
                <a16:creationId xmlns:a16="http://schemas.microsoft.com/office/drawing/2014/main" id="{248358BA-458D-42F6-87FC-CC18D977F44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5609296-DD4C-4E58-B1B6-FFBA05667FAB}"/>
              </a:ext>
            </a:extLst>
          </p:cNvPr>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2125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9AE27C-ED00-4672-84C1-1B39704CB95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3917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4AE4FD-05E3-425C-8D2A-A570F74AD8F2}"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800" b="0" i="0" u="none" strike="noStrike" kern="0" cap="none" spc="0" normalizeH="0" baseline="0" noProof="0">
              <a:ln>
                <a:noFill/>
              </a:ln>
              <a:solidFill>
                <a:prstClr val="black"/>
              </a:solidFill>
              <a:effectLst/>
              <a:uLnTx/>
              <a:uFillTx/>
              <a:latin typeface="Times New Roman" pitchFamily="18" charset="0"/>
              <a:ea typeface="+mn-ea"/>
              <a:cs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04010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CE2625-5AD4-4F87-A558-B2937029494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776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0801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BAFBFE-3D44-4BD6-A42B-8D7025992CE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981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0D7B-85F1-40D6-909D-40139EDC5196}"/>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4CB1921-AE46-4F84-A445-7C2496A7A3A8}"/>
              </a:ext>
            </a:extLst>
          </p:cNvPr>
          <p:cNvSpPr>
            <a:spLocks noGrp="1"/>
          </p:cNvSpPr>
          <p:nvPr>
            <p:ph type="sldNum" sz="quarter" idx="12"/>
          </p:nvPr>
        </p:nvSpPr>
        <p:spPr/>
        <p:txBody>
          <a:bodyPr/>
          <a:lstStyle/>
          <a:p>
            <a:r>
              <a:rPr lang="en-US" dirty="0"/>
              <a:t>| </a:t>
            </a:r>
            <a:fld id="{26913F92-1C48-484C-9386-318B4818EC97}" type="slidenum">
              <a:rPr lang="en-US" smtClean="0"/>
              <a:pPr/>
              <a:t>‹#›</a:t>
            </a:fld>
            <a:r>
              <a:rPr lang="en-US" dirty="0"/>
              <a:t> |</a:t>
            </a:r>
          </a:p>
        </p:txBody>
      </p:sp>
      <p:sp>
        <p:nvSpPr>
          <p:cNvPr id="5" name="Text Placeholder 4">
            <a:extLst>
              <a:ext uri="{FF2B5EF4-FFF2-40B4-BE49-F238E27FC236}">
                <a16:creationId xmlns:a16="http://schemas.microsoft.com/office/drawing/2014/main" id="{8623C10B-95CE-40DF-AADE-9FE9233365F5}"/>
              </a:ext>
            </a:extLst>
          </p:cNvPr>
          <p:cNvSpPr>
            <a:spLocks noGrp="1"/>
          </p:cNvSpPr>
          <p:nvPr>
            <p:ph type="body" sz="quarter" idx="13"/>
          </p:nvPr>
        </p:nvSpPr>
        <p:spPr>
          <a:xfrm>
            <a:off x="838202" y="995820"/>
            <a:ext cx="10515601" cy="500062"/>
          </a:xfrm>
        </p:spPr>
        <p:txBody>
          <a:bodyPr/>
          <a:lstStyle>
            <a:lvl1pPr marL="0" indent="0">
              <a:buNone/>
              <a:defRPr>
                <a:solidFill>
                  <a:schemeClr val="accent1"/>
                </a:solidFill>
              </a:defRPr>
            </a:lvl1pPr>
            <a:lvl2pPr>
              <a:defRPr>
                <a:solidFill>
                  <a:schemeClr val="accent1"/>
                </a:solidFill>
              </a:defRPr>
            </a:lvl2pPr>
            <a:lvl3pPr marL="771626" indent="0">
              <a:buNone/>
              <a:defRPr>
                <a:solidFill>
                  <a:schemeClr val="accent1"/>
                </a:solidFill>
              </a:defRPr>
            </a:lvl3pPr>
            <a:lvl4pPr>
              <a:defRPr>
                <a:solidFill>
                  <a:schemeClr val="accent1"/>
                </a:solidFill>
              </a:defRPr>
            </a:lvl4pPr>
            <a:lvl5pPr>
              <a:defRPr>
                <a:solidFill>
                  <a:schemeClr val="accent1"/>
                </a:solidFill>
              </a:defRPr>
            </a:lvl5pPr>
          </a:lstStyle>
          <a:p>
            <a:pPr lvl="0"/>
            <a:r>
              <a:rPr lang="en-US" dirty="0"/>
              <a:t>Edit Master text styles</a:t>
            </a:r>
          </a:p>
        </p:txBody>
      </p:sp>
    </p:spTree>
    <p:extLst>
      <p:ext uri="{BB962C8B-B14F-4D97-AF65-F5344CB8AC3E}">
        <p14:creationId xmlns:p14="http://schemas.microsoft.com/office/powerpoint/2010/main" val="95946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008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357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5361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1880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66037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55487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1283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2578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665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448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4686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10/11/23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425342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Neurology/Video/program/1079"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303C4-6CDD-9032-0FD7-3A6275E0272B}"/>
              </a:ext>
            </a:extLst>
          </p:cNvPr>
          <p:cNvSpPr>
            <a:spLocks noGrp="1"/>
          </p:cNvSpPr>
          <p:nvPr>
            <p:ph type="title"/>
          </p:nvPr>
        </p:nvSpPr>
        <p:spPr>
          <a:xfrm>
            <a:off x="609601" y="1709738"/>
            <a:ext cx="10515600" cy="2852737"/>
          </a:xfrm>
        </p:spPr>
        <p:txBody>
          <a:bodyPr/>
          <a:lstStyle/>
          <a:p>
            <a:r>
              <a:rPr lang="en-US" altLang="en-US" dirty="0"/>
              <a:t>Migraine Treatment Update</a:t>
            </a:r>
            <a:br>
              <a:rPr lang="en-US" altLang="en-US" dirty="0"/>
            </a:br>
            <a:r>
              <a:rPr lang="en-US" altLang="en-US" dirty="0"/>
              <a:t>2023</a:t>
            </a:r>
            <a:endParaRPr lang="en-US" dirty="0"/>
          </a:p>
        </p:txBody>
      </p:sp>
      <p:sp>
        <p:nvSpPr>
          <p:cNvPr id="1317892" name="Rectangle 4"/>
          <p:cNvSpPr>
            <a:spLocks noGrp="1" noChangeArrowheads="1"/>
          </p:cNvSpPr>
          <p:nvPr>
            <p:ph type="body" idx="1"/>
          </p:nvPr>
        </p:nvSpPr>
        <p:spPr>
          <a:xfrm>
            <a:off x="609601" y="4589463"/>
            <a:ext cx="10515600" cy="1500187"/>
          </a:xfrm>
        </p:spPr>
        <p:txBody>
          <a:bodyPr>
            <a:normAutofit fontScale="77500" lnSpcReduction="20000"/>
          </a:bodyPr>
          <a:lstStyle/>
          <a:p>
            <a:r>
              <a:rPr lang="en-US" altLang="en-US" dirty="0"/>
              <a:t>Stephen D. Silberstein, MD, FACP</a:t>
            </a:r>
          </a:p>
          <a:p>
            <a:r>
              <a:rPr lang="en-US" altLang="en-US" dirty="0"/>
              <a:t>Director, Jefferson Headache Center</a:t>
            </a:r>
          </a:p>
          <a:p>
            <a:r>
              <a:rPr lang="en-US" altLang="en-US" dirty="0"/>
              <a:t>Professor of Neurology</a:t>
            </a:r>
          </a:p>
          <a:p>
            <a:r>
              <a:rPr lang="en-US" altLang="en-US" dirty="0"/>
              <a:t>Thomas Jefferson University Hospital</a:t>
            </a:r>
          </a:p>
          <a:p>
            <a:r>
              <a:rPr lang="en-US" altLang="en-US" dirty="0"/>
              <a:t>Philadelphia, PA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dirty="0"/>
              <a:t>Preventive Rx Depends Upon </a:t>
            </a:r>
          </a:p>
        </p:txBody>
      </p:sp>
      <p:sp>
        <p:nvSpPr>
          <p:cNvPr id="118787" name="Rectangle 3"/>
          <p:cNvSpPr>
            <a:spLocks noGrp="1" noChangeArrowheads="1"/>
          </p:cNvSpPr>
          <p:nvPr>
            <p:ph idx="1"/>
          </p:nvPr>
        </p:nvSpPr>
        <p:spPr>
          <a:xfrm>
            <a:off x="609600" y="1477906"/>
            <a:ext cx="11000198" cy="4722477"/>
          </a:xfrm>
        </p:spPr>
        <p:txBody>
          <a:bodyPr>
            <a:normAutofit/>
          </a:bodyPr>
          <a:lstStyle/>
          <a:p>
            <a:r>
              <a:rPr lang="en-US" altLang="en-US" sz="3200" dirty="0"/>
              <a:t>Migraine type</a:t>
            </a:r>
          </a:p>
          <a:p>
            <a:r>
              <a:rPr lang="en-US" altLang="en-US" sz="3200" dirty="0"/>
              <a:t>Drug’s efficacy</a:t>
            </a:r>
          </a:p>
          <a:p>
            <a:pPr lvl="1"/>
            <a:r>
              <a:rPr lang="en-US" altLang="en-US" sz="2800" dirty="0"/>
              <a:t>Scientific evidence and clinical experience</a:t>
            </a:r>
          </a:p>
          <a:p>
            <a:r>
              <a:rPr lang="en-US" altLang="en-US" sz="3200" dirty="0"/>
              <a:t>Drug’s Adverse Events (AEs) and safety</a:t>
            </a:r>
          </a:p>
          <a:p>
            <a:r>
              <a:rPr lang="en-US" altLang="en-US" sz="3200" dirty="0"/>
              <a:t>Comorbid and coexisting diseases</a:t>
            </a:r>
          </a:p>
          <a:p>
            <a:r>
              <a:rPr lang="en-US" altLang="en-US" sz="3200" dirty="0"/>
              <a:t>Patient preference </a:t>
            </a:r>
          </a:p>
          <a:p>
            <a:r>
              <a:rPr lang="en-US" altLang="en-US" sz="3200" b="1" dirty="0"/>
              <a:t>Use safest, most effective medication with fewest AEs</a:t>
            </a:r>
          </a:p>
          <a:p>
            <a:endParaRPr lang="en-US" altLang="en-US" sz="3200" dirty="0"/>
          </a:p>
        </p:txBody>
      </p:sp>
      <p:sp>
        <p:nvSpPr>
          <p:cNvPr id="5" name="Footer Placeholder 4">
            <a:extLst>
              <a:ext uri="{FF2B5EF4-FFF2-40B4-BE49-F238E27FC236}">
                <a16:creationId xmlns:a16="http://schemas.microsoft.com/office/drawing/2014/main" id="{FF19D004-F1C7-262B-4B07-9182D4B15BF7}"/>
              </a:ext>
            </a:extLst>
          </p:cNvPr>
          <p:cNvSpPr>
            <a:spLocks noGrp="1"/>
          </p:cNvSpPr>
          <p:nvPr>
            <p:ph type="ftr" sz="quarter" idx="3"/>
          </p:nvPr>
        </p:nvSpPr>
        <p:spPr/>
        <p:txBody>
          <a:bodyPr/>
          <a:lstStyle/>
          <a:p>
            <a:r>
              <a:rPr lang="en-US"/>
              <a:t>Rx, prescription.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uman Figure">
            <a:extLst>
              <a:ext uri="{FF2B5EF4-FFF2-40B4-BE49-F238E27FC236}">
                <a16:creationId xmlns:a16="http://schemas.microsoft.com/office/drawing/2014/main" id="{EED39DA1-1FF1-451C-B589-8BBF2F0ACBF1}"/>
              </a:ext>
            </a:extLst>
          </p:cNvPr>
          <p:cNvSpPr>
            <a:spLocks/>
          </p:cNvSpPr>
          <p:nvPr/>
        </p:nvSpPr>
        <p:spPr bwMode="auto">
          <a:xfrm>
            <a:off x="5073292" y="1421698"/>
            <a:ext cx="1348280" cy="4655931"/>
          </a:xfrm>
          <a:custGeom>
            <a:avLst/>
            <a:gdLst>
              <a:gd name="T0" fmla="*/ 1204 w 1251"/>
              <a:gd name="T1" fmla="*/ 1883 h 4320"/>
              <a:gd name="T2" fmla="*/ 1115 w 1251"/>
              <a:gd name="T3" fmla="*/ 1404 h 4320"/>
              <a:gd name="T4" fmla="*/ 1085 w 1251"/>
              <a:gd name="T5" fmla="*/ 897 h 4320"/>
              <a:gd name="T6" fmla="*/ 979 w 1251"/>
              <a:gd name="T7" fmla="*/ 687 h 4320"/>
              <a:gd name="T8" fmla="*/ 802 w 1251"/>
              <a:gd name="T9" fmla="*/ 642 h 4320"/>
              <a:gd name="T10" fmla="*/ 743 w 1251"/>
              <a:gd name="T11" fmla="*/ 544 h 4320"/>
              <a:gd name="T12" fmla="*/ 814 w 1251"/>
              <a:gd name="T13" fmla="*/ 351 h 4320"/>
              <a:gd name="T14" fmla="*/ 778 w 1251"/>
              <a:gd name="T15" fmla="*/ 62 h 4320"/>
              <a:gd name="T16" fmla="*/ 530 w 1251"/>
              <a:gd name="T17" fmla="*/ 18 h 4320"/>
              <a:gd name="T18" fmla="*/ 425 w 1251"/>
              <a:gd name="T19" fmla="*/ 243 h 4320"/>
              <a:gd name="T20" fmla="*/ 496 w 1251"/>
              <a:gd name="T21" fmla="*/ 489 h 4320"/>
              <a:gd name="T22" fmla="*/ 482 w 1251"/>
              <a:gd name="T23" fmla="*/ 619 h 4320"/>
              <a:gd name="T24" fmla="*/ 313 w 1251"/>
              <a:gd name="T25" fmla="*/ 682 h 4320"/>
              <a:gd name="T26" fmla="*/ 179 w 1251"/>
              <a:gd name="T27" fmla="*/ 803 h 4320"/>
              <a:gd name="T28" fmla="*/ 144 w 1251"/>
              <a:gd name="T29" fmla="*/ 1335 h 4320"/>
              <a:gd name="T30" fmla="*/ 60 w 1251"/>
              <a:gd name="T31" fmla="*/ 1733 h 4320"/>
              <a:gd name="T32" fmla="*/ 23 w 1251"/>
              <a:gd name="T33" fmla="*/ 2024 h 4320"/>
              <a:gd name="T34" fmla="*/ 4 w 1251"/>
              <a:gd name="T35" fmla="*/ 2290 h 4320"/>
              <a:gd name="T36" fmla="*/ 80 w 1251"/>
              <a:gd name="T37" fmla="*/ 2396 h 4320"/>
              <a:gd name="T38" fmla="*/ 65 w 1251"/>
              <a:gd name="T39" fmla="*/ 2298 h 4320"/>
              <a:gd name="T40" fmla="*/ 90 w 1251"/>
              <a:gd name="T41" fmla="*/ 2281 h 4320"/>
              <a:gd name="T42" fmla="*/ 134 w 1251"/>
              <a:gd name="T43" fmla="*/ 2229 h 4320"/>
              <a:gd name="T44" fmla="*/ 117 w 1251"/>
              <a:gd name="T45" fmla="*/ 2023 h 4320"/>
              <a:gd name="T46" fmla="*/ 245 w 1251"/>
              <a:gd name="T47" fmla="*/ 1590 h 4320"/>
              <a:gd name="T48" fmla="*/ 293 w 1251"/>
              <a:gd name="T49" fmla="*/ 1261 h 4320"/>
              <a:gd name="T50" fmla="*/ 354 w 1251"/>
              <a:gd name="T51" fmla="*/ 1383 h 4320"/>
              <a:gd name="T52" fmla="*/ 273 w 1251"/>
              <a:gd name="T53" fmla="*/ 1793 h 4320"/>
              <a:gd name="T54" fmla="*/ 222 w 1251"/>
              <a:gd name="T55" fmla="*/ 2281 h 4320"/>
              <a:gd name="T56" fmla="*/ 307 w 1251"/>
              <a:gd name="T57" fmla="*/ 3145 h 4320"/>
              <a:gd name="T58" fmla="*/ 287 w 1251"/>
              <a:gd name="T59" fmla="*/ 3582 h 4320"/>
              <a:gd name="T60" fmla="*/ 367 w 1251"/>
              <a:gd name="T61" fmla="*/ 4047 h 4320"/>
              <a:gd name="T62" fmla="*/ 348 w 1251"/>
              <a:gd name="T63" fmla="*/ 4180 h 4320"/>
              <a:gd name="T64" fmla="*/ 383 w 1251"/>
              <a:gd name="T65" fmla="*/ 4303 h 4320"/>
              <a:gd name="T66" fmla="*/ 476 w 1251"/>
              <a:gd name="T67" fmla="*/ 4303 h 4320"/>
              <a:gd name="T68" fmla="*/ 493 w 1251"/>
              <a:gd name="T69" fmla="*/ 4138 h 4320"/>
              <a:gd name="T70" fmla="*/ 476 w 1251"/>
              <a:gd name="T71" fmla="*/ 3953 h 4320"/>
              <a:gd name="T72" fmla="*/ 494 w 1251"/>
              <a:gd name="T73" fmla="*/ 3343 h 4320"/>
              <a:gd name="T74" fmla="*/ 555 w 1251"/>
              <a:gd name="T75" fmla="*/ 2749 h 4320"/>
              <a:gd name="T76" fmla="*/ 609 w 1251"/>
              <a:gd name="T77" fmla="*/ 2187 h 4320"/>
              <a:gd name="T78" fmla="*/ 682 w 1251"/>
              <a:gd name="T79" fmla="*/ 2620 h 4320"/>
              <a:gd name="T80" fmla="*/ 760 w 1251"/>
              <a:gd name="T81" fmla="*/ 3228 h 4320"/>
              <a:gd name="T82" fmla="*/ 778 w 1251"/>
              <a:gd name="T83" fmla="*/ 3907 h 4320"/>
              <a:gd name="T84" fmla="*/ 760 w 1251"/>
              <a:gd name="T85" fmla="*/ 4115 h 4320"/>
              <a:gd name="T86" fmla="*/ 756 w 1251"/>
              <a:gd name="T87" fmla="*/ 4279 h 4320"/>
              <a:gd name="T88" fmla="*/ 811 w 1251"/>
              <a:gd name="T89" fmla="*/ 4320 h 4320"/>
              <a:gd name="T90" fmla="*/ 921 w 1251"/>
              <a:gd name="T91" fmla="*/ 4225 h 4320"/>
              <a:gd name="T92" fmla="*/ 877 w 1251"/>
              <a:gd name="T93" fmla="*/ 4079 h 4320"/>
              <a:gd name="T94" fmla="*/ 919 w 1251"/>
              <a:gd name="T95" fmla="*/ 3800 h 4320"/>
              <a:gd name="T96" fmla="*/ 956 w 1251"/>
              <a:gd name="T97" fmla="*/ 3263 h 4320"/>
              <a:gd name="T98" fmla="*/ 1008 w 1251"/>
              <a:gd name="T99" fmla="*/ 2530 h 4320"/>
              <a:gd name="T100" fmla="*/ 1019 w 1251"/>
              <a:gd name="T101" fmla="*/ 1932 h 4320"/>
              <a:gd name="T102" fmla="*/ 895 w 1251"/>
              <a:gd name="T103" fmla="*/ 1456 h 4320"/>
              <a:gd name="T104" fmla="*/ 937 w 1251"/>
              <a:gd name="T105" fmla="*/ 1185 h 4320"/>
              <a:gd name="T106" fmla="*/ 992 w 1251"/>
              <a:gd name="T107" fmla="*/ 1477 h 4320"/>
              <a:gd name="T108" fmla="*/ 1110 w 1251"/>
              <a:gd name="T109" fmla="*/ 1927 h 4320"/>
              <a:gd name="T110" fmla="*/ 1112 w 1251"/>
              <a:gd name="T111" fmla="*/ 2147 h 4320"/>
              <a:gd name="T112" fmla="*/ 1144 w 1251"/>
              <a:gd name="T113" fmla="*/ 2301 h 4320"/>
              <a:gd name="T114" fmla="*/ 1190 w 1251"/>
              <a:gd name="T115" fmla="*/ 2235 h 4320"/>
              <a:gd name="T116" fmla="*/ 1158 w 1251"/>
              <a:gd name="T117" fmla="*/ 2389 h 4320"/>
              <a:gd name="T118" fmla="*/ 1230 w 1251"/>
              <a:gd name="T119" fmla="*/ 2323 h 4320"/>
              <a:gd name="T120" fmla="*/ 1247 w 1251"/>
              <a:gd name="T121" fmla="*/ 213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4320">
                <a:moveTo>
                  <a:pt x="1237" y="2095"/>
                </a:moveTo>
                <a:lnTo>
                  <a:pt x="1237" y="2095"/>
                </a:lnTo>
                <a:lnTo>
                  <a:pt x="1233" y="2071"/>
                </a:lnTo>
                <a:lnTo>
                  <a:pt x="1228" y="2024"/>
                </a:lnTo>
                <a:lnTo>
                  <a:pt x="1228" y="2024"/>
                </a:lnTo>
                <a:lnTo>
                  <a:pt x="1229" y="2015"/>
                </a:lnTo>
                <a:lnTo>
                  <a:pt x="1228" y="2005"/>
                </a:lnTo>
                <a:lnTo>
                  <a:pt x="1228" y="2005"/>
                </a:lnTo>
                <a:lnTo>
                  <a:pt x="1224" y="1985"/>
                </a:lnTo>
                <a:lnTo>
                  <a:pt x="1220" y="1968"/>
                </a:lnTo>
                <a:lnTo>
                  <a:pt x="1216" y="1951"/>
                </a:lnTo>
                <a:lnTo>
                  <a:pt x="1211" y="1933"/>
                </a:lnTo>
                <a:lnTo>
                  <a:pt x="1208" y="1911"/>
                </a:lnTo>
                <a:lnTo>
                  <a:pt x="1204" y="1883"/>
                </a:lnTo>
                <a:lnTo>
                  <a:pt x="1201" y="1846"/>
                </a:lnTo>
                <a:lnTo>
                  <a:pt x="1197" y="1799"/>
                </a:lnTo>
                <a:lnTo>
                  <a:pt x="1197" y="1799"/>
                </a:lnTo>
                <a:lnTo>
                  <a:pt x="1191" y="1733"/>
                </a:lnTo>
                <a:lnTo>
                  <a:pt x="1185" y="1677"/>
                </a:lnTo>
                <a:lnTo>
                  <a:pt x="1178" y="1628"/>
                </a:lnTo>
                <a:lnTo>
                  <a:pt x="1169" y="1586"/>
                </a:lnTo>
                <a:lnTo>
                  <a:pt x="1161" y="1550"/>
                </a:lnTo>
                <a:lnTo>
                  <a:pt x="1151" y="1516"/>
                </a:lnTo>
                <a:lnTo>
                  <a:pt x="1131" y="1452"/>
                </a:lnTo>
                <a:lnTo>
                  <a:pt x="1131" y="1452"/>
                </a:lnTo>
                <a:lnTo>
                  <a:pt x="1123" y="1427"/>
                </a:lnTo>
                <a:lnTo>
                  <a:pt x="1115" y="1404"/>
                </a:lnTo>
                <a:lnTo>
                  <a:pt x="1115" y="1404"/>
                </a:lnTo>
                <a:lnTo>
                  <a:pt x="1114" y="1384"/>
                </a:lnTo>
                <a:lnTo>
                  <a:pt x="1112" y="1365"/>
                </a:lnTo>
                <a:lnTo>
                  <a:pt x="1107" y="1335"/>
                </a:lnTo>
                <a:lnTo>
                  <a:pt x="1107" y="1335"/>
                </a:lnTo>
                <a:lnTo>
                  <a:pt x="1104" y="1303"/>
                </a:lnTo>
                <a:lnTo>
                  <a:pt x="1102" y="1274"/>
                </a:lnTo>
                <a:lnTo>
                  <a:pt x="1102" y="1251"/>
                </a:lnTo>
                <a:lnTo>
                  <a:pt x="1101" y="1230"/>
                </a:lnTo>
                <a:lnTo>
                  <a:pt x="1102" y="1198"/>
                </a:lnTo>
                <a:lnTo>
                  <a:pt x="1102" y="1184"/>
                </a:lnTo>
                <a:lnTo>
                  <a:pt x="1102" y="1171"/>
                </a:lnTo>
                <a:lnTo>
                  <a:pt x="1102" y="1171"/>
                </a:lnTo>
                <a:lnTo>
                  <a:pt x="1093" y="1004"/>
                </a:lnTo>
                <a:lnTo>
                  <a:pt x="1085" y="897"/>
                </a:lnTo>
                <a:lnTo>
                  <a:pt x="1082" y="854"/>
                </a:lnTo>
                <a:lnTo>
                  <a:pt x="1078" y="826"/>
                </a:lnTo>
                <a:lnTo>
                  <a:pt x="1078" y="826"/>
                </a:lnTo>
                <a:lnTo>
                  <a:pt x="1073" y="803"/>
                </a:lnTo>
                <a:lnTo>
                  <a:pt x="1066" y="782"/>
                </a:lnTo>
                <a:lnTo>
                  <a:pt x="1059" y="764"/>
                </a:lnTo>
                <a:lnTo>
                  <a:pt x="1051" y="748"/>
                </a:lnTo>
                <a:lnTo>
                  <a:pt x="1041" y="734"/>
                </a:lnTo>
                <a:lnTo>
                  <a:pt x="1032" y="722"/>
                </a:lnTo>
                <a:lnTo>
                  <a:pt x="1022" y="712"/>
                </a:lnTo>
                <a:lnTo>
                  <a:pt x="1012" y="704"/>
                </a:lnTo>
                <a:lnTo>
                  <a:pt x="1001" y="697"/>
                </a:lnTo>
                <a:lnTo>
                  <a:pt x="991" y="691"/>
                </a:lnTo>
                <a:lnTo>
                  <a:pt x="979" y="687"/>
                </a:lnTo>
                <a:lnTo>
                  <a:pt x="969" y="685"/>
                </a:lnTo>
                <a:lnTo>
                  <a:pt x="958" y="683"/>
                </a:lnTo>
                <a:lnTo>
                  <a:pt x="948" y="682"/>
                </a:lnTo>
                <a:lnTo>
                  <a:pt x="938" y="682"/>
                </a:lnTo>
                <a:lnTo>
                  <a:pt x="929" y="683"/>
                </a:lnTo>
                <a:lnTo>
                  <a:pt x="929" y="683"/>
                </a:lnTo>
                <a:lnTo>
                  <a:pt x="929" y="683"/>
                </a:lnTo>
                <a:lnTo>
                  <a:pt x="929" y="683"/>
                </a:lnTo>
                <a:lnTo>
                  <a:pt x="888" y="672"/>
                </a:lnTo>
                <a:lnTo>
                  <a:pt x="867" y="667"/>
                </a:lnTo>
                <a:lnTo>
                  <a:pt x="846" y="661"/>
                </a:lnTo>
                <a:lnTo>
                  <a:pt x="846" y="661"/>
                </a:lnTo>
                <a:lnTo>
                  <a:pt x="823" y="651"/>
                </a:lnTo>
                <a:lnTo>
                  <a:pt x="802" y="642"/>
                </a:lnTo>
                <a:lnTo>
                  <a:pt x="792" y="637"/>
                </a:lnTo>
                <a:lnTo>
                  <a:pt x="784" y="631"/>
                </a:lnTo>
                <a:lnTo>
                  <a:pt x="775" y="625"/>
                </a:lnTo>
                <a:lnTo>
                  <a:pt x="769" y="619"/>
                </a:lnTo>
                <a:lnTo>
                  <a:pt x="769" y="619"/>
                </a:lnTo>
                <a:lnTo>
                  <a:pt x="762" y="610"/>
                </a:lnTo>
                <a:lnTo>
                  <a:pt x="756" y="602"/>
                </a:lnTo>
                <a:lnTo>
                  <a:pt x="751" y="593"/>
                </a:lnTo>
                <a:lnTo>
                  <a:pt x="748" y="583"/>
                </a:lnTo>
                <a:lnTo>
                  <a:pt x="746" y="573"/>
                </a:lnTo>
                <a:lnTo>
                  <a:pt x="744" y="563"/>
                </a:lnTo>
                <a:lnTo>
                  <a:pt x="743" y="554"/>
                </a:lnTo>
                <a:lnTo>
                  <a:pt x="743" y="544"/>
                </a:lnTo>
                <a:lnTo>
                  <a:pt x="743" y="544"/>
                </a:lnTo>
                <a:lnTo>
                  <a:pt x="743" y="525"/>
                </a:lnTo>
                <a:lnTo>
                  <a:pt x="745" y="501"/>
                </a:lnTo>
                <a:lnTo>
                  <a:pt x="745" y="501"/>
                </a:lnTo>
                <a:lnTo>
                  <a:pt x="755" y="489"/>
                </a:lnTo>
                <a:lnTo>
                  <a:pt x="766" y="475"/>
                </a:lnTo>
                <a:lnTo>
                  <a:pt x="788" y="438"/>
                </a:lnTo>
                <a:lnTo>
                  <a:pt x="788" y="438"/>
                </a:lnTo>
                <a:lnTo>
                  <a:pt x="791" y="432"/>
                </a:lnTo>
                <a:lnTo>
                  <a:pt x="794" y="422"/>
                </a:lnTo>
                <a:lnTo>
                  <a:pt x="804" y="396"/>
                </a:lnTo>
                <a:lnTo>
                  <a:pt x="811" y="369"/>
                </a:lnTo>
                <a:lnTo>
                  <a:pt x="813" y="358"/>
                </a:lnTo>
                <a:lnTo>
                  <a:pt x="814" y="351"/>
                </a:lnTo>
                <a:lnTo>
                  <a:pt x="814" y="351"/>
                </a:lnTo>
                <a:lnTo>
                  <a:pt x="816" y="333"/>
                </a:lnTo>
                <a:lnTo>
                  <a:pt x="822" y="291"/>
                </a:lnTo>
                <a:lnTo>
                  <a:pt x="824" y="267"/>
                </a:lnTo>
                <a:lnTo>
                  <a:pt x="826" y="243"/>
                </a:lnTo>
                <a:lnTo>
                  <a:pt x="826" y="221"/>
                </a:lnTo>
                <a:lnTo>
                  <a:pt x="825" y="205"/>
                </a:lnTo>
                <a:lnTo>
                  <a:pt x="825" y="205"/>
                </a:lnTo>
                <a:lnTo>
                  <a:pt x="818" y="164"/>
                </a:lnTo>
                <a:lnTo>
                  <a:pt x="814" y="144"/>
                </a:lnTo>
                <a:lnTo>
                  <a:pt x="809" y="126"/>
                </a:lnTo>
                <a:lnTo>
                  <a:pt x="803" y="108"/>
                </a:lnTo>
                <a:lnTo>
                  <a:pt x="796" y="91"/>
                </a:lnTo>
                <a:lnTo>
                  <a:pt x="788" y="77"/>
                </a:lnTo>
                <a:lnTo>
                  <a:pt x="778" y="62"/>
                </a:lnTo>
                <a:lnTo>
                  <a:pt x="767" y="49"/>
                </a:lnTo>
                <a:lnTo>
                  <a:pt x="753" y="38"/>
                </a:lnTo>
                <a:lnTo>
                  <a:pt x="739" y="27"/>
                </a:lnTo>
                <a:lnTo>
                  <a:pt x="722" y="19"/>
                </a:lnTo>
                <a:lnTo>
                  <a:pt x="702" y="12"/>
                </a:lnTo>
                <a:lnTo>
                  <a:pt x="681" y="6"/>
                </a:lnTo>
                <a:lnTo>
                  <a:pt x="656" y="2"/>
                </a:lnTo>
                <a:lnTo>
                  <a:pt x="628" y="0"/>
                </a:lnTo>
                <a:lnTo>
                  <a:pt x="623" y="0"/>
                </a:lnTo>
                <a:lnTo>
                  <a:pt x="623" y="0"/>
                </a:lnTo>
                <a:lnTo>
                  <a:pt x="596" y="2"/>
                </a:lnTo>
                <a:lnTo>
                  <a:pt x="572" y="5"/>
                </a:lnTo>
                <a:lnTo>
                  <a:pt x="549" y="11"/>
                </a:lnTo>
                <a:lnTo>
                  <a:pt x="530" y="18"/>
                </a:lnTo>
                <a:lnTo>
                  <a:pt x="513" y="26"/>
                </a:lnTo>
                <a:lnTo>
                  <a:pt x="498" y="37"/>
                </a:lnTo>
                <a:lnTo>
                  <a:pt x="484" y="47"/>
                </a:lnTo>
                <a:lnTo>
                  <a:pt x="474" y="61"/>
                </a:lnTo>
                <a:lnTo>
                  <a:pt x="463" y="75"/>
                </a:lnTo>
                <a:lnTo>
                  <a:pt x="456" y="89"/>
                </a:lnTo>
                <a:lnTo>
                  <a:pt x="449" y="106"/>
                </a:lnTo>
                <a:lnTo>
                  <a:pt x="442" y="124"/>
                </a:lnTo>
                <a:lnTo>
                  <a:pt x="437" y="143"/>
                </a:lnTo>
                <a:lnTo>
                  <a:pt x="433" y="162"/>
                </a:lnTo>
                <a:lnTo>
                  <a:pt x="427" y="205"/>
                </a:lnTo>
                <a:lnTo>
                  <a:pt x="427" y="205"/>
                </a:lnTo>
                <a:lnTo>
                  <a:pt x="425" y="221"/>
                </a:lnTo>
                <a:lnTo>
                  <a:pt x="425" y="243"/>
                </a:lnTo>
                <a:lnTo>
                  <a:pt x="428" y="267"/>
                </a:lnTo>
                <a:lnTo>
                  <a:pt x="430" y="291"/>
                </a:lnTo>
                <a:lnTo>
                  <a:pt x="435" y="333"/>
                </a:lnTo>
                <a:lnTo>
                  <a:pt x="437" y="351"/>
                </a:lnTo>
                <a:lnTo>
                  <a:pt x="437" y="351"/>
                </a:lnTo>
                <a:lnTo>
                  <a:pt x="438" y="358"/>
                </a:lnTo>
                <a:lnTo>
                  <a:pt x="440" y="369"/>
                </a:lnTo>
                <a:lnTo>
                  <a:pt x="448" y="396"/>
                </a:lnTo>
                <a:lnTo>
                  <a:pt x="457" y="422"/>
                </a:lnTo>
                <a:lnTo>
                  <a:pt x="460" y="432"/>
                </a:lnTo>
                <a:lnTo>
                  <a:pt x="463" y="438"/>
                </a:lnTo>
                <a:lnTo>
                  <a:pt x="463" y="438"/>
                </a:lnTo>
                <a:lnTo>
                  <a:pt x="485" y="475"/>
                </a:lnTo>
                <a:lnTo>
                  <a:pt x="496" y="489"/>
                </a:lnTo>
                <a:lnTo>
                  <a:pt x="506" y="501"/>
                </a:lnTo>
                <a:lnTo>
                  <a:pt x="506" y="501"/>
                </a:lnTo>
                <a:lnTo>
                  <a:pt x="508" y="525"/>
                </a:lnTo>
                <a:lnTo>
                  <a:pt x="508" y="544"/>
                </a:lnTo>
                <a:lnTo>
                  <a:pt x="508" y="544"/>
                </a:lnTo>
                <a:lnTo>
                  <a:pt x="508" y="554"/>
                </a:lnTo>
                <a:lnTo>
                  <a:pt x="507" y="563"/>
                </a:lnTo>
                <a:lnTo>
                  <a:pt x="505" y="573"/>
                </a:lnTo>
                <a:lnTo>
                  <a:pt x="503" y="583"/>
                </a:lnTo>
                <a:lnTo>
                  <a:pt x="500" y="593"/>
                </a:lnTo>
                <a:lnTo>
                  <a:pt x="495" y="602"/>
                </a:lnTo>
                <a:lnTo>
                  <a:pt x="490" y="610"/>
                </a:lnTo>
                <a:lnTo>
                  <a:pt x="482" y="619"/>
                </a:lnTo>
                <a:lnTo>
                  <a:pt x="482" y="619"/>
                </a:lnTo>
                <a:lnTo>
                  <a:pt x="476" y="625"/>
                </a:lnTo>
                <a:lnTo>
                  <a:pt x="468" y="631"/>
                </a:lnTo>
                <a:lnTo>
                  <a:pt x="459" y="637"/>
                </a:lnTo>
                <a:lnTo>
                  <a:pt x="450" y="642"/>
                </a:lnTo>
                <a:lnTo>
                  <a:pt x="429" y="651"/>
                </a:lnTo>
                <a:lnTo>
                  <a:pt x="406" y="661"/>
                </a:lnTo>
                <a:lnTo>
                  <a:pt x="406" y="661"/>
                </a:lnTo>
                <a:lnTo>
                  <a:pt x="385" y="667"/>
                </a:lnTo>
                <a:lnTo>
                  <a:pt x="364" y="672"/>
                </a:lnTo>
                <a:lnTo>
                  <a:pt x="323" y="683"/>
                </a:lnTo>
                <a:lnTo>
                  <a:pt x="323" y="683"/>
                </a:lnTo>
                <a:lnTo>
                  <a:pt x="323" y="683"/>
                </a:lnTo>
                <a:lnTo>
                  <a:pt x="323" y="683"/>
                </a:lnTo>
                <a:lnTo>
                  <a:pt x="313" y="682"/>
                </a:lnTo>
                <a:lnTo>
                  <a:pt x="304" y="682"/>
                </a:lnTo>
                <a:lnTo>
                  <a:pt x="293" y="683"/>
                </a:lnTo>
                <a:lnTo>
                  <a:pt x="283" y="685"/>
                </a:lnTo>
                <a:lnTo>
                  <a:pt x="272" y="687"/>
                </a:lnTo>
                <a:lnTo>
                  <a:pt x="261" y="691"/>
                </a:lnTo>
                <a:lnTo>
                  <a:pt x="250" y="697"/>
                </a:lnTo>
                <a:lnTo>
                  <a:pt x="240" y="704"/>
                </a:lnTo>
                <a:lnTo>
                  <a:pt x="229" y="712"/>
                </a:lnTo>
                <a:lnTo>
                  <a:pt x="220" y="722"/>
                </a:lnTo>
                <a:lnTo>
                  <a:pt x="210" y="734"/>
                </a:lnTo>
                <a:lnTo>
                  <a:pt x="201" y="748"/>
                </a:lnTo>
                <a:lnTo>
                  <a:pt x="192" y="764"/>
                </a:lnTo>
                <a:lnTo>
                  <a:pt x="185" y="782"/>
                </a:lnTo>
                <a:lnTo>
                  <a:pt x="179" y="803"/>
                </a:lnTo>
                <a:lnTo>
                  <a:pt x="173" y="826"/>
                </a:lnTo>
                <a:lnTo>
                  <a:pt x="173" y="826"/>
                </a:lnTo>
                <a:lnTo>
                  <a:pt x="169" y="854"/>
                </a:lnTo>
                <a:lnTo>
                  <a:pt x="166" y="897"/>
                </a:lnTo>
                <a:lnTo>
                  <a:pt x="159" y="1004"/>
                </a:lnTo>
                <a:lnTo>
                  <a:pt x="149" y="1171"/>
                </a:lnTo>
                <a:lnTo>
                  <a:pt x="149" y="1171"/>
                </a:lnTo>
                <a:lnTo>
                  <a:pt x="149" y="1184"/>
                </a:lnTo>
                <a:lnTo>
                  <a:pt x="149" y="1198"/>
                </a:lnTo>
                <a:lnTo>
                  <a:pt x="150" y="1230"/>
                </a:lnTo>
                <a:lnTo>
                  <a:pt x="149" y="1251"/>
                </a:lnTo>
                <a:lnTo>
                  <a:pt x="149" y="1274"/>
                </a:lnTo>
                <a:lnTo>
                  <a:pt x="147" y="1303"/>
                </a:lnTo>
                <a:lnTo>
                  <a:pt x="144" y="1335"/>
                </a:lnTo>
                <a:lnTo>
                  <a:pt x="144" y="1335"/>
                </a:lnTo>
                <a:lnTo>
                  <a:pt x="140" y="1365"/>
                </a:lnTo>
                <a:lnTo>
                  <a:pt x="138" y="1384"/>
                </a:lnTo>
                <a:lnTo>
                  <a:pt x="137" y="1404"/>
                </a:lnTo>
                <a:lnTo>
                  <a:pt x="137" y="1404"/>
                </a:lnTo>
                <a:lnTo>
                  <a:pt x="128" y="1427"/>
                </a:lnTo>
                <a:lnTo>
                  <a:pt x="120" y="1452"/>
                </a:lnTo>
                <a:lnTo>
                  <a:pt x="120" y="1452"/>
                </a:lnTo>
                <a:lnTo>
                  <a:pt x="100" y="1516"/>
                </a:lnTo>
                <a:lnTo>
                  <a:pt x="90" y="1550"/>
                </a:lnTo>
                <a:lnTo>
                  <a:pt x="82" y="1586"/>
                </a:lnTo>
                <a:lnTo>
                  <a:pt x="74" y="1628"/>
                </a:lnTo>
                <a:lnTo>
                  <a:pt x="66" y="1677"/>
                </a:lnTo>
                <a:lnTo>
                  <a:pt x="60" y="1733"/>
                </a:lnTo>
                <a:lnTo>
                  <a:pt x="55" y="1799"/>
                </a:lnTo>
                <a:lnTo>
                  <a:pt x="55" y="1799"/>
                </a:lnTo>
                <a:lnTo>
                  <a:pt x="50" y="1846"/>
                </a:lnTo>
                <a:lnTo>
                  <a:pt x="47" y="1883"/>
                </a:lnTo>
                <a:lnTo>
                  <a:pt x="43" y="1911"/>
                </a:lnTo>
                <a:lnTo>
                  <a:pt x="40" y="1933"/>
                </a:lnTo>
                <a:lnTo>
                  <a:pt x="36" y="1951"/>
                </a:lnTo>
                <a:lnTo>
                  <a:pt x="32" y="1968"/>
                </a:lnTo>
                <a:lnTo>
                  <a:pt x="27" y="1985"/>
                </a:lnTo>
                <a:lnTo>
                  <a:pt x="23" y="2005"/>
                </a:lnTo>
                <a:lnTo>
                  <a:pt x="23" y="2005"/>
                </a:lnTo>
                <a:lnTo>
                  <a:pt x="22" y="2015"/>
                </a:lnTo>
                <a:lnTo>
                  <a:pt x="23" y="2024"/>
                </a:lnTo>
                <a:lnTo>
                  <a:pt x="23" y="2024"/>
                </a:lnTo>
                <a:lnTo>
                  <a:pt x="18" y="2071"/>
                </a:lnTo>
                <a:lnTo>
                  <a:pt x="15" y="2095"/>
                </a:lnTo>
                <a:lnTo>
                  <a:pt x="15" y="2095"/>
                </a:lnTo>
                <a:lnTo>
                  <a:pt x="4" y="2137"/>
                </a:lnTo>
                <a:lnTo>
                  <a:pt x="1" y="2158"/>
                </a:lnTo>
                <a:lnTo>
                  <a:pt x="0" y="2169"/>
                </a:lnTo>
                <a:lnTo>
                  <a:pt x="0" y="2180"/>
                </a:lnTo>
                <a:lnTo>
                  <a:pt x="0" y="2180"/>
                </a:lnTo>
                <a:lnTo>
                  <a:pt x="1" y="2214"/>
                </a:lnTo>
                <a:lnTo>
                  <a:pt x="3" y="2244"/>
                </a:lnTo>
                <a:lnTo>
                  <a:pt x="3" y="2244"/>
                </a:lnTo>
                <a:lnTo>
                  <a:pt x="4" y="2261"/>
                </a:lnTo>
                <a:lnTo>
                  <a:pt x="4" y="2273"/>
                </a:lnTo>
                <a:lnTo>
                  <a:pt x="4" y="2290"/>
                </a:lnTo>
                <a:lnTo>
                  <a:pt x="5" y="2297"/>
                </a:lnTo>
                <a:lnTo>
                  <a:pt x="8" y="2303"/>
                </a:lnTo>
                <a:lnTo>
                  <a:pt x="13" y="2311"/>
                </a:lnTo>
                <a:lnTo>
                  <a:pt x="21" y="2323"/>
                </a:lnTo>
                <a:lnTo>
                  <a:pt x="21" y="2323"/>
                </a:lnTo>
                <a:lnTo>
                  <a:pt x="32" y="2341"/>
                </a:lnTo>
                <a:lnTo>
                  <a:pt x="46" y="2366"/>
                </a:lnTo>
                <a:lnTo>
                  <a:pt x="55" y="2377"/>
                </a:lnTo>
                <a:lnTo>
                  <a:pt x="63" y="2388"/>
                </a:lnTo>
                <a:lnTo>
                  <a:pt x="67" y="2391"/>
                </a:lnTo>
                <a:lnTo>
                  <a:pt x="71" y="2394"/>
                </a:lnTo>
                <a:lnTo>
                  <a:pt x="76" y="2396"/>
                </a:lnTo>
                <a:lnTo>
                  <a:pt x="80" y="2396"/>
                </a:lnTo>
                <a:lnTo>
                  <a:pt x="80" y="2396"/>
                </a:lnTo>
                <a:lnTo>
                  <a:pt x="86" y="2394"/>
                </a:lnTo>
                <a:lnTo>
                  <a:pt x="89" y="2393"/>
                </a:lnTo>
                <a:lnTo>
                  <a:pt x="91" y="2391"/>
                </a:lnTo>
                <a:lnTo>
                  <a:pt x="94" y="2389"/>
                </a:lnTo>
                <a:lnTo>
                  <a:pt x="95" y="2386"/>
                </a:lnTo>
                <a:lnTo>
                  <a:pt x="95" y="2379"/>
                </a:lnTo>
                <a:lnTo>
                  <a:pt x="95" y="2379"/>
                </a:lnTo>
                <a:lnTo>
                  <a:pt x="94" y="2369"/>
                </a:lnTo>
                <a:lnTo>
                  <a:pt x="90" y="2359"/>
                </a:lnTo>
                <a:lnTo>
                  <a:pt x="80" y="2334"/>
                </a:lnTo>
                <a:lnTo>
                  <a:pt x="69" y="2312"/>
                </a:lnTo>
                <a:lnTo>
                  <a:pt x="66" y="2304"/>
                </a:lnTo>
                <a:lnTo>
                  <a:pt x="65" y="2298"/>
                </a:lnTo>
                <a:lnTo>
                  <a:pt x="65" y="2298"/>
                </a:lnTo>
                <a:lnTo>
                  <a:pt x="62" y="2270"/>
                </a:lnTo>
                <a:lnTo>
                  <a:pt x="61" y="2259"/>
                </a:lnTo>
                <a:lnTo>
                  <a:pt x="60" y="2246"/>
                </a:lnTo>
                <a:lnTo>
                  <a:pt x="61" y="2235"/>
                </a:lnTo>
                <a:lnTo>
                  <a:pt x="64" y="2223"/>
                </a:lnTo>
                <a:lnTo>
                  <a:pt x="69" y="2209"/>
                </a:lnTo>
                <a:lnTo>
                  <a:pt x="78" y="2195"/>
                </a:lnTo>
                <a:lnTo>
                  <a:pt x="78" y="2195"/>
                </a:lnTo>
                <a:lnTo>
                  <a:pt x="78" y="2198"/>
                </a:lnTo>
                <a:lnTo>
                  <a:pt x="80" y="2206"/>
                </a:lnTo>
                <a:lnTo>
                  <a:pt x="83" y="2234"/>
                </a:lnTo>
                <a:lnTo>
                  <a:pt x="87" y="2263"/>
                </a:lnTo>
                <a:lnTo>
                  <a:pt x="90" y="2281"/>
                </a:lnTo>
                <a:lnTo>
                  <a:pt x="90" y="2281"/>
                </a:lnTo>
                <a:lnTo>
                  <a:pt x="95" y="2290"/>
                </a:lnTo>
                <a:lnTo>
                  <a:pt x="100" y="2297"/>
                </a:lnTo>
                <a:lnTo>
                  <a:pt x="105" y="2300"/>
                </a:lnTo>
                <a:lnTo>
                  <a:pt x="107" y="2301"/>
                </a:lnTo>
                <a:lnTo>
                  <a:pt x="110" y="2301"/>
                </a:lnTo>
                <a:lnTo>
                  <a:pt x="113" y="2301"/>
                </a:lnTo>
                <a:lnTo>
                  <a:pt x="116" y="2300"/>
                </a:lnTo>
                <a:lnTo>
                  <a:pt x="121" y="2296"/>
                </a:lnTo>
                <a:lnTo>
                  <a:pt x="125" y="2288"/>
                </a:lnTo>
                <a:lnTo>
                  <a:pt x="128" y="2279"/>
                </a:lnTo>
                <a:lnTo>
                  <a:pt x="128" y="2279"/>
                </a:lnTo>
                <a:lnTo>
                  <a:pt x="130" y="2266"/>
                </a:lnTo>
                <a:lnTo>
                  <a:pt x="132" y="2254"/>
                </a:lnTo>
                <a:lnTo>
                  <a:pt x="134" y="2229"/>
                </a:lnTo>
                <a:lnTo>
                  <a:pt x="136" y="2204"/>
                </a:lnTo>
                <a:lnTo>
                  <a:pt x="138" y="2173"/>
                </a:lnTo>
                <a:lnTo>
                  <a:pt x="138" y="2173"/>
                </a:lnTo>
                <a:lnTo>
                  <a:pt x="140" y="2147"/>
                </a:lnTo>
                <a:lnTo>
                  <a:pt x="139" y="2124"/>
                </a:lnTo>
                <a:lnTo>
                  <a:pt x="137" y="2102"/>
                </a:lnTo>
                <a:lnTo>
                  <a:pt x="131" y="2082"/>
                </a:lnTo>
                <a:lnTo>
                  <a:pt x="131" y="2082"/>
                </a:lnTo>
                <a:lnTo>
                  <a:pt x="126" y="2066"/>
                </a:lnTo>
                <a:lnTo>
                  <a:pt x="123" y="2052"/>
                </a:lnTo>
                <a:lnTo>
                  <a:pt x="120" y="2038"/>
                </a:lnTo>
                <a:lnTo>
                  <a:pt x="119" y="2023"/>
                </a:lnTo>
                <a:lnTo>
                  <a:pt x="117" y="2023"/>
                </a:lnTo>
                <a:lnTo>
                  <a:pt x="117" y="2023"/>
                </a:lnTo>
                <a:lnTo>
                  <a:pt x="119" y="2015"/>
                </a:lnTo>
                <a:lnTo>
                  <a:pt x="119" y="2015"/>
                </a:lnTo>
                <a:lnTo>
                  <a:pt x="128" y="1974"/>
                </a:lnTo>
                <a:lnTo>
                  <a:pt x="141" y="1927"/>
                </a:lnTo>
                <a:lnTo>
                  <a:pt x="155" y="1876"/>
                </a:lnTo>
                <a:lnTo>
                  <a:pt x="170" y="1828"/>
                </a:lnTo>
                <a:lnTo>
                  <a:pt x="170" y="1828"/>
                </a:lnTo>
                <a:lnTo>
                  <a:pt x="186" y="1781"/>
                </a:lnTo>
                <a:lnTo>
                  <a:pt x="202" y="1738"/>
                </a:lnTo>
                <a:lnTo>
                  <a:pt x="215" y="1697"/>
                </a:lnTo>
                <a:lnTo>
                  <a:pt x="229" y="1657"/>
                </a:lnTo>
                <a:lnTo>
                  <a:pt x="234" y="1636"/>
                </a:lnTo>
                <a:lnTo>
                  <a:pt x="240" y="1614"/>
                </a:lnTo>
                <a:lnTo>
                  <a:pt x="245" y="1590"/>
                </a:lnTo>
                <a:lnTo>
                  <a:pt x="249" y="1565"/>
                </a:lnTo>
                <a:lnTo>
                  <a:pt x="253" y="1538"/>
                </a:lnTo>
                <a:lnTo>
                  <a:pt x="256" y="1509"/>
                </a:lnTo>
                <a:lnTo>
                  <a:pt x="259" y="1477"/>
                </a:lnTo>
                <a:lnTo>
                  <a:pt x="262" y="1442"/>
                </a:lnTo>
                <a:lnTo>
                  <a:pt x="262" y="1442"/>
                </a:lnTo>
                <a:lnTo>
                  <a:pt x="267" y="1424"/>
                </a:lnTo>
                <a:lnTo>
                  <a:pt x="272" y="1400"/>
                </a:lnTo>
                <a:lnTo>
                  <a:pt x="277" y="1372"/>
                </a:lnTo>
                <a:lnTo>
                  <a:pt x="281" y="1339"/>
                </a:lnTo>
                <a:lnTo>
                  <a:pt x="281" y="1339"/>
                </a:lnTo>
                <a:lnTo>
                  <a:pt x="283" y="1322"/>
                </a:lnTo>
                <a:lnTo>
                  <a:pt x="285" y="1303"/>
                </a:lnTo>
                <a:lnTo>
                  <a:pt x="293" y="1261"/>
                </a:lnTo>
                <a:lnTo>
                  <a:pt x="303" y="1216"/>
                </a:lnTo>
                <a:lnTo>
                  <a:pt x="312" y="1166"/>
                </a:lnTo>
                <a:lnTo>
                  <a:pt x="312" y="1166"/>
                </a:lnTo>
                <a:lnTo>
                  <a:pt x="314" y="1185"/>
                </a:lnTo>
                <a:lnTo>
                  <a:pt x="316" y="1198"/>
                </a:lnTo>
                <a:lnTo>
                  <a:pt x="316" y="1198"/>
                </a:lnTo>
                <a:lnTo>
                  <a:pt x="323" y="1221"/>
                </a:lnTo>
                <a:lnTo>
                  <a:pt x="329" y="1242"/>
                </a:lnTo>
                <a:lnTo>
                  <a:pt x="335" y="1264"/>
                </a:lnTo>
                <a:lnTo>
                  <a:pt x="340" y="1288"/>
                </a:lnTo>
                <a:lnTo>
                  <a:pt x="340" y="1288"/>
                </a:lnTo>
                <a:lnTo>
                  <a:pt x="346" y="1318"/>
                </a:lnTo>
                <a:lnTo>
                  <a:pt x="351" y="1359"/>
                </a:lnTo>
                <a:lnTo>
                  <a:pt x="354" y="1383"/>
                </a:lnTo>
                <a:lnTo>
                  <a:pt x="355" y="1407"/>
                </a:lnTo>
                <a:lnTo>
                  <a:pt x="356" y="1431"/>
                </a:lnTo>
                <a:lnTo>
                  <a:pt x="356" y="1456"/>
                </a:lnTo>
                <a:lnTo>
                  <a:pt x="356" y="1456"/>
                </a:lnTo>
                <a:lnTo>
                  <a:pt x="355" y="1476"/>
                </a:lnTo>
                <a:lnTo>
                  <a:pt x="354" y="1497"/>
                </a:lnTo>
                <a:lnTo>
                  <a:pt x="351" y="1516"/>
                </a:lnTo>
                <a:lnTo>
                  <a:pt x="348" y="1535"/>
                </a:lnTo>
                <a:lnTo>
                  <a:pt x="340" y="1567"/>
                </a:lnTo>
                <a:lnTo>
                  <a:pt x="333" y="1593"/>
                </a:lnTo>
                <a:lnTo>
                  <a:pt x="333" y="1593"/>
                </a:lnTo>
                <a:lnTo>
                  <a:pt x="310" y="1668"/>
                </a:lnTo>
                <a:lnTo>
                  <a:pt x="310" y="1668"/>
                </a:lnTo>
                <a:lnTo>
                  <a:pt x="273" y="1793"/>
                </a:lnTo>
                <a:lnTo>
                  <a:pt x="273" y="1793"/>
                </a:lnTo>
                <a:lnTo>
                  <a:pt x="254" y="1853"/>
                </a:lnTo>
                <a:lnTo>
                  <a:pt x="243" y="1890"/>
                </a:lnTo>
                <a:lnTo>
                  <a:pt x="232" y="1932"/>
                </a:lnTo>
                <a:lnTo>
                  <a:pt x="228" y="1954"/>
                </a:lnTo>
                <a:lnTo>
                  <a:pt x="224" y="1978"/>
                </a:lnTo>
                <a:lnTo>
                  <a:pt x="220" y="2003"/>
                </a:lnTo>
                <a:lnTo>
                  <a:pt x="216" y="2030"/>
                </a:lnTo>
                <a:lnTo>
                  <a:pt x="214" y="2057"/>
                </a:lnTo>
                <a:lnTo>
                  <a:pt x="213" y="2086"/>
                </a:lnTo>
                <a:lnTo>
                  <a:pt x="213" y="2117"/>
                </a:lnTo>
                <a:lnTo>
                  <a:pt x="214" y="2148"/>
                </a:lnTo>
                <a:lnTo>
                  <a:pt x="214" y="2148"/>
                </a:lnTo>
                <a:lnTo>
                  <a:pt x="222" y="2281"/>
                </a:lnTo>
                <a:lnTo>
                  <a:pt x="228" y="2372"/>
                </a:lnTo>
                <a:lnTo>
                  <a:pt x="236" y="2469"/>
                </a:lnTo>
                <a:lnTo>
                  <a:pt x="236" y="2469"/>
                </a:lnTo>
                <a:lnTo>
                  <a:pt x="244" y="2530"/>
                </a:lnTo>
                <a:lnTo>
                  <a:pt x="254" y="2605"/>
                </a:lnTo>
                <a:lnTo>
                  <a:pt x="266" y="2692"/>
                </a:lnTo>
                <a:lnTo>
                  <a:pt x="278" y="2784"/>
                </a:lnTo>
                <a:lnTo>
                  <a:pt x="278" y="2784"/>
                </a:lnTo>
                <a:lnTo>
                  <a:pt x="292" y="2893"/>
                </a:lnTo>
                <a:lnTo>
                  <a:pt x="297" y="2948"/>
                </a:lnTo>
                <a:lnTo>
                  <a:pt x="302" y="3000"/>
                </a:lnTo>
                <a:lnTo>
                  <a:pt x="305" y="3052"/>
                </a:lnTo>
                <a:lnTo>
                  <a:pt x="307" y="3100"/>
                </a:lnTo>
                <a:lnTo>
                  <a:pt x="307" y="3145"/>
                </a:lnTo>
                <a:lnTo>
                  <a:pt x="305" y="3186"/>
                </a:lnTo>
                <a:lnTo>
                  <a:pt x="305" y="3186"/>
                </a:lnTo>
                <a:lnTo>
                  <a:pt x="300" y="3223"/>
                </a:lnTo>
                <a:lnTo>
                  <a:pt x="296" y="3263"/>
                </a:lnTo>
                <a:lnTo>
                  <a:pt x="286" y="3344"/>
                </a:lnTo>
                <a:lnTo>
                  <a:pt x="282" y="3385"/>
                </a:lnTo>
                <a:lnTo>
                  <a:pt x="277" y="3425"/>
                </a:lnTo>
                <a:lnTo>
                  <a:pt x="276" y="3465"/>
                </a:lnTo>
                <a:lnTo>
                  <a:pt x="276" y="3484"/>
                </a:lnTo>
                <a:lnTo>
                  <a:pt x="277" y="3502"/>
                </a:lnTo>
                <a:lnTo>
                  <a:pt x="277" y="3502"/>
                </a:lnTo>
                <a:lnTo>
                  <a:pt x="278" y="3521"/>
                </a:lnTo>
                <a:lnTo>
                  <a:pt x="281" y="3540"/>
                </a:lnTo>
                <a:lnTo>
                  <a:pt x="287" y="3582"/>
                </a:lnTo>
                <a:lnTo>
                  <a:pt x="294" y="3626"/>
                </a:lnTo>
                <a:lnTo>
                  <a:pt x="304" y="3671"/>
                </a:lnTo>
                <a:lnTo>
                  <a:pt x="323" y="3759"/>
                </a:lnTo>
                <a:lnTo>
                  <a:pt x="332" y="3800"/>
                </a:lnTo>
                <a:lnTo>
                  <a:pt x="339" y="3838"/>
                </a:lnTo>
                <a:lnTo>
                  <a:pt x="339" y="3838"/>
                </a:lnTo>
                <a:lnTo>
                  <a:pt x="356" y="3927"/>
                </a:lnTo>
                <a:lnTo>
                  <a:pt x="366" y="3988"/>
                </a:lnTo>
                <a:lnTo>
                  <a:pt x="368" y="4010"/>
                </a:lnTo>
                <a:lnTo>
                  <a:pt x="369" y="4017"/>
                </a:lnTo>
                <a:lnTo>
                  <a:pt x="369" y="4023"/>
                </a:lnTo>
                <a:lnTo>
                  <a:pt x="369" y="4023"/>
                </a:lnTo>
                <a:lnTo>
                  <a:pt x="367" y="4035"/>
                </a:lnTo>
                <a:lnTo>
                  <a:pt x="367" y="4047"/>
                </a:lnTo>
                <a:lnTo>
                  <a:pt x="368" y="4057"/>
                </a:lnTo>
                <a:lnTo>
                  <a:pt x="369" y="4066"/>
                </a:lnTo>
                <a:lnTo>
                  <a:pt x="371" y="4074"/>
                </a:lnTo>
                <a:lnTo>
                  <a:pt x="374" y="4079"/>
                </a:lnTo>
                <a:lnTo>
                  <a:pt x="377" y="4088"/>
                </a:lnTo>
                <a:lnTo>
                  <a:pt x="377" y="4088"/>
                </a:lnTo>
                <a:lnTo>
                  <a:pt x="379" y="4093"/>
                </a:lnTo>
                <a:lnTo>
                  <a:pt x="380" y="4098"/>
                </a:lnTo>
                <a:lnTo>
                  <a:pt x="379" y="4104"/>
                </a:lnTo>
                <a:lnTo>
                  <a:pt x="379" y="4109"/>
                </a:lnTo>
                <a:lnTo>
                  <a:pt x="375" y="4122"/>
                </a:lnTo>
                <a:lnTo>
                  <a:pt x="370" y="4136"/>
                </a:lnTo>
                <a:lnTo>
                  <a:pt x="355" y="4166"/>
                </a:lnTo>
                <a:lnTo>
                  <a:pt x="348" y="4180"/>
                </a:lnTo>
                <a:lnTo>
                  <a:pt x="341" y="4196"/>
                </a:lnTo>
                <a:lnTo>
                  <a:pt x="341" y="4196"/>
                </a:lnTo>
                <a:lnTo>
                  <a:pt x="333" y="4216"/>
                </a:lnTo>
                <a:lnTo>
                  <a:pt x="330" y="4225"/>
                </a:lnTo>
                <a:lnTo>
                  <a:pt x="328" y="4234"/>
                </a:lnTo>
                <a:lnTo>
                  <a:pt x="326" y="4242"/>
                </a:lnTo>
                <a:lnTo>
                  <a:pt x="326" y="4251"/>
                </a:lnTo>
                <a:lnTo>
                  <a:pt x="328" y="4258"/>
                </a:lnTo>
                <a:lnTo>
                  <a:pt x="332" y="4264"/>
                </a:lnTo>
                <a:lnTo>
                  <a:pt x="332" y="4264"/>
                </a:lnTo>
                <a:lnTo>
                  <a:pt x="342" y="4275"/>
                </a:lnTo>
                <a:lnTo>
                  <a:pt x="355" y="4285"/>
                </a:lnTo>
                <a:lnTo>
                  <a:pt x="369" y="4295"/>
                </a:lnTo>
                <a:lnTo>
                  <a:pt x="383" y="4303"/>
                </a:lnTo>
                <a:lnTo>
                  <a:pt x="398" y="4309"/>
                </a:lnTo>
                <a:lnTo>
                  <a:pt x="413" y="4316"/>
                </a:lnTo>
                <a:lnTo>
                  <a:pt x="427" y="4319"/>
                </a:lnTo>
                <a:lnTo>
                  <a:pt x="440" y="4320"/>
                </a:lnTo>
                <a:lnTo>
                  <a:pt x="440" y="4320"/>
                </a:lnTo>
                <a:lnTo>
                  <a:pt x="441" y="4320"/>
                </a:lnTo>
                <a:lnTo>
                  <a:pt x="441" y="4320"/>
                </a:lnTo>
                <a:lnTo>
                  <a:pt x="448" y="4320"/>
                </a:lnTo>
                <a:lnTo>
                  <a:pt x="453" y="4319"/>
                </a:lnTo>
                <a:lnTo>
                  <a:pt x="458" y="4318"/>
                </a:lnTo>
                <a:lnTo>
                  <a:pt x="462" y="4316"/>
                </a:lnTo>
                <a:lnTo>
                  <a:pt x="470" y="4311"/>
                </a:lnTo>
                <a:lnTo>
                  <a:pt x="476" y="4303"/>
                </a:lnTo>
                <a:lnTo>
                  <a:pt x="476" y="4303"/>
                </a:lnTo>
                <a:lnTo>
                  <a:pt x="487" y="4291"/>
                </a:lnTo>
                <a:lnTo>
                  <a:pt x="492" y="4284"/>
                </a:lnTo>
                <a:lnTo>
                  <a:pt x="495" y="4279"/>
                </a:lnTo>
                <a:lnTo>
                  <a:pt x="495" y="4279"/>
                </a:lnTo>
                <a:lnTo>
                  <a:pt x="500" y="4263"/>
                </a:lnTo>
                <a:lnTo>
                  <a:pt x="500" y="4263"/>
                </a:lnTo>
                <a:lnTo>
                  <a:pt x="501" y="4251"/>
                </a:lnTo>
                <a:lnTo>
                  <a:pt x="501" y="4236"/>
                </a:lnTo>
                <a:lnTo>
                  <a:pt x="501" y="4236"/>
                </a:lnTo>
                <a:lnTo>
                  <a:pt x="500" y="4213"/>
                </a:lnTo>
                <a:lnTo>
                  <a:pt x="498" y="4190"/>
                </a:lnTo>
                <a:lnTo>
                  <a:pt x="494" y="4149"/>
                </a:lnTo>
                <a:lnTo>
                  <a:pt x="494" y="4149"/>
                </a:lnTo>
                <a:lnTo>
                  <a:pt x="493" y="4138"/>
                </a:lnTo>
                <a:lnTo>
                  <a:pt x="493" y="4138"/>
                </a:lnTo>
                <a:lnTo>
                  <a:pt x="492" y="4127"/>
                </a:lnTo>
                <a:lnTo>
                  <a:pt x="492" y="4115"/>
                </a:lnTo>
                <a:lnTo>
                  <a:pt x="492" y="4115"/>
                </a:lnTo>
                <a:lnTo>
                  <a:pt x="493" y="4091"/>
                </a:lnTo>
                <a:lnTo>
                  <a:pt x="494" y="4068"/>
                </a:lnTo>
                <a:lnTo>
                  <a:pt x="494" y="4056"/>
                </a:lnTo>
                <a:lnTo>
                  <a:pt x="493" y="4044"/>
                </a:lnTo>
                <a:lnTo>
                  <a:pt x="491" y="4031"/>
                </a:lnTo>
                <a:lnTo>
                  <a:pt x="486" y="4016"/>
                </a:lnTo>
                <a:lnTo>
                  <a:pt x="486" y="4016"/>
                </a:lnTo>
                <a:lnTo>
                  <a:pt x="482" y="4000"/>
                </a:lnTo>
                <a:lnTo>
                  <a:pt x="479" y="3979"/>
                </a:lnTo>
                <a:lnTo>
                  <a:pt x="476" y="3953"/>
                </a:lnTo>
                <a:lnTo>
                  <a:pt x="474" y="3929"/>
                </a:lnTo>
                <a:lnTo>
                  <a:pt x="474" y="3929"/>
                </a:lnTo>
                <a:lnTo>
                  <a:pt x="473" y="3907"/>
                </a:lnTo>
                <a:lnTo>
                  <a:pt x="473" y="3907"/>
                </a:lnTo>
                <a:lnTo>
                  <a:pt x="478" y="3809"/>
                </a:lnTo>
                <a:lnTo>
                  <a:pt x="486" y="3681"/>
                </a:lnTo>
                <a:lnTo>
                  <a:pt x="494" y="3552"/>
                </a:lnTo>
                <a:lnTo>
                  <a:pt x="497" y="3497"/>
                </a:lnTo>
                <a:lnTo>
                  <a:pt x="498" y="3454"/>
                </a:lnTo>
                <a:lnTo>
                  <a:pt x="498" y="3454"/>
                </a:lnTo>
                <a:lnTo>
                  <a:pt x="498" y="3429"/>
                </a:lnTo>
                <a:lnTo>
                  <a:pt x="498" y="3403"/>
                </a:lnTo>
                <a:lnTo>
                  <a:pt x="498" y="3403"/>
                </a:lnTo>
                <a:lnTo>
                  <a:pt x="494" y="3343"/>
                </a:lnTo>
                <a:lnTo>
                  <a:pt x="492" y="3314"/>
                </a:lnTo>
                <a:lnTo>
                  <a:pt x="491" y="3285"/>
                </a:lnTo>
                <a:lnTo>
                  <a:pt x="490" y="3256"/>
                </a:lnTo>
                <a:lnTo>
                  <a:pt x="492" y="3228"/>
                </a:lnTo>
                <a:lnTo>
                  <a:pt x="495" y="3200"/>
                </a:lnTo>
                <a:lnTo>
                  <a:pt x="497" y="3186"/>
                </a:lnTo>
                <a:lnTo>
                  <a:pt x="500" y="3173"/>
                </a:lnTo>
                <a:lnTo>
                  <a:pt x="500" y="3173"/>
                </a:lnTo>
                <a:lnTo>
                  <a:pt x="504" y="3154"/>
                </a:lnTo>
                <a:lnTo>
                  <a:pt x="510" y="3129"/>
                </a:lnTo>
                <a:lnTo>
                  <a:pt x="518" y="3065"/>
                </a:lnTo>
                <a:lnTo>
                  <a:pt x="528" y="2989"/>
                </a:lnTo>
                <a:lnTo>
                  <a:pt x="538" y="2907"/>
                </a:lnTo>
                <a:lnTo>
                  <a:pt x="555" y="2749"/>
                </a:lnTo>
                <a:lnTo>
                  <a:pt x="561" y="2687"/>
                </a:lnTo>
                <a:lnTo>
                  <a:pt x="566" y="2644"/>
                </a:lnTo>
                <a:lnTo>
                  <a:pt x="566" y="2644"/>
                </a:lnTo>
                <a:lnTo>
                  <a:pt x="569" y="2620"/>
                </a:lnTo>
                <a:lnTo>
                  <a:pt x="573" y="2592"/>
                </a:lnTo>
                <a:lnTo>
                  <a:pt x="578" y="2525"/>
                </a:lnTo>
                <a:lnTo>
                  <a:pt x="587" y="2373"/>
                </a:lnTo>
                <a:lnTo>
                  <a:pt x="593" y="2302"/>
                </a:lnTo>
                <a:lnTo>
                  <a:pt x="598" y="2243"/>
                </a:lnTo>
                <a:lnTo>
                  <a:pt x="600" y="2220"/>
                </a:lnTo>
                <a:lnTo>
                  <a:pt x="603" y="2203"/>
                </a:lnTo>
                <a:lnTo>
                  <a:pt x="606" y="2192"/>
                </a:lnTo>
                <a:lnTo>
                  <a:pt x="607" y="2188"/>
                </a:lnTo>
                <a:lnTo>
                  <a:pt x="609" y="2187"/>
                </a:lnTo>
                <a:lnTo>
                  <a:pt x="610" y="2187"/>
                </a:lnTo>
                <a:lnTo>
                  <a:pt x="641" y="2187"/>
                </a:lnTo>
                <a:lnTo>
                  <a:pt x="642" y="2187"/>
                </a:lnTo>
                <a:lnTo>
                  <a:pt x="642" y="2187"/>
                </a:lnTo>
                <a:lnTo>
                  <a:pt x="644" y="2188"/>
                </a:lnTo>
                <a:lnTo>
                  <a:pt x="645" y="2192"/>
                </a:lnTo>
                <a:lnTo>
                  <a:pt x="648" y="2203"/>
                </a:lnTo>
                <a:lnTo>
                  <a:pt x="651" y="2220"/>
                </a:lnTo>
                <a:lnTo>
                  <a:pt x="653" y="2243"/>
                </a:lnTo>
                <a:lnTo>
                  <a:pt x="659" y="2302"/>
                </a:lnTo>
                <a:lnTo>
                  <a:pt x="664" y="2373"/>
                </a:lnTo>
                <a:lnTo>
                  <a:pt x="673" y="2525"/>
                </a:lnTo>
                <a:lnTo>
                  <a:pt x="679" y="2592"/>
                </a:lnTo>
                <a:lnTo>
                  <a:pt x="682" y="2620"/>
                </a:lnTo>
                <a:lnTo>
                  <a:pt x="685" y="2644"/>
                </a:lnTo>
                <a:lnTo>
                  <a:pt x="685" y="2644"/>
                </a:lnTo>
                <a:lnTo>
                  <a:pt x="690" y="2687"/>
                </a:lnTo>
                <a:lnTo>
                  <a:pt x="697" y="2749"/>
                </a:lnTo>
                <a:lnTo>
                  <a:pt x="713" y="2907"/>
                </a:lnTo>
                <a:lnTo>
                  <a:pt x="723" y="2989"/>
                </a:lnTo>
                <a:lnTo>
                  <a:pt x="733" y="3065"/>
                </a:lnTo>
                <a:lnTo>
                  <a:pt x="742" y="3129"/>
                </a:lnTo>
                <a:lnTo>
                  <a:pt x="747" y="3154"/>
                </a:lnTo>
                <a:lnTo>
                  <a:pt x="751" y="3173"/>
                </a:lnTo>
                <a:lnTo>
                  <a:pt x="751" y="3173"/>
                </a:lnTo>
                <a:lnTo>
                  <a:pt x="754" y="3186"/>
                </a:lnTo>
                <a:lnTo>
                  <a:pt x="756" y="3200"/>
                </a:lnTo>
                <a:lnTo>
                  <a:pt x="760" y="3228"/>
                </a:lnTo>
                <a:lnTo>
                  <a:pt x="762" y="3256"/>
                </a:lnTo>
                <a:lnTo>
                  <a:pt x="761" y="3285"/>
                </a:lnTo>
                <a:lnTo>
                  <a:pt x="760" y="3314"/>
                </a:lnTo>
                <a:lnTo>
                  <a:pt x="757" y="3343"/>
                </a:lnTo>
                <a:lnTo>
                  <a:pt x="753" y="3403"/>
                </a:lnTo>
                <a:lnTo>
                  <a:pt x="753" y="3403"/>
                </a:lnTo>
                <a:lnTo>
                  <a:pt x="753" y="3429"/>
                </a:lnTo>
                <a:lnTo>
                  <a:pt x="753" y="3454"/>
                </a:lnTo>
                <a:lnTo>
                  <a:pt x="753" y="3454"/>
                </a:lnTo>
                <a:lnTo>
                  <a:pt x="754" y="3497"/>
                </a:lnTo>
                <a:lnTo>
                  <a:pt x="757" y="3552"/>
                </a:lnTo>
                <a:lnTo>
                  <a:pt x="765" y="3681"/>
                </a:lnTo>
                <a:lnTo>
                  <a:pt x="773" y="3809"/>
                </a:lnTo>
                <a:lnTo>
                  <a:pt x="778" y="3907"/>
                </a:lnTo>
                <a:lnTo>
                  <a:pt x="778" y="3907"/>
                </a:lnTo>
                <a:lnTo>
                  <a:pt x="777" y="3929"/>
                </a:lnTo>
                <a:lnTo>
                  <a:pt x="777" y="3929"/>
                </a:lnTo>
                <a:lnTo>
                  <a:pt x="775" y="3953"/>
                </a:lnTo>
                <a:lnTo>
                  <a:pt x="772" y="3979"/>
                </a:lnTo>
                <a:lnTo>
                  <a:pt x="769" y="4000"/>
                </a:lnTo>
                <a:lnTo>
                  <a:pt x="765" y="4016"/>
                </a:lnTo>
                <a:lnTo>
                  <a:pt x="765" y="4016"/>
                </a:lnTo>
                <a:lnTo>
                  <a:pt x="761" y="4031"/>
                </a:lnTo>
                <a:lnTo>
                  <a:pt x="759" y="4044"/>
                </a:lnTo>
                <a:lnTo>
                  <a:pt x="757" y="4056"/>
                </a:lnTo>
                <a:lnTo>
                  <a:pt x="757" y="4068"/>
                </a:lnTo>
                <a:lnTo>
                  <a:pt x="759" y="4091"/>
                </a:lnTo>
                <a:lnTo>
                  <a:pt x="760" y="4115"/>
                </a:lnTo>
                <a:lnTo>
                  <a:pt x="760" y="4115"/>
                </a:lnTo>
                <a:lnTo>
                  <a:pt x="760" y="4127"/>
                </a:lnTo>
                <a:lnTo>
                  <a:pt x="759" y="4138"/>
                </a:lnTo>
                <a:lnTo>
                  <a:pt x="759" y="4138"/>
                </a:lnTo>
                <a:lnTo>
                  <a:pt x="757" y="4149"/>
                </a:lnTo>
                <a:lnTo>
                  <a:pt x="757" y="4149"/>
                </a:lnTo>
                <a:lnTo>
                  <a:pt x="753" y="4190"/>
                </a:lnTo>
                <a:lnTo>
                  <a:pt x="751" y="4213"/>
                </a:lnTo>
                <a:lnTo>
                  <a:pt x="750" y="4236"/>
                </a:lnTo>
                <a:lnTo>
                  <a:pt x="750" y="4236"/>
                </a:lnTo>
                <a:lnTo>
                  <a:pt x="750" y="4251"/>
                </a:lnTo>
                <a:lnTo>
                  <a:pt x="751" y="4263"/>
                </a:lnTo>
                <a:lnTo>
                  <a:pt x="751" y="4263"/>
                </a:lnTo>
                <a:lnTo>
                  <a:pt x="756" y="4279"/>
                </a:lnTo>
                <a:lnTo>
                  <a:pt x="756" y="4279"/>
                </a:lnTo>
                <a:lnTo>
                  <a:pt x="760" y="4284"/>
                </a:lnTo>
                <a:lnTo>
                  <a:pt x="764" y="4291"/>
                </a:lnTo>
                <a:lnTo>
                  <a:pt x="775" y="4303"/>
                </a:lnTo>
                <a:lnTo>
                  <a:pt x="775" y="4303"/>
                </a:lnTo>
                <a:lnTo>
                  <a:pt x="782" y="4311"/>
                </a:lnTo>
                <a:lnTo>
                  <a:pt x="789" y="4316"/>
                </a:lnTo>
                <a:lnTo>
                  <a:pt x="793" y="4318"/>
                </a:lnTo>
                <a:lnTo>
                  <a:pt x="798" y="4319"/>
                </a:lnTo>
                <a:lnTo>
                  <a:pt x="804" y="4320"/>
                </a:lnTo>
                <a:lnTo>
                  <a:pt x="810" y="4320"/>
                </a:lnTo>
                <a:lnTo>
                  <a:pt x="810" y="4320"/>
                </a:lnTo>
                <a:lnTo>
                  <a:pt x="811" y="4320"/>
                </a:lnTo>
                <a:lnTo>
                  <a:pt x="811" y="4320"/>
                </a:lnTo>
                <a:lnTo>
                  <a:pt x="825" y="4319"/>
                </a:lnTo>
                <a:lnTo>
                  <a:pt x="838" y="4316"/>
                </a:lnTo>
                <a:lnTo>
                  <a:pt x="853" y="4309"/>
                </a:lnTo>
                <a:lnTo>
                  <a:pt x="868" y="4303"/>
                </a:lnTo>
                <a:lnTo>
                  <a:pt x="883" y="4295"/>
                </a:lnTo>
                <a:lnTo>
                  <a:pt x="896" y="4285"/>
                </a:lnTo>
                <a:lnTo>
                  <a:pt x="909" y="4275"/>
                </a:lnTo>
                <a:lnTo>
                  <a:pt x="919" y="4264"/>
                </a:lnTo>
                <a:lnTo>
                  <a:pt x="919" y="4264"/>
                </a:lnTo>
                <a:lnTo>
                  <a:pt x="923" y="4258"/>
                </a:lnTo>
                <a:lnTo>
                  <a:pt x="926" y="4251"/>
                </a:lnTo>
                <a:lnTo>
                  <a:pt x="926" y="4242"/>
                </a:lnTo>
                <a:lnTo>
                  <a:pt x="923" y="4234"/>
                </a:lnTo>
                <a:lnTo>
                  <a:pt x="921" y="4225"/>
                </a:lnTo>
                <a:lnTo>
                  <a:pt x="918" y="4216"/>
                </a:lnTo>
                <a:lnTo>
                  <a:pt x="910" y="4196"/>
                </a:lnTo>
                <a:lnTo>
                  <a:pt x="910" y="4196"/>
                </a:lnTo>
                <a:lnTo>
                  <a:pt x="904" y="4180"/>
                </a:lnTo>
                <a:lnTo>
                  <a:pt x="896" y="4166"/>
                </a:lnTo>
                <a:lnTo>
                  <a:pt x="881" y="4136"/>
                </a:lnTo>
                <a:lnTo>
                  <a:pt x="876" y="4122"/>
                </a:lnTo>
                <a:lnTo>
                  <a:pt x="872" y="4109"/>
                </a:lnTo>
                <a:lnTo>
                  <a:pt x="872" y="4104"/>
                </a:lnTo>
                <a:lnTo>
                  <a:pt x="871" y="4098"/>
                </a:lnTo>
                <a:lnTo>
                  <a:pt x="872" y="4093"/>
                </a:lnTo>
                <a:lnTo>
                  <a:pt x="874" y="4088"/>
                </a:lnTo>
                <a:lnTo>
                  <a:pt x="874" y="4088"/>
                </a:lnTo>
                <a:lnTo>
                  <a:pt x="877" y="4079"/>
                </a:lnTo>
                <a:lnTo>
                  <a:pt x="880" y="4074"/>
                </a:lnTo>
                <a:lnTo>
                  <a:pt x="883" y="4066"/>
                </a:lnTo>
                <a:lnTo>
                  <a:pt x="884" y="4057"/>
                </a:lnTo>
                <a:lnTo>
                  <a:pt x="885" y="4047"/>
                </a:lnTo>
                <a:lnTo>
                  <a:pt x="885" y="4035"/>
                </a:lnTo>
                <a:lnTo>
                  <a:pt x="883" y="4023"/>
                </a:lnTo>
                <a:lnTo>
                  <a:pt x="883" y="4023"/>
                </a:lnTo>
                <a:lnTo>
                  <a:pt x="883" y="4017"/>
                </a:lnTo>
                <a:lnTo>
                  <a:pt x="884" y="4010"/>
                </a:lnTo>
                <a:lnTo>
                  <a:pt x="886" y="3988"/>
                </a:lnTo>
                <a:lnTo>
                  <a:pt x="895" y="3927"/>
                </a:lnTo>
                <a:lnTo>
                  <a:pt x="912" y="3838"/>
                </a:lnTo>
                <a:lnTo>
                  <a:pt x="912" y="3838"/>
                </a:lnTo>
                <a:lnTo>
                  <a:pt x="919" y="3800"/>
                </a:lnTo>
                <a:lnTo>
                  <a:pt x="929" y="3759"/>
                </a:lnTo>
                <a:lnTo>
                  <a:pt x="948" y="3671"/>
                </a:lnTo>
                <a:lnTo>
                  <a:pt x="957" y="3626"/>
                </a:lnTo>
                <a:lnTo>
                  <a:pt x="966" y="3582"/>
                </a:lnTo>
                <a:lnTo>
                  <a:pt x="971" y="3540"/>
                </a:lnTo>
                <a:lnTo>
                  <a:pt x="973" y="3521"/>
                </a:lnTo>
                <a:lnTo>
                  <a:pt x="974" y="3502"/>
                </a:lnTo>
                <a:lnTo>
                  <a:pt x="974" y="3502"/>
                </a:lnTo>
                <a:lnTo>
                  <a:pt x="975" y="3484"/>
                </a:lnTo>
                <a:lnTo>
                  <a:pt x="975" y="3465"/>
                </a:lnTo>
                <a:lnTo>
                  <a:pt x="974" y="3425"/>
                </a:lnTo>
                <a:lnTo>
                  <a:pt x="970" y="3385"/>
                </a:lnTo>
                <a:lnTo>
                  <a:pt x="966" y="3344"/>
                </a:lnTo>
                <a:lnTo>
                  <a:pt x="956" y="3263"/>
                </a:lnTo>
                <a:lnTo>
                  <a:pt x="951" y="3223"/>
                </a:lnTo>
                <a:lnTo>
                  <a:pt x="947" y="3186"/>
                </a:lnTo>
                <a:lnTo>
                  <a:pt x="947" y="3186"/>
                </a:lnTo>
                <a:lnTo>
                  <a:pt x="944" y="3145"/>
                </a:lnTo>
                <a:lnTo>
                  <a:pt x="944" y="3100"/>
                </a:lnTo>
                <a:lnTo>
                  <a:pt x="947" y="3052"/>
                </a:lnTo>
                <a:lnTo>
                  <a:pt x="950" y="3000"/>
                </a:lnTo>
                <a:lnTo>
                  <a:pt x="954" y="2948"/>
                </a:lnTo>
                <a:lnTo>
                  <a:pt x="959" y="2893"/>
                </a:lnTo>
                <a:lnTo>
                  <a:pt x="973" y="2784"/>
                </a:lnTo>
                <a:lnTo>
                  <a:pt x="973" y="2784"/>
                </a:lnTo>
                <a:lnTo>
                  <a:pt x="985" y="2692"/>
                </a:lnTo>
                <a:lnTo>
                  <a:pt x="997" y="2605"/>
                </a:lnTo>
                <a:lnTo>
                  <a:pt x="1008" y="2530"/>
                </a:lnTo>
                <a:lnTo>
                  <a:pt x="1015" y="2469"/>
                </a:lnTo>
                <a:lnTo>
                  <a:pt x="1015" y="2469"/>
                </a:lnTo>
                <a:lnTo>
                  <a:pt x="1023" y="2372"/>
                </a:lnTo>
                <a:lnTo>
                  <a:pt x="1030" y="2281"/>
                </a:lnTo>
                <a:lnTo>
                  <a:pt x="1037" y="2148"/>
                </a:lnTo>
                <a:lnTo>
                  <a:pt x="1037" y="2148"/>
                </a:lnTo>
                <a:lnTo>
                  <a:pt x="1038" y="2117"/>
                </a:lnTo>
                <a:lnTo>
                  <a:pt x="1038" y="2086"/>
                </a:lnTo>
                <a:lnTo>
                  <a:pt x="1037" y="2057"/>
                </a:lnTo>
                <a:lnTo>
                  <a:pt x="1035" y="2030"/>
                </a:lnTo>
                <a:lnTo>
                  <a:pt x="1032" y="2003"/>
                </a:lnTo>
                <a:lnTo>
                  <a:pt x="1027" y="1978"/>
                </a:lnTo>
                <a:lnTo>
                  <a:pt x="1023" y="1954"/>
                </a:lnTo>
                <a:lnTo>
                  <a:pt x="1019" y="1932"/>
                </a:lnTo>
                <a:lnTo>
                  <a:pt x="1009" y="1890"/>
                </a:lnTo>
                <a:lnTo>
                  <a:pt x="997" y="1853"/>
                </a:lnTo>
                <a:lnTo>
                  <a:pt x="978" y="1793"/>
                </a:lnTo>
                <a:lnTo>
                  <a:pt x="978" y="1793"/>
                </a:lnTo>
                <a:lnTo>
                  <a:pt x="941" y="1668"/>
                </a:lnTo>
                <a:lnTo>
                  <a:pt x="941" y="1668"/>
                </a:lnTo>
                <a:lnTo>
                  <a:pt x="918" y="1593"/>
                </a:lnTo>
                <a:lnTo>
                  <a:pt x="918" y="1593"/>
                </a:lnTo>
                <a:lnTo>
                  <a:pt x="911" y="1567"/>
                </a:lnTo>
                <a:lnTo>
                  <a:pt x="904" y="1535"/>
                </a:lnTo>
                <a:lnTo>
                  <a:pt x="900" y="1516"/>
                </a:lnTo>
                <a:lnTo>
                  <a:pt x="897" y="1497"/>
                </a:lnTo>
                <a:lnTo>
                  <a:pt x="896" y="1476"/>
                </a:lnTo>
                <a:lnTo>
                  <a:pt x="895" y="1456"/>
                </a:lnTo>
                <a:lnTo>
                  <a:pt x="895" y="1456"/>
                </a:lnTo>
                <a:lnTo>
                  <a:pt x="895" y="1431"/>
                </a:lnTo>
                <a:lnTo>
                  <a:pt x="896" y="1407"/>
                </a:lnTo>
                <a:lnTo>
                  <a:pt x="897" y="1383"/>
                </a:lnTo>
                <a:lnTo>
                  <a:pt x="900" y="1359"/>
                </a:lnTo>
                <a:lnTo>
                  <a:pt x="906" y="1318"/>
                </a:lnTo>
                <a:lnTo>
                  <a:pt x="911" y="1288"/>
                </a:lnTo>
                <a:lnTo>
                  <a:pt x="911" y="1288"/>
                </a:lnTo>
                <a:lnTo>
                  <a:pt x="916" y="1264"/>
                </a:lnTo>
                <a:lnTo>
                  <a:pt x="922" y="1242"/>
                </a:lnTo>
                <a:lnTo>
                  <a:pt x="929" y="1221"/>
                </a:lnTo>
                <a:lnTo>
                  <a:pt x="935" y="1198"/>
                </a:lnTo>
                <a:lnTo>
                  <a:pt x="935" y="1198"/>
                </a:lnTo>
                <a:lnTo>
                  <a:pt x="937" y="1185"/>
                </a:lnTo>
                <a:lnTo>
                  <a:pt x="939" y="1166"/>
                </a:lnTo>
                <a:lnTo>
                  <a:pt x="939" y="1166"/>
                </a:lnTo>
                <a:lnTo>
                  <a:pt x="949" y="1216"/>
                </a:lnTo>
                <a:lnTo>
                  <a:pt x="958" y="1261"/>
                </a:lnTo>
                <a:lnTo>
                  <a:pt x="967" y="1303"/>
                </a:lnTo>
                <a:lnTo>
                  <a:pt x="969" y="1322"/>
                </a:lnTo>
                <a:lnTo>
                  <a:pt x="971" y="1339"/>
                </a:lnTo>
                <a:lnTo>
                  <a:pt x="971" y="1339"/>
                </a:lnTo>
                <a:lnTo>
                  <a:pt x="974" y="1372"/>
                </a:lnTo>
                <a:lnTo>
                  <a:pt x="979" y="1400"/>
                </a:lnTo>
                <a:lnTo>
                  <a:pt x="984" y="1424"/>
                </a:lnTo>
                <a:lnTo>
                  <a:pt x="990" y="1442"/>
                </a:lnTo>
                <a:lnTo>
                  <a:pt x="990" y="1442"/>
                </a:lnTo>
                <a:lnTo>
                  <a:pt x="992" y="1477"/>
                </a:lnTo>
                <a:lnTo>
                  <a:pt x="995" y="1509"/>
                </a:lnTo>
                <a:lnTo>
                  <a:pt x="998" y="1538"/>
                </a:lnTo>
                <a:lnTo>
                  <a:pt x="1002" y="1565"/>
                </a:lnTo>
                <a:lnTo>
                  <a:pt x="1006" y="1590"/>
                </a:lnTo>
                <a:lnTo>
                  <a:pt x="1012" y="1614"/>
                </a:lnTo>
                <a:lnTo>
                  <a:pt x="1017" y="1636"/>
                </a:lnTo>
                <a:lnTo>
                  <a:pt x="1023" y="1657"/>
                </a:lnTo>
                <a:lnTo>
                  <a:pt x="1036" y="1697"/>
                </a:lnTo>
                <a:lnTo>
                  <a:pt x="1050" y="1738"/>
                </a:lnTo>
                <a:lnTo>
                  <a:pt x="1065" y="1781"/>
                </a:lnTo>
                <a:lnTo>
                  <a:pt x="1081" y="1828"/>
                </a:lnTo>
                <a:lnTo>
                  <a:pt x="1081" y="1828"/>
                </a:lnTo>
                <a:lnTo>
                  <a:pt x="1096" y="1876"/>
                </a:lnTo>
                <a:lnTo>
                  <a:pt x="1110" y="1927"/>
                </a:lnTo>
                <a:lnTo>
                  <a:pt x="1123" y="1974"/>
                </a:lnTo>
                <a:lnTo>
                  <a:pt x="1133" y="2015"/>
                </a:lnTo>
                <a:lnTo>
                  <a:pt x="1133" y="2015"/>
                </a:lnTo>
                <a:lnTo>
                  <a:pt x="1135" y="2023"/>
                </a:lnTo>
                <a:lnTo>
                  <a:pt x="1133" y="2023"/>
                </a:lnTo>
                <a:lnTo>
                  <a:pt x="1133" y="2023"/>
                </a:lnTo>
                <a:lnTo>
                  <a:pt x="1131" y="2038"/>
                </a:lnTo>
                <a:lnTo>
                  <a:pt x="1128" y="2052"/>
                </a:lnTo>
                <a:lnTo>
                  <a:pt x="1125" y="2066"/>
                </a:lnTo>
                <a:lnTo>
                  <a:pt x="1120" y="2082"/>
                </a:lnTo>
                <a:lnTo>
                  <a:pt x="1120" y="2082"/>
                </a:lnTo>
                <a:lnTo>
                  <a:pt x="1115" y="2102"/>
                </a:lnTo>
                <a:lnTo>
                  <a:pt x="1113" y="2124"/>
                </a:lnTo>
                <a:lnTo>
                  <a:pt x="1112" y="2147"/>
                </a:lnTo>
                <a:lnTo>
                  <a:pt x="1114" y="2173"/>
                </a:lnTo>
                <a:lnTo>
                  <a:pt x="1114" y="2173"/>
                </a:lnTo>
                <a:lnTo>
                  <a:pt x="1116" y="2204"/>
                </a:lnTo>
                <a:lnTo>
                  <a:pt x="1117" y="2229"/>
                </a:lnTo>
                <a:lnTo>
                  <a:pt x="1119" y="2254"/>
                </a:lnTo>
                <a:lnTo>
                  <a:pt x="1121" y="2266"/>
                </a:lnTo>
                <a:lnTo>
                  <a:pt x="1123" y="2279"/>
                </a:lnTo>
                <a:lnTo>
                  <a:pt x="1123" y="2279"/>
                </a:lnTo>
                <a:lnTo>
                  <a:pt x="1126" y="2288"/>
                </a:lnTo>
                <a:lnTo>
                  <a:pt x="1130" y="2296"/>
                </a:lnTo>
                <a:lnTo>
                  <a:pt x="1136" y="2300"/>
                </a:lnTo>
                <a:lnTo>
                  <a:pt x="1138" y="2301"/>
                </a:lnTo>
                <a:lnTo>
                  <a:pt x="1141" y="2301"/>
                </a:lnTo>
                <a:lnTo>
                  <a:pt x="1144" y="2301"/>
                </a:lnTo>
                <a:lnTo>
                  <a:pt x="1146" y="2300"/>
                </a:lnTo>
                <a:lnTo>
                  <a:pt x="1151" y="2297"/>
                </a:lnTo>
                <a:lnTo>
                  <a:pt x="1157" y="2290"/>
                </a:lnTo>
                <a:lnTo>
                  <a:pt x="1161" y="2281"/>
                </a:lnTo>
                <a:lnTo>
                  <a:pt x="1161" y="2281"/>
                </a:lnTo>
                <a:lnTo>
                  <a:pt x="1164" y="2263"/>
                </a:lnTo>
                <a:lnTo>
                  <a:pt x="1168" y="2234"/>
                </a:lnTo>
                <a:lnTo>
                  <a:pt x="1171" y="2206"/>
                </a:lnTo>
                <a:lnTo>
                  <a:pt x="1174" y="2198"/>
                </a:lnTo>
                <a:lnTo>
                  <a:pt x="1175" y="2195"/>
                </a:lnTo>
                <a:lnTo>
                  <a:pt x="1175" y="2195"/>
                </a:lnTo>
                <a:lnTo>
                  <a:pt x="1182" y="2209"/>
                </a:lnTo>
                <a:lnTo>
                  <a:pt x="1187" y="2223"/>
                </a:lnTo>
                <a:lnTo>
                  <a:pt x="1190" y="2235"/>
                </a:lnTo>
                <a:lnTo>
                  <a:pt x="1191" y="2246"/>
                </a:lnTo>
                <a:lnTo>
                  <a:pt x="1190" y="2259"/>
                </a:lnTo>
                <a:lnTo>
                  <a:pt x="1189" y="2270"/>
                </a:lnTo>
                <a:lnTo>
                  <a:pt x="1186" y="2298"/>
                </a:lnTo>
                <a:lnTo>
                  <a:pt x="1186" y="2298"/>
                </a:lnTo>
                <a:lnTo>
                  <a:pt x="1185" y="2304"/>
                </a:lnTo>
                <a:lnTo>
                  <a:pt x="1182" y="2312"/>
                </a:lnTo>
                <a:lnTo>
                  <a:pt x="1171" y="2334"/>
                </a:lnTo>
                <a:lnTo>
                  <a:pt x="1161" y="2359"/>
                </a:lnTo>
                <a:lnTo>
                  <a:pt x="1158" y="2369"/>
                </a:lnTo>
                <a:lnTo>
                  <a:pt x="1157" y="2379"/>
                </a:lnTo>
                <a:lnTo>
                  <a:pt x="1157" y="2379"/>
                </a:lnTo>
                <a:lnTo>
                  <a:pt x="1157" y="2386"/>
                </a:lnTo>
                <a:lnTo>
                  <a:pt x="1158" y="2389"/>
                </a:lnTo>
                <a:lnTo>
                  <a:pt x="1160" y="2391"/>
                </a:lnTo>
                <a:lnTo>
                  <a:pt x="1162" y="2393"/>
                </a:lnTo>
                <a:lnTo>
                  <a:pt x="1165" y="2394"/>
                </a:lnTo>
                <a:lnTo>
                  <a:pt x="1171" y="2396"/>
                </a:lnTo>
                <a:lnTo>
                  <a:pt x="1171" y="2396"/>
                </a:lnTo>
                <a:lnTo>
                  <a:pt x="1176" y="2396"/>
                </a:lnTo>
                <a:lnTo>
                  <a:pt x="1180" y="2394"/>
                </a:lnTo>
                <a:lnTo>
                  <a:pt x="1184" y="2391"/>
                </a:lnTo>
                <a:lnTo>
                  <a:pt x="1188" y="2388"/>
                </a:lnTo>
                <a:lnTo>
                  <a:pt x="1197" y="2377"/>
                </a:lnTo>
                <a:lnTo>
                  <a:pt x="1205" y="2366"/>
                </a:lnTo>
                <a:lnTo>
                  <a:pt x="1220" y="2341"/>
                </a:lnTo>
                <a:lnTo>
                  <a:pt x="1230" y="2323"/>
                </a:lnTo>
                <a:lnTo>
                  <a:pt x="1230" y="2323"/>
                </a:lnTo>
                <a:lnTo>
                  <a:pt x="1239" y="2311"/>
                </a:lnTo>
                <a:lnTo>
                  <a:pt x="1243" y="2303"/>
                </a:lnTo>
                <a:lnTo>
                  <a:pt x="1246" y="2297"/>
                </a:lnTo>
                <a:lnTo>
                  <a:pt x="1247" y="2290"/>
                </a:lnTo>
                <a:lnTo>
                  <a:pt x="1247" y="2273"/>
                </a:lnTo>
                <a:lnTo>
                  <a:pt x="1247" y="2261"/>
                </a:lnTo>
                <a:lnTo>
                  <a:pt x="1248" y="2244"/>
                </a:lnTo>
                <a:lnTo>
                  <a:pt x="1248" y="2244"/>
                </a:lnTo>
                <a:lnTo>
                  <a:pt x="1250" y="2214"/>
                </a:lnTo>
                <a:lnTo>
                  <a:pt x="1251" y="2180"/>
                </a:lnTo>
                <a:lnTo>
                  <a:pt x="1251" y="2180"/>
                </a:lnTo>
                <a:lnTo>
                  <a:pt x="1251" y="2169"/>
                </a:lnTo>
                <a:lnTo>
                  <a:pt x="1250" y="2158"/>
                </a:lnTo>
                <a:lnTo>
                  <a:pt x="1247" y="2137"/>
                </a:lnTo>
                <a:lnTo>
                  <a:pt x="1237" y="2095"/>
                </a:lnTo>
                <a:lnTo>
                  <a:pt x="1237" y="2095"/>
                </a:lnTo>
                <a:close/>
              </a:path>
            </a:pathLst>
          </a:custGeom>
          <a:solidFill>
            <a:srgbClr val="4D5FAB">
              <a:lumMod val="20000"/>
              <a:lumOff val="80000"/>
            </a:srgbClr>
          </a:solidFill>
          <a:ln w="12700">
            <a:solidFill>
              <a:srgbClr val="4D5FAB"/>
            </a:solidFill>
          </a:ln>
          <a:effectLst>
            <a:innerShdw blurRad="215900">
              <a:srgbClr val="4D5FAB">
                <a:lumMod val="75000"/>
              </a:srgbClr>
            </a:innerShdw>
          </a:effec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nvGrpSpPr>
          <p:cNvPr id="10" name="Heart">
            <a:extLst>
              <a:ext uri="{FF2B5EF4-FFF2-40B4-BE49-F238E27FC236}">
                <a16:creationId xmlns:a16="http://schemas.microsoft.com/office/drawing/2014/main" id="{13307885-5F7E-449B-9359-909CF6698E58}"/>
              </a:ext>
            </a:extLst>
          </p:cNvPr>
          <p:cNvGrpSpPr/>
          <p:nvPr/>
        </p:nvGrpSpPr>
        <p:grpSpPr>
          <a:xfrm>
            <a:off x="587150" y="1451471"/>
            <a:ext cx="533804" cy="643540"/>
            <a:chOff x="582584" y="1214504"/>
            <a:chExt cx="632656" cy="762714"/>
          </a:xfrm>
        </p:grpSpPr>
        <p:sp>
          <p:nvSpPr>
            <p:cNvPr id="11" name="Oval 10">
              <a:extLst>
                <a:ext uri="{FF2B5EF4-FFF2-40B4-BE49-F238E27FC236}">
                  <a16:creationId xmlns:a16="http://schemas.microsoft.com/office/drawing/2014/main" id="{31AD8396-2EC8-49AD-BC56-BD75569E3AD4}"/>
                </a:ext>
              </a:extLst>
            </p:cNvPr>
            <p:cNvSpPr/>
            <p:nvPr/>
          </p:nvSpPr>
          <p:spPr>
            <a:xfrm>
              <a:off x="834822" y="1334431"/>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48EC3372-2C5F-4A8E-B8E2-DCC6E4604C3E}"/>
                </a:ext>
              </a:extLst>
            </p:cNvPr>
            <p:cNvGrpSpPr/>
            <p:nvPr/>
          </p:nvGrpSpPr>
          <p:grpSpPr>
            <a:xfrm>
              <a:off x="582584" y="1214504"/>
              <a:ext cx="632656" cy="762714"/>
              <a:chOff x="9123363" y="5443538"/>
              <a:chExt cx="911225" cy="1098550"/>
            </a:xfrm>
            <a:solidFill>
              <a:srgbClr val="C00000"/>
            </a:solidFill>
          </p:grpSpPr>
          <p:sp>
            <p:nvSpPr>
              <p:cNvPr id="13" name="Freeform 20">
                <a:extLst>
                  <a:ext uri="{FF2B5EF4-FFF2-40B4-BE49-F238E27FC236}">
                    <a16:creationId xmlns:a16="http://schemas.microsoft.com/office/drawing/2014/main" id="{C4AE5371-EC80-45A2-B4F1-2D31B9109346}"/>
                  </a:ext>
                </a:extLst>
              </p:cNvPr>
              <p:cNvSpPr>
                <a:spLocks/>
              </p:cNvSpPr>
              <p:nvPr/>
            </p:nvSpPr>
            <p:spPr bwMode="auto">
              <a:xfrm>
                <a:off x="9810751" y="5949950"/>
                <a:ext cx="160338" cy="134938"/>
              </a:xfrm>
              <a:custGeom>
                <a:avLst/>
                <a:gdLst>
                  <a:gd name="T0" fmla="*/ 35 w 101"/>
                  <a:gd name="T1" fmla="*/ 85 h 85"/>
                  <a:gd name="T2" fmla="*/ 101 w 101"/>
                  <a:gd name="T3" fmla="*/ 53 h 85"/>
                  <a:gd name="T4" fmla="*/ 101 w 101"/>
                  <a:gd name="T5" fmla="*/ 53 h 85"/>
                  <a:gd name="T6" fmla="*/ 101 w 101"/>
                  <a:gd name="T7" fmla="*/ 48 h 85"/>
                  <a:gd name="T8" fmla="*/ 101 w 101"/>
                  <a:gd name="T9" fmla="*/ 43 h 85"/>
                  <a:gd name="T10" fmla="*/ 99 w 101"/>
                  <a:gd name="T11" fmla="*/ 33 h 85"/>
                  <a:gd name="T12" fmla="*/ 95 w 101"/>
                  <a:gd name="T13" fmla="*/ 25 h 85"/>
                  <a:gd name="T14" fmla="*/ 91 w 101"/>
                  <a:gd name="T15" fmla="*/ 16 h 85"/>
                  <a:gd name="T16" fmla="*/ 85 w 101"/>
                  <a:gd name="T17" fmla="*/ 10 h 85"/>
                  <a:gd name="T18" fmla="*/ 80 w 101"/>
                  <a:gd name="T19" fmla="*/ 5 h 85"/>
                  <a:gd name="T20" fmla="*/ 76 w 101"/>
                  <a:gd name="T21" fmla="*/ 0 h 85"/>
                  <a:gd name="T22" fmla="*/ 76 w 101"/>
                  <a:gd name="T23" fmla="*/ 0 h 85"/>
                  <a:gd name="T24" fmla="*/ 62 w 101"/>
                  <a:gd name="T25" fmla="*/ 6 h 85"/>
                  <a:gd name="T26" fmla="*/ 49 w 101"/>
                  <a:gd name="T27" fmla="*/ 12 h 85"/>
                  <a:gd name="T28" fmla="*/ 36 w 101"/>
                  <a:gd name="T29" fmla="*/ 19 h 85"/>
                  <a:gd name="T30" fmla="*/ 24 w 101"/>
                  <a:gd name="T31" fmla="*/ 27 h 85"/>
                  <a:gd name="T32" fmla="*/ 7 w 101"/>
                  <a:gd name="T33" fmla="*/ 40 h 85"/>
                  <a:gd name="T34" fmla="*/ 0 w 101"/>
                  <a:gd name="T35" fmla="*/ 46 h 85"/>
                  <a:gd name="T36" fmla="*/ 0 w 101"/>
                  <a:gd name="T37" fmla="*/ 46 h 85"/>
                  <a:gd name="T38" fmla="*/ 7 w 101"/>
                  <a:gd name="T39" fmla="*/ 52 h 85"/>
                  <a:gd name="T40" fmla="*/ 14 w 101"/>
                  <a:gd name="T41" fmla="*/ 58 h 85"/>
                  <a:gd name="T42" fmla="*/ 24 w 101"/>
                  <a:gd name="T43" fmla="*/ 71 h 85"/>
                  <a:gd name="T44" fmla="*/ 35 w 101"/>
                  <a:gd name="T45" fmla="*/ 85 h 85"/>
                  <a:gd name="T46" fmla="*/ 35 w 101"/>
                  <a:gd name="T4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85">
                    <a:moveTo>
                      <a:pt x="35" y="85"/>
                    </a:moveTo>
                    <a:lnTo>
                      <a:pt x="101" y="53"/>
                    </a:lnTo>
                    <a:lnTo>
                      <a:pt x="101" y="53"/>
                    </a:lnTo>
                    <a:lnTo>
                      <a:pt x="101" y="48"/>
                    </a:lnTo>
                    <a:lnTo>
                      <a:pt x="101" y="43"/>
                    </a:lnTo>
                    <a:lnTo>
                      <a:pt x="99" y="33"/>
                    </a:lnTo>
                    <a:lnTo>
                      <a:pt x="95" y="25"/>
                    </a:lnTo>
                    <a:lnTo>
                      <a:pt x="91" y="16"/>
                    </a:lnTo>
                    <a:lnTo>
                      <a:pt x="85" y="10"/>
                    </a:lnTo>
                    <a:lnTo>
                      <a:pt x="80" y="5"/>
                    </a:lnTo>
                    <a:lnTo>
                      <a:pt x="76" y="0"/>
                    </a:lnTo>
                    <a:lnTo>
                      <a:pt x="76" y="0"/>
                    </a:lnTo>
                    <a:lnTo>
                      <a:pt x="62" y="6"/>
                    </a:lnTo>
                    <a:lnTo>
                      <a:pt x="49" y="12"/>
                    </a:lnTo>
                    <a:lnTo>
                      <a:pt x="36" y="19"/>
                    </a:lnTo>
                    <a:lnTo>
                      <a:pt x="24" y="27"/>
                    </a:lnTo>
                    <a:lnTo>
                      <a:pt x="7" y="40"/>
                    </a:lnTo>
                    <a:lnTo>
                      <a:pt x="0" y="46"/>
                    </a:lnTo>
                    <a:lnTo>
                      <a:pt x="0" y="46"/>
                    </a:lnTo>
                    <a:lnTo>
                      <a:pt x="7" y="52"/>
                    </a:lnTo>
                    <a:lnTo>
                      <a:pt x="14" y="58"/>
                    </a:lnTo>
                    <a:lnTo>
                      <a:pt x="24" y="71"/>
                    </a:lnTo>
                    <a:lnTo>
                      <a:pt x="35" y="85"/>
                    </a:lnTo>
                    <a:lnTo>
                      <a:pt x="35"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4" name="Freeform 21">
                <a:extLst>
                  <a:ext uri="{FF2B5EF4-FFF2-40B4-BE49-F238E27FC236}">
                    <a16:creationId xmlns:a16="http://schemas.microsoft.com/office/drawing/2014/main" id="{D2366120-18EA-41E3-A0A5-64528421E58C}"/>
                  </a:ext>
                </a:extLst>
              </p:cNvPr>
              <p:cNvSpPr>
                <a:spLocks/>
              </p:cNvSpPr>
              <p:nvPr/>
            </p:nvSpPr>
            <p:spPr bwMode="auto">
              <a:xfrm>
                <a:off x="9879013" y="6070600"/>
                <a:ext cx="155575" cy="106363"/>
              </a:xfrm>
              <a:custGeom>
                <a:avLst/>
                <a:gdLst>
                  <a:gd name="T0" fmla="*/ 85 w 98"/>
                  <a:gd name="T1" fmla="*/ 0 h 67"/>
                  <a:gd name="T2" fmla="*/ 85 w 98"/>
                  <a:gd name="T3" fmla="*/ 0 h 67"/>
                  <a:gd name="T4" fmla="*/ 72 w 98"/>
                  <a:gd name="T5" fmla="*/ 0 h 67"/>
                  <a:gd name="T6" fmla="*/ 57 w 98"/>
                  <a:gd name="T7" fmla="*/ 2 h 67"/>
                  <a:gd name="T8" fmla="*/ 42 w 98"/>
                  <a:gd name="T9" fmla="*/ 5 h 67"/>
                  <a:gd name="T10" fmla="*/ 29 w 98"/>
                  <a:gd name="T11" fmla="*/ 10 h 67"/>
                  <a:gd name="T12" fmla="*/ 9 w 98"/>
                  <a:gd name="T13" fmla="*/ 17 h 67"/>
                  <a:gd name="T14" fmla="*/ 0 w 98"/>
                  <a:gd name="T15" fmla="*/ 20 h 67"/>
                  <a:gd name="T16" fmla="*/ 0 w 98"/>
                  <a:gd name="T17" fmla="*/ 20 h 67"/>
                  <a:gd name="T18" fmla="*/ 4 w 98"/>
                  <a:gd name="T19" fmla="*/ 27 h 67"/>
                  <a:gd name="T20" fmla="*/ 10 w 98"/>
                  <a:gd name="T21" fmla="*/ 36 h 67"/>
                  <a:gd name="T22" fmla="*/ 16 w 98"/>
                  <a:gd name="T23" fmla="*/ 51 h 67"/>
                  <a:gd name="T24" fmla="*/ 22 w 98"/>
                  <a:gd name="T25" fmla="*/ 67 h 67"/>
                  <a:gd name="T26" fmla="*/ 94 w 98"/>
                  <a:gd name="T27" fmla="*/ 58 h 67"/>
                  <a:gd name="T28" fmla="*/ 94 w 98"/>
                  <a:gd name="T29" fmla="*/ 58 h 67"/>
                  <a:gd name="T30" fmla="*/ 96 w 98"/>
                  <a:gd name="T31" fmla="*/ 53 h 67"/>
                  <a:gd name="T32" fmla="*/ 97 w 98"/>
                  <a:gd name="T33" fmla="*/ 48 h 67"/>
                  <a:gd name="T34" fmla="*/ 98 w 98"/>
                  <a:gd name="T35" fmla="*/ 38 h 67"/>
                  <a:gd name="T36" fmla="*/ 97 w 98"/>
                  <a:gd name="T37" fmla="*/ 28 h 67"/>
                  <a:gd name="T38" fmla="*/ 95 w 98"/>
                  <a:gd name="T39" fmla="*/ 19 h 67"/>
                  <a:gd name="T40" fmla="*/ 92 w 98"/>
                  <a:gd name="T41" fmla="*/ 12 h 67"/>
                  <a:gd name="T42" fmla="*/ 89 w 98"/>
                  <a:gd name="T43" fmla="*/ 5 h 67"/>
                  <a:gd name="T44" fmla="*/ 85 w 98"/>
                  <a:gd name="T45" fmla="*/ 0 h 67"/>
                  <a:gd name="T46" fmla="*/ 85 w 98"/>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67">
                    <a:moveTo>
                      <a:pt x="85" y="0"/>
                    </a:moveTo>
                    <a:lnTo>
                      <a:pt x="85" y="0"/>
                    </a:lnTo>
                    <a:lnTo>
                      <a:pt x="72" y="0"/>
                    </a:lnTo>
                    <a:lnTo>
                      <a:pt x="57" y="2"/>
                    </a:lnTo>
                    <a:lnTo>
                      <a:pt x="42" y="5"/>
                    </a:lnTo>
                    <a:lnTo>
                      <a:pt x="29" y="10"/>
                    </a:lnTo>
                    <a:lnTo>
                      <a:pt x="9" y="17"/>
                    </a:lnTo>
                    <a:lnTo>
                      <a:pt x="0" y="20"/>
                    </a:lnTo>
                    <a:lnTo>
                      <a:pt x="0" y="20"/>
                    </a:lnTo>
                    <a:lnTo>
                      <a:pt x="4" y="27"/>
                    </a:lnTo>
                    <a:lnTo>
                      <a:pt x="10" y="36"/>
                    </a:lnTo>
                    <a:lnTo>
                      <a:pt x="16" y="51"/>
                    </a:lnTo>
                    <a:lnTo>
                      <a:pt x="22" y="67"/>
                    </a:lnTo>
                    <a:lnTo>
                      <a:pt x="94" y="58"/>
                    </a:lnTo>
                    <a:lnTo>
                      <a:pt x="94" y="58"/>
                    </a:lnTo>
                    <a:lnTo>
                      <a:pt x="96" y="53"/>
                    </a:lnTo>
                    <a:lnTo>
                      <a:pt x="97" y="48"/>
                    </a:lnTo>
                    <a:lnTo>
                      <a:pt x="98" y="38"/>
                    </a:lnTo>
                    <a:lnTo>
                      <a:pt x="97" y="28"/>
                    </a:lnTo>
                    <a:lnTo>
                      <a:pt x="95" y="19"/>
                    </a:lnTo>
                    <a:lnTo>
                      <a:pt x="92" y="12"/>
                    </a:lnTo>
                    <a:lnTo>
                      <a:pt x="89" y="5"/>
                    </a:lnTo>
                    <a:lnTo>
                      <a:pt x="85" y="0"/>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5" name="Freeform 22">
                <a:extLst>
                  <a:ext uri="{FF2B5EF4-FFF2-40B4-BE49-F238E27FC236}">
                    <a16:creationId xmlns:a16="http://schemas.microsoft.com/office/drawing/2014/main" id="{D4EE6938-4AB1-4A12-AADC-0A38C90CCAFC}"/>
                  </a:ext>
                </a:extLst>
              </p:cNvPr>
              <p:cNvSpPr>
                <a:spLocks/>
              </p:cNvSpPr>
              <p:nvPr/>
            </p:nvSpPr>
            <p:spPr bwMode="auto">
              <a:xfrm>
                <a:off x="9188451" y="5511800"/>
                <a:ext cx="234950" cy="701675"/>
              </a:xfrm>
              <a:custGeom>
                <a:avLst/>
                <a:gdLst>
                  <a:gd name="T0" fmla="*/ 63 w 148"/>
                  <a:gd name="T1" fmla="*/ 386 h 442"/>
                  <a:gd name="T2" fmla="*/ 74 w 148"/>
                  <a:gd name="T3" fmla="*/ 356 h 442"/>
                  <a:gd name="T4" fmla="*/ 91 w 148"/>
                  <a:gd name="T5" fmla="*/ 331 h 442"/>
                  <a:gd name="T6" fmla="*/ 110 w 148"/>
                  <a:gd name="T7" fmla="*/ 309 h 442"/>
                  <a:gd name="T8" fmla="*/ 131 w 148"/>
                  <a:gd name="T9" fmla="*/ 289 h 442"/>
                  <a:gd name="T10" fmla="*/ 126 w 148"/>
                  <a:gd name="T11" fmla="*/ 284 h 442"/>
                  <a:gd name="T12" fmla="*/ 117 w 148"/>
                  <a:gd name="T13" fmla="*/ 266 h 442"/>
                  <a:gd name="T14" fmla="*/ 109 w 148"/>
                  <a:gd name="T15" fmla="*/ 239 h 442"/>
                  <a:gd name="T16" fmla="*/ 105 w 148"/>
                  <a:gd name="T17" fmla="*/ 225 h 442"/>
                  <a:gd name="T18" fmla="*/ 104 w 148"/>
                  <a:gd name="T19" fmla="*/ 197 h 442"/>
                  <a:gd name="T20" fmla="*/ 109 w 148"/>
                  <a:gd name="T21" fmla="*/ 169 h 442"/>
                  <a:gd name="T22" fmla="*/ 119 w 148"/>
                  <a:gd name="T23" fmla="*/ 127 h 442"/>
                  <a:gd name="T24" fmla="*/ 123 w 148"/>
                  <a:gd name="T25" fmla="*/ 117 h 442"/>
                  <a:gd name="T26" fmla="*/ 132 w 148"/>
                  <a:gd name="T27" fmla="*/ 99 h 442"/>
                  <a:gd name="T28" fmla="*/ 145 w 148"/>
                  <a:gd name="T29" fmla="*/ 80 h 442"/>
                  <a:gd name="T30" fmla="*/ 148 w 148"/>
                  <a:gd name="T31" fmla="*/ 76 h 442"/>
                  <a:gd name="T32" fmla="*/ 131 w 148"/>
                  <a:gd name="T33" fmla="*/ 52 h 442"/>
                  <a:gd name="T34" fmla="*/ 120 w 148"/>
                  <a:gd name="T35" fmla="*/ 61 h 442"/>
                  <a:gd name="T36" fmla="*/ 108 w 148"/>
                  <a:gd name="T37" fmla="*/ 67 h 442"/>
                  <a:gd name="T38" fmla="*/ 104 w 148"/>
                  <a:gd name="T39" fmla="*/ 59 h 442"/>
                  <a:gd name="T40" fmla="*/ 93 w 148"/>
                  <a:gd name="T41" fmla="*/ 41 h 442"/>
                  <a:gd name="T42" fmla="*/ 74 w 148"/>
                  <a:gd name="T43" fmla="*/ 18 h 442"/>
                  <a:gd name="T44" fmla="*/ 61 w 148"/>
                  <a:gd name="T45" fmla="*/ 9 h 442"/>
                  <a:gd name="T46" fmla="*/ 46 w 148"/>
                  <a:gd name="T47" fmla="*/ 0 h 442"/>
                  <a:gd name="T48" fmla="*/ 42 w 148"/>
                  <a:gd name="T49" fmla="*/ 2 h 442"/>
                  <a:gd name="T50" fmla="*/ 18 w 148"/>
                  <a:gd name="T51" fmla="*/ 27 h 442"/>
                  <a:gd name="T52" fmla="*/ 0 w 148"/>
                  <a:gd name="T53" fmla="*/ 51 h 442"/>
                  <a:gd name="T54" fmla="*/ 10 w 148"/>
                  <a:gd name="T55" fmla="*/ 54 h 442"/>
                  <a:gd name="T56" fmla="*/ 32 w 148"/>
                  <a:gd name="T57" fmla="*/ 63 h 442"/>
                  <a:gd name="T58" fmla="*/ 49 w 148"/>
                  <a:gd name="T59" fmla="*/ 75 h 442"/>
                  <a:gd name="T60" fmla="*/ 56 w 148"/>
                  <a:gd name="T61" fmla="*/ 85 h 442"/>
                  <a:gd name="T62" fmla="*/ 60 w 148"/>
                  <a:gd name="T63" fmla="*/ 97 h 442"/>
                  <a:gd name="T64" fmla="*/ 59 w 148"/>
                  <a:gd name="T65" fmla="*/ 104 h 442"/>
                  <a:gd name="T66" fmla="*/ 43 w 148"/>
                  <a:gd name="T67" fmla="*/ 183 h 442"/>
                  <a:gd name="T68" fmla="*/ 28 w 148"/>
                  <a:gd name="T69" fmla="*/ 249 h 442"/>
                  <a:gd name="T70" fmla="*/ 23 w 148"/>
                  <a:gd name="T71" fmla="*/ 263 h 442"/>
                  <a:gd name="T72" fmla="*/ 13 w 148"/>
                  <a:gd name="T73" fmla="*/ 286 h 442"/>
                  <a:gd name="T74" fmla="*/ 3 w 148"/>
                  <a:gd name="T75" fmla="*/ 325 h 442"/>
                  <a:gd name="T76" fmla="*/ 2 w 148"/>
                  <a:gd name="T77" fmla="*/ 356 h 442"/>
                  <a:gd name="T78" fmla="*/ 9 w 148"/>
                  <a:gd name="T79" fmla="*/ 384 h 442"/>
                  <a:gd name="T80" fmla="*/ 20 w 148"/>
                  <a:gd name="T81" fmla="*/ 405 h 442"/>
                  <a:gd name="T82" fmla="*/ 33 w 148"/>
                  <a:gd name="T83" fmla="*/ 421 h 442"/>
                  <a:gd name="T84" fmla="*/ 44 w 148"/>
                  <a:gd name="T85" fmla="*/ 433 h 442"/>
                  <a:gd name="T86" fmla="*/ 57 w 148"/>
                  <a:gd name="T87" fmla="*/ 442 h 442"/>
                  <a:gd name="T88" fmla="*/ 57 w 148"/>
                  <a:gd name="T89" fmla="*/ 435 h 442"/>
                  <a:gd name="T90" fmla="*/ 57 w 148"/>
                  <a:gd name="T91" fmla="*/ 424 h 442"/>
                  <a:gd name="T92" fmla="*/ 60 w 148"/>
                  <a:gd name="T93" fmla="*/ 398 h 442"/>
                  <a:gd name="T94" fmla="*/ 63 w 148"/>
                  <a:gd name="T95" fmla="*/ 38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42">
                    <a:moveTo>
                      <a:pt x="63" y="386"/>
                    </a:moveTo>
                    <a:lnTo>
                      <a:pt x="63" y="386"/>
                    </a:lnTo>
                    <a:lnTo>
                      <a:pt x="68" y="370"/>
                    </a:lnTo>
                    <a:lnTo>
                      <a:pt x="74" y="356"/>
                    </a:lnTo>
                    <a:lnTo>
                      <a:pt x="81" y="343"/>
                    </a:lnTo>
                    <a:lnTo>
                      <a:pt x="91" y="331"/>
                    </a:lnTo>
                    <a:lnTo>
                      <a:pt x="99" y="320"/>
                    </a:lnTo>
                    <a:lnTo>
                      <a:pt x="110" y="309"/>
                    </a:lnTo>
                    <a:lnTo>
                      <a:pt x="120" y="299"/>
                    </a:lnTo>
                    <a:lnTo>
                      <a:pt x="131" y="289"/>
                    </a:lnTo>
                    <a:lnTo>
                      <a:pt x="131" y="289"/>
                    </a:lnTo>
                    <a:lnTo>
                      <a:pt x="126" y="284"/>
                    </a:lnTo>
                    <a:lnTo>
                      <a:pt x="122" y="279"/>
                    </a:lnTo>
                    <a:lnTo>
                      <a:pt x="117" y="266"/>
                    </a:lnTo>
                    <a:lnTo>
                      <a:pt x="112" y="252"/>
                    </a:lnTo>
                    <a:lnTo>
                      <a:pt x="109" y="239"/>
                    </a:lnTo>
                    <a:lnTo>
                      <a:pt x="109" y="239"/>
                    </a:lnTo>
                    <a:lnTo>
                      <a:pt x="105" y="225"/>
                    </a:lnTo>
                    <a:lnTo>
                      <a:pt x="104" y="211"/>
                    </a:lnTo>
                    <a:lnTo>
                      <a:pt x="104" y="197"/>
                    </a:lnTo>
                    <a:lnTo>
                      <a:pt x="105" y="183"/>
                    </a:lnTo>
                    <a:lnTo>
                      <a:pt x="109" y="169"/>
                    </a:lnTo>
                    <a:lnTo>
                      <a:pt x="112" y="156"/>
                    </a:lnTo>
                    <a:lnTo>
                      <a:pt x="119" y="127"/>
                    </a:lnTo>
                    <a:lnTo>
                      <a:pt x="119" y="127"/>
                    </a:lnTo>
                    <a:lnTo>
                      <a:pt x="123" y="117"/>
                    </a:lnTo>
                    <a:lnTo>
                      <a:pt x="127" y="107"/>
                    </a:lnTo>
                    <a:lnTo>
                      <a:pt x="132" y="99"/>
                    </a:lnTo>
                    <a:lnTo>
                      <a:pt x="137" y="91"/>
                    </a:lnTo>
                    <a:lnTo>
                      <a:pt x="145" y="80"/>
                    </a:lnTo>
                    <a:lnTo>
                      <a:pt x="148" y="76"/>
                    </a:lnTo>
                    <a:lnTo>
                      <a:pt x="148" y="76"/>
                    </a:lnTo>
                    <a:lnTo>
                      <a:pt x="131" y="52"/>
                    </a:lnTo>
                    <a:lnTo>
                      <a:pt x="131" y="52"/>
                    </a:lnTo>
                    <a:lnTo>
                      <a:pt x="125" y="57"/>
                    </a:lnTo>
                    <a:lnTo>
                      <a:pt x="120" y="61"/>
                    </a:lnTo>
                    <a:lnTo>
                      <a:pt x="115" y="64"/>
                    </a:lnTo>
                    <a:lnTo>
                      <a:pt x="108" y="67"/>
                    </a:lnTo>
                    <a:lnTo>
                      <a:pt x="108" y="67"/>
                    </a:lnTo>
                    <a:lnTo>
                      <a:pt x="104" y="59"/>
                    </a:lnTo>
                    <a:lnTo>
                      <a:pt x="99" y="51"/>
                    </a:lnTo>
                    <a:lnTo>
                      <a:pt x="93" y="41"/>
                    </a:lnTo>
                    <a:lnTo>
                      <a:pt x="84" y="30"/>
                    </a:lnTo>
                    <a:lnTo>
                      <a:pt x="74" y="18"/>
                    </a:lnTo>
                    <a:lnTo>
                      <a:pt x="68" y="13"/>
                    </a:lnTo>
                    <a:lnTo>
                      <a:pt x="61" y="9"/>
                    </a:lnTo>
                    <a:lnTo>
                      <a:pt x="54" y="3"/>
                    </a:lnTo>
                    <a:lnTo>
                      <a:pt x="46" y="0"/>
                    </a:lnTo>
                    <a:lnTo>
                      <a:pt x="46" y="0"/>
                    </a:lnTo>
                    <a:lnTo>
                      <a:pt x="42" y="2"/>
                    </a:lnTo>
                    <a:lnTo>
                      <a:pt x="33" y="12"/>
                    </a:lnTo>
                    <a:lnTo>
                      <a:pt x="18" y="27"/>
                    </a:lnTo>
                    <a:lnTo>
                      <a:pt x="10" y="38"/>
                    </a:lnTo>
                    <a:lnTo>
                      <a:pt x="0" y="51"/>
                    </a:lnTo>
                    <a:lnTo>
                      <a:pt x="0" y="51"/>
                    </a:lnTo>
                    <a:lnTo>
                      <a:pt x="10" y="54"/>
                    </a:lnTo>
                    <a:lnTo>
                      <a:pt x="20" y="58"/>
                    </a:lnTo>
                    <a:lnTo>
                      <a:pt x="32" y="63"/>
                    </a:lnTo>
                    <a:lnTo>
                      <a:pt x="43" y="71"/>
                    </a:lnTo>
                    <a:lnTo>
                      <a:pt x="49" y="75"/>
                    </a:lnTo>
                    <a:lnTo>
                      <a:pt x="53" y="80"/>
                    </a:lnTo>
                    <a:lnTo>
                      <a:pt x="56" y="85"/>
                    </a:lnTo>
                    <a:lnTo>
                      <a:pt x="59" y="91"/>
                    </a:lnTo>
                    <a:lnTo>
                      <a:pt x="60" y="97"/>
                    </a:lnTo>
                    <a:lnTo>
                      <a:pt x="59" y="104"/>
                    </a:lnTo>
                    <a:lnTo>
                      <a:pt x="59" y="104"/>
                    </a:lnTo>
                    <a:lnTo>
                      <a:pt x="53" y="137"/>
                    </a:lnTo>
                    <a:lnTo>
                      <a:pt x="43" y="183"/>
                    </a:lnTo>
                    <a:lnTo>
                      <a:pt x="33" y="230"/>
                    </a:lnTo>
                    <a:lnTo>
                      <a:pt x="28" y="249"/>
                    </a:lnTo>
                    <a:lnTo>
                      <a:pt x="23" y="263"/>
                    </a:lnTo>
                    <a:lnTo>
                      <a:pt x="23" y="263"/>
                    </a:lnTo>
                    <a:lnTo>
                      <a:pt x="13" y="286"/>
                    </a:lnTo>
                    <a:lnTo>
                      <a:pt x="13" y="286"/>
                    </a:lnTo>
                    <a:lnTo>
                      <a:pt x="7" y="306"/>
                    </a:lnTo>
                    <a:lnTo>
                      <a:pt x="3" y="325"/>
                    </a:lnTo>
                    <a:lnTo>
                      <a:pt x="2" y="342"/>
                    </a:lnTo>
                    <a:lnTo>
                      <a:pt x="2" y="356"/>
                    </a:lnTo>
                    <a:lnTo>
                      <a:pt x="6" y="371"/>
                    </a:lnTo>
                    <a:lnTo>
                      <a:pt x="9" y="384"/>
                    </a:lnTo>
                    <a:lnTo>
                      <a:pt x="14" y="395"/>
                    </a:lnTo>
                    <a:lnTo>
                      <a:pt x="20" y="405"/>
                    </a:lnTo>
                    <a:lnTo>
                      <a:pt x="26" y="414"/>
                    </a:lnTo>
                    <a:lnTo>
                      <a:pt x="33" y="421"/>
                    </a:lnTo>
                    <a:lnTo>
                      <a:pt x="39" y="428"/>
                    </a:lnTo>
                    <a:lnTo>
                      <a:pt x="44" y="433"/>
                    </a:lnTo>
                    <a:lnTo>
                      <a:pt x="54" y="440"/>
                    </a:lnTo>
                    <a:lnTo>
                      <a:pt x="57" y="442"/>
                    </a:lnTo>
                    <a:lnTo>
                      <a:pt x="57" y="442"/>
                    </a:lnTo>
                    <a:lnTo>
                      <a:pt x="57" y="435"/>
                    </a:lnTo>
                    <a:lnTo>
                      <a:pt x="57" y="435"/>
                    </a:lnTo>
                    <a:lnTo>
                      <a:pt x="57" y="424"/>
                    </a:lnTo>
                    <a:lnTo>
                      <a:pt x="58" y="412"/>
                    </a:lnTo>
                    <a:lnTo>
                      <a:pt x="60" y="398"/>
                    </a:lnTo>
                    <a:lnTo>
                      <a:pt x="63" y="386"/>
                    </a:lnTo>
                    <a:lnTo>
                      <a:pt x="6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6" name="Freeform 23">
                <a:extLst>
                  <a:ext uri="{FF2B5EF4-FFF2-40B4-BE49-F238E27FC236}">
                    <a16:creationId xmlns:a16="http://schemas.microsoft.com/office/drawing/2014/main" id="{0050A85F-2B6E-4587-A9D7-260A6C6DBA28}"/>
                  </a:ext>
                </a:extLst>
              </p:cNvPr>
              <p:cNvSpPr>
                <a:spLocks/>
              </p:cNvSpPr>
              <p:nvPr/>
            </p:nvSpPr>
            <p:spPr bwMode="auto">
              <a:xfrm>
                <a:off x="9123363" y="5824538"/>
                <a:ext cx="100013" cy="100013"/>
              </a:xfrm>
              <a:custGeom>
                <a:avLst/>
                <a:gdLst>
                  <a:gd name="T0" fmla="*/ 50 w 63"/>
                  <a:gd name="T1" fmla="*/ 53 h 63"/>
                  <a:gd name="T2" fmla="*/ 50 w 63"/>
                  <a:gd name="T3" fmla="*/ 53 h 63"/>
                  <a:gd name="T4" fmla="*/ 56 w 63"/>
                  <a:gd name="T5" fmla="*/ 30 h 63"/>
                  <a:gd name="T6" fmla="*/ 63 w 63"/>
                  <a:gd name="T7" fmla="*/ 0 h 63"/>
                  <a:gd name="T8" fmla="*/ 6 w 63"/>
                  <a:gd name="T9" fmla="*/ 9 h 63"/>
                  <a:gd name="T10" fmla="*/ 6 w 63"/>
                  <a:gd name="T11" fmla="*/ 9 h 63"/>
                  <a:gd name="T12" fmla="*/ 4 w 63"/>
                  <a:gd name="T13" fmla="*/ 12 h 63"/>
                  <a:gd name="T14" fmla="*/ 2 w 63"/>
                  <a:gd name="T15" fmla="*/ 17 h 63"/>
                  <a:gd name="T16" fmla="*/ 1 w 63"/>
                  <a:gd name="T17" fmla="*/ 23 h 63"/>
                  <a:gd name="T18" fmla="*/ 0 w 63"/>
                  <a:gd name="T19" fmla="*/ 31 h 63"/>
                  <a:gd name="T20" fmla="*/ 2 w 63"/>
                  <a:gd name="T21" fmla="*/ 41 h 63"/>
                  <a:gd name="T22" fmla="*/ 7 w 63"/>
                  <a:gd name="T23" fmla="*/ 51 h 63"/>
                  <a:gd name="T24" fmla="*/ 14 w 63"/>
                  <a:gd name="T25" fmla="*/ 63 h 63"/>
                  <a:gd name="T26" fmla="*/ 50 w 63"/>
                  <a:gd name="T2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50" y="53"/>
                    </a:moveTo>
                    <a:lnTo>
                      <a:pt x="50" y="53"/>
                    </a:lnTo>
                    <a:lnTo>
                      <a:pt x="56" y="30"/>
                    </a:lnTo>
                    <a:lnTo>
                      <a:pt x="63" y="0"/>
                    </a:lnTo>
                    <a:lnTo>
                      <a:pt x="6" y="9"/>
                    </a:lnTo>
                    <a:lnTo>
                      <a:pt x="6" y="9"/>
                    </a:lnTo>
                    <a:lnTo>
                      <a:pt x="4" y="12"/>
                    </a:lnTo>
                    <a:lnTo>
                      <a:pt x="2" y="17"/>
                    </a:lnTo>
                    <a:lnTo>
                      <a:pt x="1" y="23"/>
                    </a:lnTo>
                    <a:lnTo>
                      <a:pt x="0" y="31"/>
                    </a:lnTo>
                    <a:lnTo>
                      <a:pt x="2" y="41"/>
                    </a:lnTo>
                    <a:lnTo>
                      <a:pt x="7" y="51"/>
                    </a:lnTo>
                    <a:lnTo>
                      <a:pt x="14" y="63"/>
                    </a:lnTo>
                    <a:lnTo>
                      <a:pt x="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7" name="Freeform 24">
                <a:extLst>
                  <a:ext uri="{FF2B5EF4-FFF2-40B4-BE49-F238E27FC236}">
                    <a16:creationId xmlns:a16="http://schemas.microsoft.com/office/drawing/2014/main" id="{FDAC224D-26B0-42B2-B729-FA5076DF3238}"/>
                  </a:ext>
                </a:extLst>
              </p:cNvPr>
              <p:cNvSpPr>
                <a:spLocks/>
              </p:cNvSpPr>
              <p:nvPr/>
            </p:nvSpPr>
            <p:spPr bwMode="auto">
              <a:xfrm>
                <a:off x="9129713" y="5715000"/>
                <a:ext cx="115888" cy="85725"/>
              </a:xfrm>
              <a:custGeom>
                <a:avLst/>
                <a:gdLst>
                  <a:gd name="T0" fmla="*/ 63 w 73"/>
                  <a:gd name="T1" fmla="*/ 54 h 54"/>
                  <a:gd name="T2" fmla="*/ 63 w 73"/>
                  <a:gd name="T3" fmla="*/ 54 h 54"/>
                  <a:gd name="T4" fmla="*/ 73 w 73"/>
                  <a:gd name="T5" fmla="*/ 7 h 54"/>
                  <a:gd name="T6" fmla="*/ 11 w 73"/>
                  <a:gd name="T7" fmla="*/ 0 h 54"/>
                  <a:gd name="T8" fmla="*/ 11 w 73"/>
                  <a:gd name="T9" fmla="*/ 0 h 54"/>
                  <a:gd name="T10" fmla="*/ 8 w 73"/>
                  <a:gd name="T11" fmla="*/ 4 h 54"/>
                  <a:gd name="T12" fmla="*/ 5 w 73"/>
                  <a:gd name="T13" fmla="*/ 7 h 54"/>
                  <a:gd name="T14" fmla="*/ 2 w 73"/>
                  <a:gd name="T15" fmla="*/ 13 h 54"/>
                  <a:gd name="T16" fmla="*/ 0 w 73"/>
                  <a:gd name="T17" fmla="*/ 20 h 54"/>
                  <a:gd name="T18" fmla="*/ 0 w 73"/>
                  <a:gd name="T19" fmla="*/ 30 h 54"/>
                  <a:gd name="T20" fmla="*/ 1 w 73"/>
                  <a:gd name="T21" fmla="*/ 41 h 54"/>
                  <a:gd name="T22" fmla="*/ 5 w 73"/>
                  <a:gd name="T23" fmla="*/ 54 h 54"/>
                  <a:gd name="T24" fmla="*/ 63 w 7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4">
                    <a:moveTo>
                      <a:pt x="63" y="54"/>
                    </a:moveTo>
                    <a:lnTo>
                      <a:pt x="63" y="54"/>
                    </a:lnTo>
                    <a:lnTo>
                      <a:pt x="73" y="7"/>
                    </a:lnTo>
                    <a:lnTo>
                      <a:pt x="11" y="0"/>
                    </a:lnTo>
                    <a:lnTo>
                      <a:pt x="11" y="0"/>
                    </a:lnTo>
                    <a:lnTo>
                      <a:pt x="8" y="4"/>
                    </a:lnTo>
                    <a:lnTo>
                      <a:pt x="5" y="7"/>
                    </a:lnTo>
                    <a:lnTo>
                      <a:pt x="2" y="13"/>
                    </a:lnTo>
                    <a:lnTo>
                      <a:pt x="0" y="20"/>
                    </a:lnTo>
                    <a:lnTo>
                      <a:pt x="0" y="30"/>
                    </a:lnTo>
                    <a:lnTo>
                      <a:pt x="1" y="41"/>
                    </a:lnTo>
                    <a:lnTo>
                      <a:pt x="5" y="54"/>
                    </a:lnTo>
                    <a:lnTo>
                      <a:pt x="6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8" name="Freeform 25">
                <a:extLst>
                  <a:ext uri="{FF2B5EF4-FFF2-40B4-BE49-F238E27FC236}">
                    <a16:creationId xmlns:a16="http://schemas.microsoft.com/office/drawing/2014/main" id="{01CD4E5D-7FD7-4FF8-81A4-1931E66D06D1}"/>
                  </a:ext>
                </a:extLst>
              </p:cNvPr>
              <p:cNvSpPr>
                <a:spLocks/>
              </p:cNvSpPr>
              <p:nvPr/>
            </p:nvSpPr>
            <p:spPr bwMode="auto">
              <a:xfrm>
                <a:off x="9377363" y="5443538"/>
                <a:ext cx="350838" cy="511175"/>
              </a:xfrm>
              <a:custGeom>
                <a:avLst/>
                <a:gdLst>
                  <a:gd name="T0" fmla="*/ 46 w 221"/>
                  <a:gd name="T1" fmla="*/ 128 h 322"/>
                  <a:gd name="T2" fmla="*/ 37 w 221"/>
                  <a:gd name="T3" fmla="*/ 138 h 322"/>
                  <a:gd name="T4" fmla="*/ 17 w 221"/>
                  <a:gd name="T5" fmla="*/ 177 h 322"/>
                  <a:gd name="T6" fmla="*/ 13 w 221"/>
                  <a:gd name="T7" fmla="*/ 187 h 322"/>
                  <a:gd name="T8" fmla="*/ 3 w 221"/>
                  <a:gd name="T9" fmla="*/ 223 h 322"/>
                  <a:gd name="T10" fmla="*/ 3 w 221"/>
                  <a:gd name="T11" fmla="*/ 263 h 322"/>
                  <a:gd name="T12" fmla="*/ 7 w 221"/>
                  <a:gd name="T13" fmla="*/ 282 h 322"/>
                  <a:gd name="T14" fmla="*/ 14 w 221"/>
                  <a:gd name="T15" fmla="*/ 303 h 322"/>
                  <a:gd name="T16" fmla="*/ 26 w 221"/>
                  <a:gd name="T17" fmla="*/ 322 h 322"/>
                  <a:gd name="T18" fmla="*/ 67 w 221"/>
                  <a:gd name="T19" fmla="*/ 292 h 322"/>
                  <a:gd name="T20" fmla="*/ 85 w 221"/>
                  <a:gd name="T21" fmla="*/ 272 h 322"/>
                  <a:gd name="T22" fmla="*/ 93 w 221"/>
                  <a:gd name="T23" fmla="*/ 245 h 322"/>
                  <a:gd name="T24" fmla="*/ 95 w 221"/>
                  <a:gd name="T25" fmla="*/ 205 h 322"/>
                  <a:gd name="T26" fmla="*/ 97 w 221"/>
                  <a:gd name="T27" fmla="*/ 194 h 322"/>
                  <a:gd name="T28" fmla="*/ 107 w 221"/>
                  <a:gd name="T29" fmla="*/ 180 h 322"/>
                  <a:gd name="T30" fmla="*/ 132 w 221"/>
                  <a:gd name="T31" fmla="*/ 170 h 322"/>
                  <a:gd name="T32" fmla="*/ 182 w 221"/>
                  <a:gd name="T33" fmla="*/ 165 h 322"/>
                  <a:gd name="T34" fmla="*/ 215 w 221"/>
                  <a:gd name="T35" fmla="*/ 160 h 322"/>
                  <a:gd name="T36" fmla="*/ 221 w 221"/>
                  <a:gd name="T37" fmla="*/ 153 h 322"/>
                  <a:gd name="T38" fmla="*/ 218 w 221"/>
                  <a:gd name="T39" fmla="*/ 129 h 322"/>
                  <a:gd name="T40" fmla="*/ 209 w 221"/>
                  <a:gd name="T41" fmla="*/ 109 h 322"/>
                  <a:gd name="T42" fmla="*/ 187 w 221"/>
                  <a:gd name="T43" fmla="*/ 88 h 322"/>
                  <a:gd name="T44" fmla="*/ 156 w 221"/>
                  <a:gd name="T45" fmla="*/ 82 h 322"/>
                  <a:gd name="T46" fmla="*/ 166 w 221"/>
                  <a:gd name="T47" fmla="*/ 11 h 322"/>
                  <a:gd name="T48" fmla="*/ 160 w 221"/>
                  <a:gd name="T49" fmla="*/ 3 h 322"/>
                  <a:gd name="T50" fmla="*/ 139 w 221"/>
                  <a:gd name="T51" fmla="*/ 0 h 322"/>
                  <a:gd name="T52" fmla="*/ 127 w 221"/>
                  <a:gd name="T53" fmla="*/ 3 h 322"/>
                  <a:gd name="T54" fmla="*/ 122 w 221"/>
                  <a:gd name="T55" fmla="*/ 13 h 322"/>
                  <a:gd name="T56" fmla="*/ 124 w 221"/>
                  <a:gd name="T57" fmla="*/ 27 h 322"/>
                  <a:gd name="T58" fmla="*/ 125 w 221"/>
                  <a:gd name="T59" fmla="*/ 70 h 322"/>
                  <a:gd name="T60" fmla="*/ 123 w 221"/>
                  <a:gd name="T61" fmla="*/ 78 h 322"/>
                  <a:gd name="T62" fmla="*/ 118 w 221"/>
                  <a:gd name="T63" fmla="*/ 79 h 322"/>
                  <a:gd name="T64" fmla="*/ 112 w 221"/>
                  <a:gd name="T65" fmla="*/ 70 h 322"/>
                  <a:gd name="T66" fmla="*/ 101 w 221"/>
                  <a:gd name="T67" fmla="*/ 18 h 322"/>
                  <a:gd name="T68" fmla="*/ 99 w 221"/>
                  <a:gd name="T69" fmla="*/ 9 h 322"/>
                  <a:gd name="T70" fmla="*/ 90 w 221"/>
                  <a:gd name="T71" fmla="*/ 7 h 322"/>
                  <a:gd name="T72" fmla="*/ 73 w 221"/>
                  <a:gd name="T73" fmla="*/ 12 h 322"/>
                  <a:gd name="T74" fmla="*/ 55 w 221"/>
                  <a:gd name="T75" fmla="*/ 24 h 322"/>
                  <a:gd name="T76" fmla="*/ 53 w 221"/>
                  <a:gd name="T77" fmla="*/ 27 h 322"/>
                  <a:gd name="T78" fmla="*/ 73 w 221"/>
                  <a:gd name="T79" fmla="*/ 59 h 322"/>
                  <a:gd name="T80" fmla="*/ 83 w 221"/>
                  <a:gd name="T81" fmla="*/ 81 h 322"/>
                  <a:gd name="T82" fmla="*/ 83 w 221"/>
                  <a:gd name="T83" fmla="*/ 93 h 322"/>
                  <a:gd name="T84" fmla="*/ 77 w 221"/>
                  <a:gd name="T85" fmla="*/ 92 h 322"/>
                  <a:gd name="T86" fmla="*/ 67 w 221"/>
                  <a:gd name="T87" fmla="*/ 80 h 322"/>
                  <a:gd name="T88" fmla="*/ 50 w 221"/>
                  <a:gd name="T89" fmla="*/ 49 h 322"/>
                  <a:gd name="T90" fmla="*/ 41 w 221"/>
                  <a:gd name="T91" fmla="*/ 30 h 322"/>
                  <a:gd name="T92" fmla="*/ 31 w 221"/>
                  <a:gd name="T93" fmla="*/ 32 h 322"/>
                  <a:gd name="T94" fmla="*/ 3 w 221"/>
                  <a:gd name="T95" fmla="*/ 46 h 322"/>
                  <a:gd name="T96" fmla="*/ 1 w 221"/>
                  <a:gd name="T97" fmla="*/ 53 h 322"/>
                  <a:gd name="T98" fmla="*/ 26 w 221"/>
                  <a:gd name="T99" fmla="*/ 84 h 322"/>
                  <a:gd name="T100" fmla="*/ 44 w 221"/>
                  <a:gd name="T101" fmla="*/ 114 h 322"/>
                  <a:gd name="T102" fmla="*/ 46 w 221"/>
                  <a:gd name="T103" fmla="*/ 12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322">
                    <a:moveTo>
                      <a:pt x="46" y="128"/>
                    </a:moveTo>
                    <a:lnTo>
                      <a:pt x="46" y="128"/>
                    </a:lnTo>
                    <a:lnTo>
                      <a:pt x="46" y="128"/>
                    </a:lnTo>
                    <a:lnTo>
                      <a:pt x="46" y="128"/>
                    </a:lnTo>
                    <a:lnTo>
                      <a:pt x="41" y="132"/>
                    </a:lnTo>
                    <a:lnTo>
                      <a:pt x="37" y="138"/>
                    </a:lnTo>
                    <a:lnTo>
                      <a:pt x="28" y="150"/>
                    </a:lnTo>
                    <a:lnTo>
                      <a:pt x="22" y="164"/>
                    </a:lnTo>
                    <a:lnTo>
                      <a:pt x="17" y="177"/>
                    </a:lnTo>
                    <a:lnTo>
                      <a:pt x="16" y="178"/>
                    </a:lnTo>
                    <a:lnTo>
                      <a:pt x="16" y="178"/>
                    </a:lnTo>
                    <a:lnTo>
                      <a:pt x="13" y="187"/>
                    </a:lnTo>
                    <a:lnTo>
                      <a:pt x="8" y="199"/>
                    </a:lnTo>
                    <a:lnTo>
                      <a:pt x="5" y="210"/>
                    </a:lnTo>
                    <a:lnTo>
                      <a:pt x="3" y="223"/>
                    </a:lnTo>
                    <a:lnTo>
                      <a:pt x="2" y="235"/>
                    </a:lnTo>
                    <a:lnTo>
                      <a:pt x="1" y="249"/>
                    </a:lnTo>
                    <a:lnTo>
                      <a:pt x="3" y="263"/>
                    </a:lnTo>
                    <a:lnTo>
                      <a:pt x="6" y="277"/>
                    </a:lnTo>
                    <a:lnTo>
                      <a:pt x="6" y="277"/>
                    </a:lnTo>
                    <a:lnTo>
                      <a:pt x="7" y="282"/>
                    </a:lnTo>
                    <a:lnTo>
                      <a:pt x="7" y="282"/>
                    </a:lnTo>
                    <a:lnTo>
                      <a:pt x="11" y="292"/>
                    </a:lnTo>
                    <a:lnTo>
                      <a:pt x="14" y="303"/>
                    </a:lnTo>
                    <a:lnTo>
                      <a:pt x="18" y="312"/>
                    </a:lnTo>
                    <a:lnTo>
                      <a:pt x="24" y="321"/>
                    </a:lnTo>
                    <a:lnTo>
                      <a:pt x="26" y="322"/>
                    </a:lnTo>
                    <a:lnTo>
                      <a:pt x="26" y="322"/>
                    </a:lnTo>
                    <a:lnTo>
                      <a:pt x="54" y="303"/>
                    </a:lnTo>
                    <a:lnTo>
                      <a:pt x="67" y="292"/>
                    </a:lnTo>
                    <a:lnTo>
                      <a:pt x="79" y="281"/>
                    </a:lnTo>
                    <a:lnTo>
                      <a:pt x="79" y="281"/>
                    </a:lnTo>
                    <a:lnTo>
                      <a:pt x="85" y="272"/>
                    </a:lnTo>
                    <a:lnTo>
                      <a:pt x="89" y="264"/>
                    </a:lnTo>
                    <a:lnTo>
                      <a:pt x="91" y="254"/>
                    </a:lnTo>
                    <a:lnTo>
                      <a:pt x="93" y="245"/>
                    </a:lnTo>
                    <a:lnTo>
                      <a:pt x="94" y="225"/>
                    </a:lnTo>
                    <a:lnTo>
                      <a:pt x="94" y="215"/>
                    </a:lnTo>
                    <a:lnTo>
                      <a:pt x="95" y="205"/>
                    </a:lnTo>
                    <a:lnTo>
                      <a:pt x="95" y="205"/>
                    </a:lnTo>
                    <a:lnTo>
                      <a:pt x="96" y="200"/>
                    </a:lnTo>
                    <a:lnTo>
                      <a:pt x="97" y="194"/>
                    </a:lnTo>
                    <a:lnTo>
                      <a:pt x="99" y="190"/>
                    </a:lnTo>
                    <a:lnTo>
                      <a:pt x="102" y="186"/>
                    </a:lnTo>
                    <a:lnTo>
                      <a:pt x="107" y="180"/>
                    </a:lnTo>
                    <a:lnTo>
                      <a:pt x="115" y="176"/>
                    </a:lnTo>
                    <a:lnTo>
                      <a:pt x="124" y="172"/>
                    </a:lnTo>
                    <a:lnTo>
                      <a:pt x="132" y="170"/>
                    </a:lnTo>
                    <a:lnTo>
                      <a:pt x="152" y="168"/>
                    </a:lnTo>
                    <a:lnTo>
                      <a:pt x="152" y="168"/>
                    </a:lnTo>
                    <a:lnTo>
                      <a:pt x="182" y="165"/>
                    </a:lnTo>
                    <a:lnTo>
                      <a:pt x="211" y="160"/>
                    </a:lnTo>
                    <a:lnTo>
                      <a:pt x="211" y="160"/>
                    </a:lnTo>
                    <a:lnTo>
                      <a:pt x="215" y="160"/>
                    </a:lnTo>
                    <a:lnTo>
                      <a:pt x="219" y="159"/>
                    </a:lnTo>
                    <a:lnTo>
                      <a:pt x="220" y="157"/>
                    </a:lnTo>
                    <a:lnTo>
                      <a:pt x="221" y="153"/>
                    </a:lnTo>
                    <a:lnTo>
                      <a:pt x="221" y="153"/>
                    </a:lnTo>
                    <a:lnTo>
                      <a:pt x="220" y="141"/>
                    </a:lnTo>
                    <a:lnTo>
                      <a:pt x="218" y="129"/>
                    </a:lnTo>
                    <a:lnTo>
                      <a:pt x="218" y="129"/>
                    </a:lnTo>
                    <a:lnTo>
                      <a:pt x="213" y="119"/>
                    </a:lnTo>
                    <a:lnTo>
                      <a:pt x="209" y="109"/>
                    </a:lnTo>
                    <a:lnTo>
                      <a:pt x="203" y="101"/>
                    </a:lnTo>
                    <a:lnTo>
                      <a:pt x="195" y="94"/>
                    </a:lnTo>
                    <a:lnTo>
                      <a:pt x="187" y="88"/>
                    </a:lnTo>
                    <a:lnTo>
                      <a:pt x="178" y="84"/>
                    </a:lnTo>
                    <a:lnTo>
                      <a:pt x="167" y="82"/>
                    </a:lnTo>
                    <a:lnTo>
                      <a:pt x="156" y="82"/>
                    </a:lnTo>
                    <a:lnTo>
                      <a:pt x="156" y="82"/>
                    </a:lnTo>
                    <a:lnTo>
                      <a:pt x="166" y="11"/>
                    </a:lnTo>
                    <a:lnTo>
                      <a:pt x="166" y="11"/>
                    </a:lnTo>
                    <a:lnTo>
                      <a:pt x="166" y="7"/>
                    </a:lnTo>
                    <a:lnTo>
                      <a:pt x="163" y="5"/>
                    </a:lnTo>
                    <a:lnTo>
                      <a:pt x="160" y="3"/>
                    </a:lnTo>
                    <a:lnTo>
                      <a:pt x="155" y="2"/>
                    </a:lnTo>
                    <a:lnTo>
                      <a:pt x="145" y="1"/>
                    </a:lnTo>
                    <a:lnTo>
                      <a:pt x="139" y="0"/>
                    </a:lnTo>
                    <a:lnTo>
                      <a:pt x="139" y="0"/>
                    </a:lnTo>
                    <a:lnTo>
                      <a:pt x="131" y="2"/>
                    </a:lnTo>
                    <a:lnTo>
                      <a:pt x="127" y="3"/>
                    </a:lnTo>
                    <a:lnTo>
                      <a:pt x="124" y="6"/>
                    </a:lnTo>
                    <a:lnTo>
                      <a:pt x="123" y="10"/>
                    </a:lnTo>
                    <a:lnTo>
                      <a:pt x="122" y="13"/>
                    </a:lnTo>
                    <a:lnTo>
                      <a:pt x="123" y="18"/>
                    </a:lnTo>
                    <a:lnTo>
                      <a:pt x="124" y="27"/>
                    </a:lnTo>
                    <a:lnTo>
                      <a:pt x="124" y="27"/>
                    </a:lnTo>
                    <a:lnTo>
                      <a:pt x="125" y="49"/>
                    </a:lnTo>
                    <a:lnTo>
                      <a:pt x="125" y="60"/>
                    </a:lnTo>
                    <a:lnTo>
                      <a:pt x="125" y="70"/>
                    </a:lnTo>
                    <a:lnTo>
                      <a:pt x="125" y="70"/>
                    </a:lnTo>
                    <a:lnTo>
                      <a:pt x="124" y="76"/>
                    </a:lnTo>
                    <a:lnTo>
                      <a:pt x="123" y="78"/>
                    </a:lnTo>
                    <a:lnTo>
                      <a:pt x="121" y="80"/>
                    </a:lnTo>
                    <a:lnTo>
                      <a:pt x="120" y="80"/>
                    </a:lnTo>
                    <a:lnTo>
                      <a:pt x="118" y="79"/>
                    </a:lnTo>
                    <a:lnTo>
                      <a:pt x="116" y="77"/>
                    </a:lnTo>
                    <a:lnTo>
                      <a:pt x="112" y="70"/>
                    </a:lnTo>
                    <a:lnTo>
                      <a:pt x="112" y="70"/>
                    </a:lnTo>
                    <a:lnTo>
                      <a:pt x="108" y="58"/>
                    </a:lnTo>
                    <a:lnTo>
                      <a:pt x="105" y="44"/>
                    </a:lnTo>
                    <a:lnTo>
                      <a:pt x="101" y="18"/>
                    </a:lnTo>
                    <a:lnTo>
                      <a:pt x="101" y="18"/>
                    </a:lnTo>
                    <a:lnTo>
                      <a:pt x="101" y="11"/>
                    </a:lnTo>
                    <a:lnTo>
                      <a:pt x="99" y="9"/>
                    </a:lnTo>
                    <a:lnTo>
                      <a:pt x="96" y="7"/>
                    </a:lnTo>
                    <a:lnTo>
                      <a:pt x="96" y="7"/>
                    </a:lnTo>
                    <a:lnTo>
                      <a:pt x="90" y="7"/>
                    </a:lnTo>
                    <a:lnTo>
                      <a:pt x="84" y="9"/>
                    </a:lnTo>
                    <a:lnTo>
                      <a:pt x="78" y="10"/>
                    </a:lnTo>
                    <a:lnTo>
                      <a:pt x="73" y="12"/>
                    </a:lnTo>
                    <a:lnTo>
                      <a:pt x="73" y="12"/>
                    </a:lnTo>
                    <a:lnTo>
                      <a:pt x="61" y="19"/>
                    </a:lnTo>
                    <a:lnTo>
                      <a:pt x="55" y="24"/>
                    </a:lnTo>
                    <a:lnTo>
                      <a:pt x="53" y="26"/>
                    </a:lnTo>
                    <a:lnTo>
                      <a:pt x="53" y="27"/>
                    </a:lnTo>
                    <a:lnTo>
                      <a:pt x="53" y="27"/>
                    </a:lnTo>
                    <a:lnTo>
                      <a:pt x="60" y="39"/>
                    </a:lnTo>
                    <a:lnTo>
                      <a:pt x="60" y="39"/>
                    </a:lnTo>
                    <a:lnTo>
                      <a:pt x="73" y="59"/>
                    </a:lnTo>
                    <a:lnTo>
                      <a:pt x="78" y="69"/>
                    </a:lnTo>
                    <a:lnTo>
                      <a:pt x="83" y="81"/>
                    </a:lnTo>
                    <a:lnTo>
                      <a:pt x="83" y="81"/>
                    </a:lnTo>
                    <a:lnTo>
                      <a:pt x="84" y="87"/>
                    </a:lnTo>
                    <a:lnTo>
                      <a:pt x="84" y="90"/>
                    </a:lnTo>
                    <a:lnTo>
                      <a:pt x="83" y="93"/>
                    </a:lnTo>
                    <a:lnTo>
                      <a:pt x="81" y="94"/>
                    </a:lnTo>
                    <a:lnTo>
                      <a:pt x="80" y="94"/>
                    </a:lnTo>
                    <a:lnTo>
                      <a:pt x="77" y="92"/>
                    </a:lnTo>
                    <a:lnTo>
                      <a:pt x="74" y="88"/>
                    </a:lnTo>
                    <a:lnTo>
                      <a:pt x="74" y="88"/>
                    </a:lnTo>
                    <a:lnTo>
                      <a:pt x="67" y="80"/>
                    </a:lnTo>
                    <a:lnTo>
                      <a:pt x="61" y="69"/>
                    </a:lnTo>
                    <a:lnTo>
                      <a:pt x="50" y="49"/>
                    </a:lnTo>
                    <a:lnTo>
                      <a:pt x="50" y="49"/>
                    </a:lnTo>
                    <a:lnTo>
                      <a:pt x="46" y="38"/>
                    </a:lnTo>
                    <a:lnTo>
                      <a:pt x="42" y="32"/>
                    </a:lnTo>
                    <a:lnTo>
                      <a:pt x="41" y="30"/>
                    </a:lnTo>
                    <a:lnTo>
                      <a:pt x="40" y="28"/>
                    </a:lnTo>
                    <a:lnTo>
                      <a:pt x="40" y="28"/>
                    </a:lnTo>
                    <a:lnTo>
                      <a:pt x="31" y="32"/>
                    </a:lnTo>
                    <a:lnTo>
                      <a:pt x="16" y="38"/>
                    </a:lnTo>
                    <a:lnTo>
                      <a:pt x="10" y="42"/>
                    </a:lnTo>
                    <a:lnTo>
                      <a:pt x="3" y="46"/>
                    </a:lnTo>
                    <a:lnTo>
                      <a:pt x="1" y="49"/>
                    </a:lnTo>
                    <a:lnTo>
                      <a:pt x="0" y="51"/>
                    </a:lnTo>
                    <a:lnTo>
                      <a:pt x="1" y="53"/>
                    </a:lnTo>
                    <a:lnTo>
                      <a:pt x="1" y="53"/>
                    </a:lnTo>
                    <a:lnTo>
                      <a:pt x="11" y="62"/>
                    </a:lnTo>
                    <a:lnTo>
                      <a:pt x="26" y="84"/>
                    </a:lnTo>
                    <a:lnTo>
                      <a:pt x="35" y="96"/>
                    </a:lnTo>
                    <a:lnTo>
                      <a:pt x="42" y="108"/>
                    </a:lnTo>
                    <a:lnTo>
                      <a:pt x="44" y="114"/>
                    </a:lnTo>
                    <a:lnTo>
                      <a:pt x="46" y="119"/>
                    </a:lnTo>
                    <a:lnTo>
                      <a:pt x="46" y="124"/>
                    </a:lnTo>
                    <a:lnTo>
                      <a:pt x="46" y="128"/>
                    </a:lnTo>
                    <a:lnTo>
                      <a:pt x="4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9" name="Freeform 26">
                <a:extLst>
                  <a:ext uri="{FF2B5EF4-FFF2-40B4-BE49-F238E27FC236}">
                    <a16:creationId xmlns:a16="http://schemas.microsoft.com/office/drawing/2014/main" id="{946A0E51-35C5-4CE7-B79F-2BF7B7E10A7F}"/>
                  </a:ext>
                </a:extLst>
              </p:cNvPr>
              <p:cNvSpPr>
                <a:spLocks/>
              </p:cNvSpPr>
              <p:nvPr/>
            </p:nvSpPr>
            <p:spPr bwMode="auto">
              <a:xfrm>
                <a:off x="9307513" y="5705475"/>
                <a:ext cx="606425" cy="836613"/>
              </a:xfrm>
              <a:custGeom>
                <a:avLst/>
                <a:gdLst>
                  <a:gd name="T0" fmla="*/ 248 w 382"/>
                  <a:gd name="T1" fmla="*/ 170 h 527"/>
                  <a:gd name="T2" fmla="*/ 216 w 382"/>
                  <a:gd name="T3" fmla="*/ 144 h 527"/>
                  <a:gd name="T4" fmla="*/ 206 w 382"/>
                  <a:gd name="T5" fmla="*/ 127 h 527"/>
                  <a:gd name="T6" fmla="*/ 200 w 382"/>
                  <a:gd name="T7" fmla="*/ 100 h 527"/>
                  <a:gd name="T8" fmla="*/ 204 w 382"/>
                  <a:gd name="T9" fmla="*/ 82 h 527"/>
                  <a:gd name="T10" fmla="*/ 213 w 382"/>
                  <a:gd name="T11" fmla="*/ 68 h 527"/>
                  <a:gd name="T12" fmla="*/ 227 w 382"/>
                  <a:gd name="T13" fmla="*/ 60 h 527"/>
                  <a:gd name="T14" fmla="*/ 263 w 382"/>
                  <a:gd name="T15" fmla="*/ 50 h 527"/>
                  <a:gd name="T16" fmla="*/ 338 w 382"/>
                  <a:gd name="T17" fmla="*/ 38 h 527"/>
                  <a:gd name="T18" fmla="*/ 339 w 382"/>
                  <a:gd name="T19" fmla="*/ 12 h 527"/>
                  <a:gd name="T20" fmla="*/ 337 w 382"/>
                  <a:gd name="T21" fmla="*/ 0 h 527"/>
                  <a:gd name="T22" fmla="*/ 268 w 382"/>
                  <a:gd name="T23" fmla="*/ 11 h 527"/>
                  <a:gd name="T24" fmla="*/ 200 w 382"/>
                  <a:gd name="T25" fmla="*/ 21 h 527"/>
                  <a:gd name="T26" fmla="*/ 167 w 382"/>
                  <a:gd name="T27" fmla="*/ 23 h 527"/>
                  <a:gd name="T28" fmla="*/ 156 w 382"/>
                  <a:gd name="T29" fmla="*/ 31 h 527"/>
                  <a:gd name="T30" fmla="*/ 154 w 382"/>
                  <a:gd name="T31" fmla="*/ 44 h 527"/>
                  <a:gd name="T32" fmla="*/ 153 w 382"/>
                  <a:gd name="T33" fmla="*/ 76 h 527"/>
                  <a:gd name="T34" fmla="*/ 149 w 382"/>
                  <a:gd name="T35" fmla="*/ 103 h 527"/>
                  <a:gd name="T36" fmla="*/ 143 w 382"/>
                  <a:gd name="T37" fmla="*/ 116 h 527"/>
                  <a:gd name="T38" fmla="*/ 108 w 382"/>
                  <a:gd name="T39" fmla="*/ 148 h 527"/>
                  <a:gd name="T40" fmla="*/ 66 w 382"/>
                  <a:gd name="T41" fmla="*/ 181 h 527"/>
                  <a:gd name="T42" fmla="*/ 29 w 382"/>
                  <a:gd name="T43" fmla="*/ 219 h 527"/>
                  <a:gd name="T44" fmla="*/ 11 w 382"/>
                  <a:gd name="T45" fmla="*/ 250 h 527"/>
                  <a:gd name="T46" fmla="*/ 5 w 382"/>
                  <a:gd name="T47" fmla="*/ 268 h 527"/>
                  <a:gd name="T48" fmla="*/ 0 w 382"/>
                  <a:gd name="T49" fmla="*/ 318 h 527"/>
                  <a:gd name="T50" fmla="*/ 4 w 382"/>
                  <a:gd name="T51" fmla="*/ 347 h 527"/>
                  <a:gd name="T52" fmla="*/ 15 w 382"/>
                  <a:gd name="T53" fmla="*/ 372 h 527"/>
                  <a:gd name="T54" fmla="*/ 30 w 382"/>
                  <a:gd name="T55" fmla="*/ 396 h 527"/>
                  <a:gd name="T56" fmla="*/ 58 w 382"/>
                  <a:gd name="T57" fmla="*/ 422 h 527"/>
                  <a:gd name="T58" fmla="*/ 105 w 382"/>
                  <a:gd name="T59" fmla="*/ 453 h 527"/>
                  <a:gd name="T60" fmla="*/ 167 w 382"/>
                  <a:gd name="T61" fmla="*/ 481 h 527"/>
                  <a:gd name="T62" fmla="*/ 190 w 382"/>
                  <a:gd name="T63" fmla="*/ 491 h 527"/>
                  <a:gd name="T64" fmla="*/ 247 w 382"/>
                  <a:gd name="T65" fmla="*/ 513 h 527"/>
                  <a:gd name="T66" fmla="*/ 294 w 382"/>
                  <a:gd name="T67" fmla="*/ 525 h 527"/>
                  <a:gd name="T68" fmla="*/ 320 w 382"/>
                  <a:gd name="T69" fmla="*/ 527 h 527"/>
                  <a:gd name="T70" fmla="*/ 349 w 382"/>
                  <a:gd name="T71" fmla="*/ 522 h 527"/>
                  <a:gd name="T72" fmla="*/ 364 w 382"/>
                  <a:gd name="T73" fmla="*/ 512 h 527"/>
                  <a:gd name="T74" fmla="*/ 373 w 382"/>
                  <a:gd name="T75" fmla="*/ 497 h 527"/>
                  <a:gd name="T76" fmla="*/ 380 w 382"/>
                  <a:gd name="T77" fmla="*/ 462 h 527"/>
                  <a:gd name="T78" fmla="*/ 381 w 382"/>
                  <a:gd name="T79" fmla="*/ 449 h 527"/>
                  <a:gd name="T80" fmla="*/ 379 w 382"/>
                  <a:gd name="T81" fmla="*/ 359 h 527"/>
                  <a:gd name="T82" fmla="*/ 363 w 382"/>
                  <a:gd name="T83" fmla="*/ 293 h 527"/>
                  <a:gd name="T84" fmla="*/ 339 w 382"/>
                  <a:gd name="T85" fmla="*/ 247 h 527"/>
                  <a:gd name="T86" fmla="*/ 309 w 382"/>
                  <a:gd name="T87" fmla="*/ 213 h 527"/>
                  <a:gd name="T88" fmla="*/ 266 w 382"/>
                  <a:gd name="T89" fmla="*/ 18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527">
                    <a:moveTo>
                      <a:pt x="266" y="183"/>
                    </a:moveTo>
                    <a:lnTo>
                      <a:pt x="266" y="183"/>
                    </a:lnTo>
                    <a:lnTo>
                      <a:pt x="248" y="170"/>
                    </a:lnTo>
                    <a:lnTo>
                      <a:pt x="231" y="158"/>
                    </a:lnTo>
                    <a:lnTo>
                      <a:pt x="224" y="151"/>
                    </a:lnTo>
                    <a:lnTo>
                      <a:pt x="216" y="144"/>
                    </a:lnTo>
                    <a:lnTo>
                      <a:pt x="211" y="136"/>
                    </a:lnTo>
                    <a:lnTo>
                      <a:pt x="206" y="127"/>
                    </a:lnTo>
                    <a:lnTo>
                      <a:pt x="206" y="127"/>
                    </a:lnTo>
                    <a:lnTo>
                      <a:pt x="202" y="118"/>
                    </a:lnTo>
                    <a:lnTo>
                      <a:pt x="200" y="106"/>
                    </a:lnTo>
                    <a:lnTo>
                      <a:pt x="200" y="100"/>
                    </a:lnTo>
                    <a:lnTo>
                      <a:pt x="200" y="94"/>
                    </a:lnTo>
                    <a:lnTo>
                      <a:pt x="202" y="88"/>
                    </a:lnTo>
                    <a:lnTo>
                      <a:pt x="204" y="82"/>
                    </a:lnTo>
                    <a:lnTo>
                      <a:pt x="204" y="82"/>
                    </a:lnTo>
                    <a:lnTo>
                      <a:pt x="207" y="76"/>
                    </a:lnTo>
                    <a:lnTo>
                      <a:pt x="213" y="68"/>
                    </a:lnTo>
                    <a:lnTo>
                      <a:pt x="217" y="65"/>
                    </a:lnTo>
                    <a:lnTo>
                      <a:pt x="222" y="62"/>
                    </a:lnTo>
                    <a:lnTo>
                      <a:pt x="227" y="60"/>
                    </a:lnTo>
                    <a:lnTo>
                      <a:pt x="233" y="58"/>
                    </a:lnTo>
                    <a:lnTo>
                      <a:pt x="233" y="58"/>
                    </a:lnTo>
                    <a:lnTo>
                      <a:pt x="263" y="50"/>
                    </a:lnTo>
                    <a:lnTo>
                      <a:pt x="293" y="45"/>
                    </a:lnTo>
                    <a:lnTo>
                      <a:pt x="338" y="38"/>
                    </a:lnTo>
                    <a:lnTo>
                      <a:pt x="338" y="38"/>
                    </a:lnTo>
                    <a:lnTo>
                      <a:pt x="339" y="29"/>
                    </a:lnTo>
                    <a:lnTo>
                      <a:pt x="340" y="21"/>
                    </a:lnTo>
                    <a:lnTo>
                      <a:pt x="339" y="12"/>
                    </a:lnTo>
                    <a:lnTo>
                      <a:pt x="339" y="12"/>
                    </a:lnTo>
                    <a:lnTo>
                      <a:pt x="337" y="0"/>
                    </a:lnTo>
                    <a:lnTo>
                      <a:pt x="337" y="0"/>
                    </a:lnTo>
                    <a:lnTo>
                      <a:pt x="321" y="1"/>
                    </a:lnTo>
                    <a:lnTo>
                      <a:pt x="304" y="4"/>
                    </a:lnTo>
                    <a:lnTo>
                      <a:pt x="268" y="11"/>
                    </a:lnTo>
                    <a:lnTo>
                      <a:pt x="268" y="11"/>
                    </a:lnTo>
                    <a:lnTo>
                      <a:pt x="223" y="18"/>
                    </a:lnTo>
                    <a:lnTo>
                      <a:pt x="200" y="21"/>
                    </a:lnTo>
                    <a:lnTo>
                      <a:pt x="176" y="22"/>
                    </a:lnTo>
                    <a:lnTo>
                      <a:pt x="176" y="22"/>
                    </a:lnTo>
                    <a:lnTo>
                      <a:pt x="167" y="23"/>
                    </a:lnTo>
                    <a:lnTo>
                      <a:pt x="161" y="25"/>
                    </a:lnTo>
                    <a:lnTo>
                      <a:pt x="159" y="28"/>
                    </a:lnTo>
                    <a:lnTo>
                      <a:pt x="156" y="31"/>
                    </a:lnTo>
                    <a:lnTo>
                      <a:pt x="156" y="31"/>
                    </a:lnTo>
                    <a:lnTo>
                      <a:pt x="154" y="37"/>
                    </a:lnTo>
                    <a:lnTo>
                      <a:pt x="154" y="44"/>
                    </a:lnTo>
                    <a:lnTo>
                      <a:pt x="153" y="62"/>
                    </a:lnTo>
                    <a:lnTo>
                      <a:pt x="153" y="62"/>
                    </a:lnTo>
                    <a:lnTo>
                      <a:pt x="153" y="76"/>
                    </a:lnTo>
                    <a:lnTo>
                      <a:pt x="152" y="89"/>
                    </a:lnTo>
                    <a:lnTo>
                      <a:pt x="151" y="97"/>
                    </a:lnTo>
                    <a:lnTo>
                      <a:pt x="149" y="103"/>
                    </a:lnTo>
                    <a:lnTo>
                      <a:pt x="146" y="109"/>
                    </a:lnTo>
                    <a:lnTo>
                      <a:pt x="143" y="116"/>
                    </a:lnTo>
                    <a:lnTo>
                      <a:pt x="143" y="116"/>
                    </a:lnTo>
                    <a:lnTo>
                      <a:pt x="132" y="127"/>
                    </a:lnTo>
                    <a:lnTo>
                      <a:pt x="121" y="138"/>
                    </a:lnTo>
                    <a:lnTo>
                      <a:pt x="108" y="148"/>
                    </a:lnTo>
                    <a:lnTo>
                      <a:pt x="93" y="160"/>
                    </a:lnTo>
                    <a:lnTo>
                      <a:pt x="93" y="160"/>
                    </a:lnTo>
                    <a:lnTo>
                      <a:pt x="66" y="181"/>
                    </a:lnTo>
                    <a:lnTo>
                      <a:pt x="54" y="192"/>
                    </a:lnTo>
                    <a:lnTo>
                      <a:pt x="41" y="205"/>
                    </a:lnTo>
                    <a:lnTo>
                      <a:pt x="29" y="219"/>
                    </a:lnTo>
                    <a:lnTo>
                      <a:pt x="19" y="233"/>
                    </a:lnTo>
                    <a:lnTo>
                      <a:pt x="15" y="242"/>
                    </a:lnTo>
                    <a:lnTo>
                      <a:pt x="11" y="250"/>
                    </a:lnTo>
                    <a:lnTo>
                      <a:pt x="8" y="258"/>
                    </a:lnTo>
                    <a:lnTo>
                      <a:pt x="5" y="268"/>
                    </a:lnTo>
                    <a:lnTo>
                      <a:pt x="5" y="268"/>
                    </a:lnTo>
                    <a:lnTo>
                      <a:pt x="1" y="289"/>
                    </a:lnTo>
                    <a:lnTo>
                      <a:pt x="0" y="309"/>
                    </a:lnTo>
                    <a:lnTo>
                      <a:pt x="0" y="318"/>
                    </a:lnTo>
                    <a:lnTo>
                      <a:pt x="1" y="328"/>
                    </a:lnTo>
                    <a:lnTo>
                      <a:pt x="2" y="337"/>
                    </a:lnTo>
                    <a:lnTo>
                      <a:pt x="4" y="347"/>
                    </a:lnTo>
                    <a:lnTo>
                      <a:pt x="7" y="355"/>
                    </a:lnTo>
                    <a:lnTo>
                      <a:pt x="10" y="364"/>
                    </a:lnTo>
                    <a:lnTo>
                      <a:pt x="15" y="372"/>
                    </a:lnTo>
                    <a:lnTo>
                      <a:pt x="19" y="380"/>
                    </a:lnTo>
                    <a:lnTo>
                      <a:pt x="24" y="388"/>
                    </a:lnTo>
                    <a:lnTo>
                      <a:pt x="30" y="396"/>
                    </a:lnTo>
                    <a:lnTo>
                      <a:pt x="44" y="411"/>
                    </a:lnTo>
                    <a:lnTo>
                      <a:pt x="44" y="411"/>
                    </a:lnTo>
                    <a:lnTo>
                      <a:pt x="58" y="422"/>
                    </a:lnTo>
                    <a:lnTo>
                      <a:pt x="73" y="434"/>
                    </a:lnTo>
                    <a:lnTo>
                      <a:pt x="89" y="443"/>
                    </a:lnTo>
                    <a:lnTo>
                      <a:pt x="105" y="453"/>
                    </a:lnTo>
                    <a:lnTo>
                      <a:pt x="122" y="461"/>
                    </a:lnTo>
                    <a:lnTo>
                      <a:pt x="138" y="469"/>
                    </a:lnTo>
                    <a:lnTo>
                      <a:pt x="167" y="481"/>
                    </a:lnTo>
                    <a:lnTo>
                      <a:pt x="167" y="481"/>
                    </a:lnTo>
                    <a:lnTo>
                      <a:pt x="190" y="491"/>
                    </a:lnTo>
                    <a:lnTo>
                      <a:pt x="190" y="491"/>
                    </a:lnTo>
                    <a:lnTo>
                      <a:pt x="210" y="499"/>
                    </a:lnTo>
                    <a:lnTo>
                      <a:pt x="229" y="506"/>
                    </a:lnTo>
                    <a:lnTo>
                      <a:pt x="247" y="513"/>
                    </a:lnTo>
                    <a:lnTo>
                      <a:pt x="264" y="518"/>
                    </a:lnTo>
                    <a:lnTo>
                      <a:pt x="279" y="522"/>
                    </a:lnTo>
                    <a:lnTo>
                      <a:pt x="294" y="525"/>
                    </a:lnTo>
                    <a:lnTo>
                      <a:pt x="308" y="527"/>
                    </a:lnTo>
                    <a:lnTo>
                      <a:pt x="320" y="527"/>
                    </a:lnTo>
                    <a:lnTo>
                      <a:pt x="320" y="527"/>
                    </a:lnTo>
                    <a:lnTo>
                      <a:pt x="332" y="527"/>
                    </a:lnTo>
                    <a:lnTo>
                      <a:pt x="341" y="525"/>
                    </a:lnTo>
                    <a:lnTo>
                      <a:pt x="349" y="522"/>
                    </a:lnTo>
                    <a:lnTo>
                      <a:pt x="356" y="519"/>
                    </a:lnTo>
                    <a:lnTo>
                      <a:pt x="360" y="516"/>
                    </a:lnTo>
                    <a:lnTo>
                      <a:pt x="364" y="512"/>
                    </a:lnTo>
                    <a:lnTo>
                      <a:pt x="371" y="503"/>
                    </a:lnTo>
                    <a:lnTo>
                      <a:pt x="371" y="503"/>
                    </a:lnTo>
                    <a:lnTo>
                      <a:pt x="373" y="497"/>
                    </a:lnTo>
                    <a:lnTo>
                      <a:pt x="375" y="491"/>
                    </a:lnTo>
                    <a:lnTo>
                      <a:pt x="378" y="477"/>
                    </a:lnTo>
                    <a:lnTo>
                      <a:pt x="380" y="462"/>
                    </a:lnTo>
                    <a:lnTo>
                      <a:pt x="381" y="450"/>
                    </a:lnTo>
                    <a:lnTo>
                      <a:pt x="381" y="449"/>
                    </a:lnTo>
                    <a:lnTo>
                      <a:pt x="381" y="449"/>
                    </a:lnTo>
                    <a:lnTo>
                      <a:pt x="382" y="416"/>
                    </a:lnTo>
                    <a:lnTo>
                      <a:pt x="381" y="386"/>
                    </a:lnTo>
                    <a:lnTo>
                      <a:pt x="379" y="359"/>
                    </a:lnTo>
                    <a:lnTo>
                      <a:pt x="375" y="334"/>
                    </a:lnTo>
                    <a:lnTo>
                      <a:pt x="370" y="313"/>
                    </a:lnTo>
                    <a:lnTo>
                      <a:pt x="363" y="293"/>
                    </a:lnTo>
                    <a:lnTo>
                      <a:pt x="356" y="276"/>
                    </a:lnTo>
                    <a:lnTo>
                      <a:pt x="348" y="261"/>
                    </a:lnTo>
                    <a:lnTo>
                      <a:pt x="339" y="247"/>
                    </a:lnTo>
                    <a:lnTo>
                      <a:pt x="330" y="234"/>
                    </a:lnTo>
                    <a:lnTo>
                      <a:pt x="319" y="224"/>
                    </a:lnTo>
                    <a:lnTo>
                      <a:pt x="309" y="213"/>
                    </a:lnTo>
                    <a:lnTo>
                      <a:pt x="298" y="205"/>
                    </a:lnTo>
                    <a:lnTo>
                      <a:pt x="287" y="198"/>
                    </a:lnTo>
                    <a:lnTo>
                      <a:pt x="266" y="183"/>
                    </a:lnTo>
                    <a:lnTo>
                      <a:pt x="266"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20" name="Freeform 27">
                <a:extLst>
                  <a:ext uri="{FF2B5EF4-FFF2-40B4-BE49-F238E27FC236}">
                    <a16:creationId xmlns:a16="http://schemas.microsoft.com/office/drawing/2014/main" id="{105B1037-C798-4871-8076-02582C933936}"/>
                  </a:ext>
                </a:extLst>
              </p:cNvPr>
              <p:cNvSpPr>
                <a:spLocks/>
              </p:cNvSpPr>
              <p:nvPr/>
            </p:nvSpPr>
            <p:spPr bwMode="auto">
              <a:xfrm>
                <a:off x="9652001" y="5816600"/>
                <a:ext cx="158750" cy="203200"/>
              </a:xfrm>
              <a:custGeom>
                <a:avLst/>
                <a:gdLst>
                  <a:gd name="T0" fmla="*/ 36 w 100"/>
                  <a:gd name="T1" fmla="*/ 0 h 128"/>
                  <a:gd name="T2" fmla="*/ 36 w 100"/>
                  <a:gd name="T3" fmla="*/ 0 h 128"/>
                  <a:gd name="T4" fmla="*/ 36 w 100"/>
                  <a:gd name="T5" fmla="*/ 0 h 128"/>
                  <a:gd name="T6" fmla="*/ 21 w 100"/>
                  <a:gd name="T7" fmla="*/ 5 h 128"/>
                  <a:gd name="T8" fmla="*/ 21 w 100"/>
                  <a:gd name="T9" fmla="*/ 5 h 128"/>
                  <a:gd name="T10" fmla="*/ 16 w 100"/>
                  <a:gd name="T11" fmla="*/ 6 h 128"/>
                  <a:gd name="T12" fmla="*/ 12 w 100"/>
                  <a:gd name="T13" fmla="*/ 8 h 128"/>
                  <a:gd name="T14" fmla="*/ 7 w 100"/>
                  <a:gd name="T15" fmla="*/ 13 h 128"/>
                  <a:gd name="T16" fmla="*/ 3 w 100"/>
                  <a:gd name="T17" fmla="*/ 19 h 128"/>
                  <a:gd name="T18" fmla="*/ 0 w 100"/>
                  <a:gd name="T19" fmla="*/ 26 h 128"/>
                  <a:gd name="T20" fmla="*/ 0 w 100"/>
                  <a:gd name="T21" fmla="*/ 32 h 128"/>
                  <a:gd name="T22" fmla="*/ 0 w 100"/>
                  <a:gd name="T23" fmla="*/ 38 h 128"/>
                  <a:gd name="T24" fmla="*/ 3 w 100"/>
                  <a:gd name="T25" fmla="*/ 45 h 128"/>
                  <a:gd name="T26" fmla="*/ 5 w 100"/>
                  <a:gd name="T27" fmla="*/ 50 h 128"/>
                  <a:gd name="T28" fmla="*/ 5 w 100"/>
                  <a:gd name="T29" fmla="*/ 50 h 128"/>
                  <a:gd name="T30" fmla="*/ 8 w 100"/>
                  <a:gd name="T31" fmla="*/ 55 h 128"/>
                  <a:gd name="T32" fmla="*/ 12 w 100"/>
                  <a:gd name="T33" fmla="*/ 60 h 128"/>
                  <a:gd name="T34" fmla="*/ 20 w 100"/>
                  <a:gd name="T35" fmla="*/ 71 h 128"/>
                  <a:gd name="T36" fmla="*/ 31 w 100"/>
                  <a:gd name="T37" fmla="*/ 79 h 128"/>
                  <a:gd name="T38" fmla="*/ 43 w 100"/>
                  <a:gd name="T39" fmla="*/ 89 h 128"/>
                  <a:gd name="T40" fmla="*/ 71 w 100"/>
                  <a:gd name="T41" fmla="*/ 107 h 128"/>
                  <a:gd name="T42" fmla="*/ 86 w 100"/>
                  <a:gd name="T43" fmla="*/ 117 h 128"/>
                  <a:gd name="T44" fmla="*/ 100 w 100"/>
                  <a:gd name="T45" fmla="*/ 128 h 128"/>
                  <a:gd name="T46" fmla="*/ 100 w 100"/>
                  <a:gd name="T47" fmla="*/ 128 h 128"/>
                  <a:gd name="T48" fmla="*/ 100 w 100"/>
                  <a:gd name="T49" fmla="*/ 124 h 128"/>
                  <a:gd name="T50" fmla="*/ 100 w 100"/>
                  <a:gd name="T51" fmla="*/ 114 h 128"/>
                  <a:gd name="T52" fmla="*/ 100 w 100"/>
                  <a:gd name="T53" fmla="*/ 98 h 128"/>
                  <a:gd name="T54" fmla="*/ 98 w 100"/>
                  <a:gd name="T55" fmla="*/ 90 h 128"/>
                  <a:gd name="T56" fmla="*/ 97 w 100"/>
                  <a:gd name="T57" fmla="*/ 80 h 128"/>
                  <a:gd name="T58" fmla="*/ 94 w 100"/>
                  <a:gd name="T59" fmla="*/ 70 h 128"/>
                  <a:gd name="T60" fmla="*/ 90 w 100"/>
                  <a:gd name="T61" fmla="*/ 59 h 128"/>
                  <a:gd name="T62" fmla="*/ 84 w 100"/>
                  <a:gd name="T63" fmla="*/ 49 h 128"/>
                  <a:gd name="T64" fmla="*/ 78 w 100"/>
                  <a:gd name="T65" fmla="*/ 38 h 128"/>
                  <a:gd name="T66" fmla="*/ 71 w 100"/>
                  <a:gd name="T67" fmla="*/ 28 h 128"/>
                  <a:gd name="T68" fmla="*/ 61 w 100"/>
                  <a:gd name="T69" fmla="*/ 18 h 128"/>
                  <a:gd name="T70" fmla="*/ 50 w 100"/>
                  <a:gd name="T71" fmla="*/ 9 h 128"/>
                  <a:gd name="T72" fmla="*/ 36 w 100"/>
                  <a:gd name="T73" fmla="*/ 0 h 128"/>
                  <a:gd name="T74" fmla="*/ 36 w 100"/>
                  <a:gd name="T7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28">
                    <a:moveTo>
                      <a:pt x="36" y="0"/>
                    </a:moveTo>
                    <a:lnTo>
                      <a:pt x="36" y="0"/>
                    </a:lnTo>
                    <a:lnTo>
                      <a:pt x="36" y="0"/>
                    </a:lnTo>
                    <a:lnTo>
                      <a:pt x="21" y="5"/>
                    </a:lnTo>
                    <a:lnTo>
                      <a:pt x="21" y="5"/>
                    </a:lnTo>
                    <a:lnTo>
                      <a:pt x="16" y="6"/>
                    </a:lnTo>
                    <a:lnTo>
                      <a:pt x="12" y="8"/>
                    </a:lnTo>
                    <a:lnTo>
                      <a:pt x="7" y="13"/>
                    </a:lnTo>
                    <a:lnTo>
                      <a:pt x="3" y="19"/>
                    </a:lnTo>
                    <a:lnTo>
                      <a:pt x="0" y="26"/>
                    </a:lnTo>
                    <a:lnTo>
                      <a:pt x="0" y="32"/>
                    </a:lnTo>
                    <a:lnTo>
                      <a:pt x="0" y="38"/>
                    </a:lnTo>
                    <a:lnTo>
                      <a:pt x="3" y="45"/>
                    </a:lnTo>
                    <a:lnTo>
                      <a:pt x="5" y="50"/>
                    </a:lnTo>
                    <a:lnTo>
                      <a:pt x="5" y="50"/>
                    </a:lnTo>
                    <a:lnTo>
                      <a:pt x="8" y="55"/>
                    </a:lnTo>
                    <a:lnTo>
                      <a:pt x="12" y="60"/>
                    </a:lnTo>
                    <a:lnTo>
                      <a:pt x="20" y="71"/>
                    </a:lnTo>
                    <a:lnTo>
                      <a:pt x="31" y="79"/>
                    </a:lnTo>
                    <a:lnTo>
                      <a:pt x="43" y="89"/>
                    </a:lnTo>
                    <a:lnTo>
                      <a:pt x="71" y="107"/>
                    </a:lnTo>
                    <a:lnTo>
                      <a:pt x="86" y="117"/>
                    </a:lnTo>
                    <a:lnTo>
                      <a:pt x="100" y="128"/>
                    </a:lnTo>
                    <a:lnTo>
                      <a:pt x="100" y="128"/>
                    </a:lnTo>
                    <a:lnTo>
                      <a:pt x="100" y="124"/>
                    </a:lnTo>
                    <a:lnTo>
                      <a:pt x="100" y="114"/>
                    </a:lnTo>
                    <a:lnTo>
                      <a:pt x="100" y="98"/>
                    </a:lnTo>
                    <a:lnTo>
                      <a:pt x="98" y="90"/>
                    </a:lnTo>
                    <a:lnTo>
                      <a:pt x="97" y="80"/>
                    </a:lnTo>
                    <a:lnTo>
                      <a:pt x="94" y="70"/>
                    </a:lnTo>
                    <a:lnTo>
                      <a:pt x="90" y="59"/>
                    </a:lnTo>
                    <a:lnTo>
                      <a:pt x="84" y="49"/>
                    </a:lnTo>
                    <a:lnTo>
                      <a:pt x="78" y="38"/>
                    </a:lnTo>
                    <a:lnTo>
                      <a:pt x="71" y="28"/>
                    </a:lnTo>
                    <a:lnTo>
                      <a:pt x="61" y="18"/>
                    </a:lnTo>
                    <a:lnTo>
                      <a:pt x="50" y="9"/>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grpSp>
        <p:nvGrpSpPr>
          <p:cNvPr id="21" name="Lungs">
            <a:extLst>
              <a:ext uri="{FF2B5EF4-FFF2-40B4-BE49-F238E27FC236}">
                <a16:creationId xmlns:a16="http://schemas.microsoft.com/office/drawing/2014/main" id="{9BDB4D68-54AB-4328-BC52-F5B18F533758}"/>
              </a:ext>
            </a:extLst>
          </p:cNvPr>
          <p:cNvGrpSpPr/>
          <p:nvPr/>
        </p:nvGrpSpPr>
        <p:grpSpPr>
          <a:xfrm>
            <a:off x="7085361" y="5310319"/>
            <a:ext cx="736320" cy="716586"/>
            <a:chOff x="7371845" y="5004295"/>
            <a:chExt cx="872675" cy="849287"/>
          </a:xfrm>
        </p:grpSpPr>
        <p:sp>
          <p:nvSpPr>
            <p:cNvPr id="22" name="Oval 21">
              <a:extLst>
                <a:ext uri="{FF2B5EF4-FFF2-40B4-BE49-F238E27FC236}">
                  <a16:creationId xmlns:a16="http://schemas.microsoft.com/office/drawing/2014/main" id="{6FF4688B-A91C-4C2F-9F22-D03A63BC4023}"/>
                </a:ext>
              </a:extLst>
            </p:cNvPr>
            <p:cNvSpPr/>
            <p:nvPr/>
          </p:nvSpPr>
          <p:spPr>
            <a:xfrm>
              <a:off x="7850252" y="5004295"/>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sp>
          <p:nvSpPr>
            <p:cNvPr id="23" name="Freeform 17">
              <a:extLst>
                <a:ext uri="{FF2B5EF4-FFF2-40B4-BE49-F238E27FC236}">
                  <a16:creationId xmlns:a16="http://schemas.microsoft.com/office/drawing/2014/main" id="{F473E4C8-7642-4FBE-8D48-ED6411587AD2}"/>
                </a:ext>
              </a:extLst>
            </p:cNvPr>
            <p:cNvSpPr>
              <a:spLocks/>
            </p:cNvSpPr>
            <p:nvPr/>
          </p:nvSpPr>
          <p:spPr bwMode="auto">
            <a:xfrm>
              <a:off x="7371845" y="5032016"/>
              <a:ext cx="872675" cy="821566"/>
            </a:xfrm>
            <a:custGeom>
              <a:avLst/>
              <a:gdLst>
                <a:gd name="T0" fmla="*/ 681 w 683"/>
                <a:gd name="T1" fmla="*/ 453 h 643"/>
                <a:gd name="T2" fmla="*/ 672 w 683"/>
                <a:gd name="T3" fmla="*/ 381 h 643"/>
                <a:gd name="T4" fmla="*/ 648 w 683"/>
                <a:gd name="T5" fmla="*/ 289 h 643"/>
                <a:gd name="T6" fmla="*/ 626 w 683"/>
                <a:gd name="T7" fmla="*/ 238 h 643"/>
                <a:gd name="T8" fmla="*/ 597 w 683"/>
                <a:gd name="T9" fmla="*/ 189 h 643"/>
                <a:gd name="T10" fmla="*/ 561 w 683"/>
                <a:gd name="T11" fmla="*/ 146 h 643"/>
                <a:gd name="T12" fmla="*/ 536 w 683"/>
                <a:gd name="T13" fmla="*/ 123 h 643"/>
                <a:gd name="T14" fmla="*/ 488 w 683"/>
                <a:gd name="T15" fmla="*/ 89 h 643"/>
                <a:gd name="T16" fmla="*/ 453 w 683"/>
                <a:gd name="T17" fmla="*/ 76 h 643"/>
                <a:gd name="T18" fmla="*/ 438 w 683"/>
                <a:gd name="T19" fmla="*/ 74 h 643"/>
                <a:gd name="T20" fmla="*/ 417 w 683"/>
                <a:gd name="T21" fmla="*/ 79 h 643"/>
                <a:gd name="T22" fmla="*/ 402 w 683"/>
                <a:gd name="T23" fmla="*/ 97 h 643"/>
                <a:gd name="T24" fmla="*/ 391 w 683"/>
                <a:gd name="T25" fmla="*/ 133 h 643"/>
                <a:gd name="T26" fmla="*/ 386 w 683"/>
                <a:gd name="T27" fmla="*/ 178 h 643"/>
                <a:gd name="T28" fmla="*/ 325 w 683"/>
                <a:gd name="T29" fmla="*/ 0 h 643"/>
                <a:gd name="T30" fmla="*/ 298 w 683"/>
                <a:gd name="T31" fmla="*/ 174 h 643"/>
                <a:gd name="T32" fmla="*/ 291 w 683"/>
                <a:gd name="T33" fmla="*/ 125 h 643"/>
                <a:gd name="T34" fmla="*/ 279 w 683"/>
                <a:gd name="T35" fmla="*/ 93 h 643"/>
                <a:gd name="T36" fmla="*/ 263 w 683"/>
                <a:gd name="T37" fmla="*/ 76 h 643"/>
                <a:gd name="T38" fmla="*/ 240 w 683"/>
                <a:gd name="T39" fmla="*/ 74 h 643"/>
                <a:gd name="T40" fmla="*/ 212 w 683"/>
                <a:gd name="T41" fmla="*/ 79 h 643"/>
                <a:gd name="T42" fmla="*/ 170 w 683"/>
                <a:gd name="T43" fmla="*/ 100 h 643"/>
                <a:gd name="T44" fmla="*/ 132 w 683"/>
                <a:gd name="T45" fmla="*/ 133 h 643"/>
                <a:gd name="T46" fmla="*/ 98 w 683"/>
                <a:gd name="T47" fmla="*/ 170 h 643"/>
                <a:gd name="T48" fmla="*/ 72 w 683"/>
                <a:gd name="T49" fmla="*/ 210 h 643"/>
                <a:gd name="T50" fmla="*/ 58 w 683"/>
                <a:gd name="T51" fmla="*/ 236 h 643"/>
                <a:gd name="T52" fmla="*/ 30 w 683"/>
                <a:gd name="T53" fmla="*/ 306 h 643"/>
                <a:gd name="T54" fmla="*/ 11 w 683"/>
                <a:gd name="T55" fmla="*/ 383 h 643"/>
                <a:gd name="T56" fmla="*/ 2 w 683"/>
                <a:gd name="T57" fmla="*/ 460 h 643"/>
                <a:gd name="T58" fmla="*/ 3 w 683"/>
                <a:gd name="T59" fmla="*/ 539 h 643"/>
                <a:gd name="T60" fmla="*/ 15 w 683"/>
                <a:gd name="T61" fmla="*/ 616 h 643"/>
                <a:gd name="T62" fmla="*/ 44 w 683"/>
                <a:gd name="T63" fmla="*/ 637 h 643"/>
                <a:gd name="T64" fmla="*/ 108 w 683"/>
                <a:gd name="T65" fmla="*/ 621 h 643"/>
                <a:gd name="T66" fmla="*/ 168 w 683"/>
                <a:gd name="T67" fmla="*/ 594 h 643"/>
                <a:gd name="T68" fmla="*/ 218 w 683"/>
                <a:gd name="T69" fmla="*/ 554 h 643"/>
                <a:gd name="T70" fmla="*/ 257 w 683"/>
                <a:gd name="T71" fmla="*/ 502 h 643"/>
                <a:gd name="T72" fmla="*/ 280 w 683"/>
                <a:gd name="T73" fmla="*/ 439 h 643"/>
                <a:gd name="T74" fmla="*/ 289 w 683"/>
                <a:gd name="T75" fmla="*/ 378 h 643"/>
                <a:gd name="T76" fmla="*/ 296 w 683"/>
                <a:gd name="T77" fmla="*/ 285 h 643"/>
                <a:gd name="T78" fmla="*/ 296 w 683"/>
                <a:gd name="T79" fmla="*/ 191 h 643"/>
                <a:gd name="T80" fmla="*/ 340 w 683"/>
                <a:gd name="T81" fmla="*/ 156 h 643"/>
                <a:gd name="T82" fmla="*/ 385 w 683"/>
                <a:gd name="T83" fmla="*/ 224 h 643"/>
                <a:gd name="T84" fmla="*/ 386 w 683"/>
                <a:gd name="T85" fmla="*/ 318 h 643"/>
                <a:gd name="T86" fmla="*/ 395 w 683"/>
                <a:gd name="T87" fmla="*/ 411 h 643"/>
                <a:gd name="T88" fmla="*/ 406 w 683"/>
                <a:gd name="T89" fmla="*/ 464 h 643"/>
                <a:gd name="T90" fmla="*/ 435 w 683"/>
                <a:gd name="T91" fmla="*/ 523 h 643"/>
                <a:gd name="T92" fmla="*/ 480 w 683"/>
                <a:gd name="T93" fmla="*/ 571 h 643"/>
                <a:gd name="T94" fmla="*/ 535 w 683"/>
                <a:gd name="T95" fmla="*/ 608 h 643"/>
                <a:gd name="T96" fmla="*/ 598 w 683"/>
                <a:gd name="T97" fmla="*/ 632 h 643"/>
                <a:gd name="T98" fmla="*/ 663 w 683"/>
                <a:gd name="T99" fmla="*/ 643 h 643"/>
                <a:gd name="T100" fmla="*/ 673 w 683"/>
                <a:gd name="T101" fmla="*/ 605 h 643"/>
                <a:gd name="T102" fmla="*/ 681 w 683"/>
                <a:gd name="T103" fmla="*/ 548 h 643"/>
                <a:gd name="T104" fmla="*/ 683 w 683"/>
                <a:gd name="T105" fmla="*/ 48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43">
                  <a:moveTo>
                    <a:pt x="683" y="489"/>
                  </a:moveTo>
                  <a:lnTo>
                    <a:pt x="683" y="489"/>
                  </a:lnTo>
                  <a:lnTo>
                    <a:pt x="681" y="453"/>
                  </a:lnTo>
                  <a:lnTo>
                    <a:pt x="678" y="417"/>
                  </a:lnTo>
                  <a:lnTo>
                    <a:pt x="678" y="417"/>
                  </a:lnTo>
                  <a:lnTo>
                    <a:pt x="672" y="381"/>
                  </a:lnTo>
                  <a:lnTo>
                    <a:pt x="663" y="344"/>
                  </a:lnTo>
                  <a:lnTo>
                    <a:pt x="654" y="307"/>
                  </a:lnTo>
                  <a:lnTo>
                    <a:pt x="648" y="289"/>
                  </a:lnTo>
                  <a:lnTo>
                    <a:pt x="641" y="272"/>
                  </a:lnTo>
                  <a:lnTo>
                    <a:pt x="634" y="255"/>
                  </a:lnTo>
                  <a:lnTo>
                    <a:pt x="626" y="238"/>
                  </a:lnTo>
                  <a:lnTo>
                    <a:pt x="617" y="221"/>
                  </a:lnTo>
                  <a:lnTo>
                    <a:pt x="608" y="205"/>
                  </a:lnTo>
                  <a:lnTo>
                    <a:pt x="597" y="189"/>
                  </a:lnTo>
                  <a:lnTo>
                    <a:pt x="587" y="175"/>
                  </a:lnTo>
                  <a:lnTo>
                    <a:pt x="574" y="160"/>
                  </a:lnTo>
                  <a:lnTo>
                    <a:pt x="561" y="146"/>
                  </a:lnTo>
                  <a:lnTo>
                    <a:pt x="561" y="146"/>
                  </a:lnTo>
                  <a:lnTo>
                    <a:pt x="550" y="135"/>
                  </a:lnTo>
                  <a:lnTo>
                    <a:pt x="536" y="123"/>
                  </a:lnTo>
                  <a:lnTo>
                    <a:pt x="521" y="111"/>
                  </a:lnTo>
                  <a:lnTo>
                    <a:pt x="505" y="99"/>
                  </a:lnTo>
                  <a:lnTo>
                    <a:pt x="488" y="89"/>
                  </a:lnTo>
                  <a:lnTo>
                    <a:pt x="470" y="81"/>
                  </a:lnTo>
                  <a:lnTo>
                    <a:pt x="462" y="78"/>
                  </a:lnTo>
                  <a:lnTo>
                    <a:pt x="453" y="76"/>
                  </a:lnTo>
                  <a:lnTo>
                    <a:pt x="446" y="75"/>
                  </a:lnTo>
                  <a:lnTo>
                    <a:pt x="438" y="74"/>
                  </a:lnTo>
                  <a:lnTo>
                    <a:pt x="438" y="74"/>
                  </a:lnTo>
                  <a:lnTo>
                    <a:pt x="429" y="74"/>
                  </a:lnTo>
                  <a:lnTo>
                    <a:pt x="423" y="76"/>
                  </a:lnTo>
                  <a:lnTo>
                    <a:pt x="417" y="79"/>
                  </a:lnTo>
                  <a:lnTo>
                    <a:pt x="411" y="84"/>
                  </a:lnTo>
                  <a:lnTo>
                    <a:pt x="406" y="91"/>
                  </a:lnTo>
                  <a:lnTo>
                    <a:pt x="402" y="97"/>
                  </a:lnTo>
                  <a:lnTo>
                    <a:pt x="399" y="105"/>
                  </a:lnTo>
                  <a:lnTo>
                    <a:pt x="395" y="115"/>
                  </a:lnTo>
                  <a:lnTo>
                    <a:pt x="391" y="133"/>
                  </a:lnTo>
                  <a:lnTo>
                    <a:pt x="388" y="151"/>
                  </a:lnTo>
                  <a:lnTo>
                    <a:pt x="386" y="178"/>
                  </a:lnTo>
                  <a:lnTo>
                    <a:pt x="386" y="178"/>
                  </a:lnTo>
                  <a:lnTo>
                    <a:pt x="356" y="154"/>
                  </a:lnTo>
                  <a:lnTo>
                    <a:pt x="356" y="0"/>
                  </a:lnTo>
                  <a:lnTo>
                    <a:pt x="325" y="0"/>
                  </a:lnTo>
                  <a:lnTo>
                    <a:pt x="325" y="152"/>
                  </a:lnTo>
                  <a:lnTo>
                    <a:pt x="325" y="152"/>
                  </a:lnTo>
                  <a:lnTo>
                    <a:pt x="298" y="174"/>
                  </a:lnTo>
                  <a:lnTo>
                    <a:pt x="298" y="174"/>
                  </a:lnTo>
                  <a:lnTo>
                    <a:pt x="295" y="143"/>
                  </a:lnTo>
                  <a:lnTo>
                    <a:pt x="291" y="125"/>
                  </a:lnTo>
                  <a:lnTo>
                    <a:pt x="286" y="107"/>
                  </a:lnTo>
                  <a:lnTo>
                    <a:pt x="283" y="100"/>
                  </a:lnTo>
                  <a:lnTo>
                    <a:pt x="279" y="93"/>
                  </a:lnTo>
                  <a:lnTo>
                    <a:pt x="275" y="85"/>
                  </a:lnTo>
                  <a:lnTo>
                    <a:pt x="269" y="80"/>
                  </a:lnTo>
                  <a:lnTo>
                    <a:pt x="263" y="76"/>
                  </a:lnTo>
                  <a:lnTo>
                    <a:pt x="256" y="74"/>
                  </a:lnTo>
                  <a:lnTo>
                    <a:pt x="248" y="73"/>
                  </a:lnTo>
                  <a:lnTo>
                    <a:pt x="240" y="74"/>
                  </a:lnTo>
                  <a:lnTo>
                    <a:pt x="240" y="74"/>
                  </a:lnTo>
                  <a:lnTo>
                    <a:pt x="225" y="76"/>
                  </a:lnTo>
                  <a:lnTo>
                    <a:pt x="212" y="79"/>
                  </a:lnTo>
                  <a:lnTo>
                    <a:pt x="197" y="85"/>
                  </a:lnTo>
                  <a:lnTo>
                    <a:pt x="183" y="92"/>
                  </a:lnTo>
                  <a:lnTo>
                    <a:pt x="170" y="100"/>
                  </a:lnTo>
                  <a:lnTo>
                    <a:pt x="157" y="111"/>
                  </a:lnTo>
                  <a:lnTo>
                    <a:pt x="144" y="121"/>
                  </a:lnTo>
                  <a:lnTo>
                    <a:pt x="132" y="133"/>
                  </a:lnTo>
                  <a:lnTo>
                    <a:pt x="120" y="144"/>
                  </a:lnTo>
                  <a:lnTo>
                    <a:pt x="109" y="158"/>
                  </a:lnTo>
                  <a:lnTo>
                    <a:pt x="98" y="170"/>
                  </a:lnTo>
                  <a:lnTo>
                    <a:pt x="89" y="184"/>
                  </a:lnTo>
                  <a:lnTo>
                    <a:pt x="79" y="197"/>
                  </a:lnTo>
                  <a:lnTo>
                    <a:pt x="72" y="210"/>
                  </a:lnTo>
                  <a:lnTo>
                    <a:pt x="65" y="223"/>
                  </a:lnTo>
                  <a:lnTo>
                    <a:pt x="58" y="236"/>
                  </a:lnTo>
                  <a:lnTo>
                    <a:pt x="58" y="236"/>
                  </a:lnTo>
                  <a:lnTo>
                    <a:pt x="48" y="259"/>
                  </a:lnTo>
                  <a:lnTo>
                    <a:pt x="38" y="282"/>
                  </a:lnTo>
                  <a:lnTo>
                    <a:pt x="30" y="306"/>
                  </a:lnTo>
                  <a:lnTo>
                    <a:pt x="23" y="331"/>
                  </a:lnTo>
                  <a:lnTo>
                    <a:pt x="16" y="356"/>
                  </a:lnTo>
                  <a:lnTo>
                    <a:pt x="11" y="383"/>
                  </a:lnTo>
                  <a:lnTo>
                    <a:pt x="7" y="409"/>
                  </a:lnTo>
                  <a:lnTo>
                    <a:pt x="4" y="434"/>
                  </a:lnTo>
                  <a:lnTo>
                    <a:pt x="2" y="460"/>
                  </a:lnTo>
                  <a:lnTo>
                    <a:pt x="0" y="487"/>
                  </a:lnTo>
                  <a:lnTo>
                    <a:pt x="2" y="513"/>
                  </a:lnTo>
                  <a:lnTo>
                    <a:pt x="3" y="539"/>
                  </a:lnTo>
                  <a:lnTo>
                    <a:pt x="6" y="566"/>
                  </a:lnTo>
                  <a:lnTo>
                    <a:pt x="10" y="591"/>
                  </a:lnTo>
                  <a:lnTo>
                    <a:pt x="15" y="616"/>
                  </a:lnTo>
                  <a:lnTo>
                    <a:pt x="21" y="640"/>
                  </a:lnTo>
                  <a:lnTo>
                    <a:pt x="21" y="640"/>
                  </a:lnTo>
                  <a:lnTo>
                    <a:pt x="44" y="637"/>
                  </a:lnTo>
                  <a:lnTo>
                    <a:pt x="65" y="633"/>
                  </a:lnTo>
                  <a:lnTo>
                    <a:pt x="87" y="627"/>
                  </a:lnTo>
                  <a:lnTo>
                    <a:pt x="108" y="621"/>
                  </a:lnTo>
                  <a:lnTo>
                    <a:pt x="129" y="613"/>
                  </a:lnTo>
                  <a:lnTo>
                    <a:pt x="149" y="604"/>
                  </a:lnTo>
                  <a:lnTo>
                    <a:pt x="168" y="594"/>
                  </a:lnTo>
                  <a:lnTo>
                    <a:pt x="185" y="581"/>
                  </a:lnTo>
                  <a:lnTo>
                    <a:pt x="202" y="569"/>
                  </a:lnTo>
                  <a:lnTo>
                    <a:pt x="218" y="554"/>
                  </a:lnTo>
                  <a:lnTo>
                    <a:pt x="233" y="538"/>
                  </a:lnTo>
                  <a:lnTo>
                    <a:pt x="246" y="521"/>
                  </a:lnTo>
                  <a:lnTo>
                    <a:pt x="257" y="502"/>
                  </a:lnTo>
                  <a:lnTo>
                    <a:pt x="266" y="483"/>
                  </a:lnTo>
                  <a:lnTo>
                    <a:pt x="275" y="461"/>
                  </a:lnTo>
                  <a:lnTo>
                    <a:pt x="280" y="439"/>
                  </a:lnTo>
                  <a:lnTo>
                    <a:pt x="280" y="439"/>
                  </a:lnTo>
                  <a:lnTo>
                    <a:pt x="285" y="409"/>
                  </a:lnTo>
                  <a:lnTo>
                    <a:pt x="289" y="378"/>
                  </a:lnTo>
                  <a:lnTo>
                    <a:pt x="293" y="348"/>
                  </a:lnTo>
                  <a:lnTo>
                    <a:pt x="295" y="317"/>
                  </a:lnTo>
                  <a:lnTo>
                    <a:pt x="296" y="285"/>
                  </a:lnTo>
                  <a:lnTo>
                    <a:pt x="297" y="253"/>
                  </a:lnTo>
                  <a:lnTo>
                    <a:pt x="297" y="222"/>
                  </a:lnTo>
                  <a:lnTo>
                    <a:pt x="296" y="191"/>
                  </a:lnTo>
                  <a:lnTo>
                    <a:pt x="296" y="191"/>
                  </a:lnTo>
                  <a:lnTo>
                    <a:pt x="340" y="156"/>
                  </a:lnTo>
                  <a:lnTo>
                    <a:pt x="340" y="156"/>
                  </a:lnTo>
                  <a:lnTo>
                    <a:pt x="386" y="194"/>
                  </a:lnTo>
                  <a:lnTo>
                    <a:pt x="386" y="194"/>
                  </a:lnTo>
                  <a:lnTo>
                    <a:pt x="385" y="224"/>
                  </a:lnTo>
                  <a:lnTo>
                    <a:pt x="385" y="255"/>
                  </a:lnTo>
                  <a:lnTo>
                    <a:pt x="385" y="286"/>
                  </a:lnTo>
                  <a:lnTo>
                    <a:pt x="386" y="318"/>
                  </a:lnTo>
                  <a:lnTo>
                    <a:pt x="388" y="349"/>
                  </a:lnTo>
                  <a:lnTo>
                    <a:pt x="391" y="381"/>
                  </a:lnTo>
                  <a:lnTo>
                    <a:pt x="395" y="411"/>
                  </a:lnTo>
                  <a:lnTo>
                    <a:pt x="401" y="442"/>
                  </a:lnTo>
                  <a:lnTo>
                    <a:pt x="401" y="442"/>
                  </a:lnTo>
                  <a:lnTo>
                    <a:pt x="406" y="464"/>
                  </a:lnTo>
                  <a:lnTo>
                    <a:pt x="413" y="485"/>
                  </a:lnTo>
                  <a:lnTo>
                    <a:pt x="424" y="505"/>
                  </a:lnTo>
                  <a:lnTo>
                    <a:pt x="435" y="523"/>
                  </a:lnTo>
                  <a:lnTo>
                    <a:pt x="448" y="540"/>
                  </a:lnTo>
                  <a:lnTo>
                    <a:pt x="464" y="556"/>
                  </a:lnTo>
                  <a:lnTo>
                    <a:pt x="480" y="571"/>
                  </a:lnTo>
                  <a:lnTo>
                    <a:pt x="497" y="584"/>
                  </a:lnTo>
                  <a:lnTo>
                    <a:pt x="515" y="597"/>
                  </a:lnTo>
                  <a:lnTo>
                    <a:pt x="535" y="608"/>
                  </a:lnTo>
                  <a:lnTo>
                    <a:pt x="555" y="617"/>
                  </a:lnTo>
                  <a:lnTo>
                    <a:pt x="576" y="624"/>
                  </a:lnTo>
                  <a:lnTo>
                    <a:pt x="598" y="632"/>
                  </a:lnTo>
                  <a:lnTo>
                    <a:pt x="619" y="637"/>
                  </a:lnTo>
                  <a:lnTo>
                    <a:pt x="641" y="640"/>
                  </a:lnTo>
                  <a:lnTo>
                    <a:pt x="663" y="643"/>
                  </a:lnTo>
                  <a:lnTo>
                    <a:pt x="663" y="643"/>
                  </a:lnTo>
                  <a:lnTo>
                    <a:pt x="669" y="624"/>
                  </a:lnTo>
                  <a:lnTo>
                    <a:pt x="673" y="605"/>
                  </a:lnTo>
                  <a:lnTo>
                    <a:pt x="676" y="587"/>
                  </a:lnTo>
                  <a:lnTo>
                    <a:pt x="679" y="567"/>
                  </a:lnTo>
                  <a:lnTo>
                    <a:pt x="681" y="548"/>
                  </a:lnTo>
                  <a:lnTo>
                    <a:pt x="682" y="528"/>
                  </a:lnTo>
                  <a:lnTo>
                    <a:pt x="683" y="509"/>
                  </a:lnTo>
                  <a:lnTo>
                    <a:pt x="683" y="489"/>
                  </a:lnTo>
                  <a:lnTo>
                    <a:pt x="683" y="4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24" name="Brain_Psychiatry">
            <a:extLst>
              <a:ext uri="{FF2B5EF4-FFF2-40B4-BE49-F238E27FC236}">
                <a16:creationId xmlns:a16="http://schemas.microsoft.com/office/drawing/2014/main" id="{8048AFD7-E72F-4545-A3DB-9EB65068E9A9}"/>
              </a:ext>
            </a:extLst>
          </p:cNvPr>
          <p:cNvGrpSpPr/>
          <p:nvPr/>
        </p:nvGrpSpPr>
        <p:grpSpPr>
          <a:xfrm>
            <a:off x="5589271" y="1448234"/>
            <a:ext cx="327777" cy="259173"/>
            <a:chOff x="4328582" y="1630468"/>
            <a:chExt cx="1009432" cy="798157"/>
          </a:xfrm>
          <a:solidFill>
            <a:srgbClr val="9A258F">
              <a:lumMod val="60000"/>
              <a:lumOff val="40000"/>
            </a:srgbClr>
          </a:solidFill>
        </p:grpSpPr>
        <p:grpSp>
          <p:nvGrpSpPr>
            <p:cNvPr id="25" name="Group 24">
              <a:extLst>
                <a:ext uri="{FF2B5EF4-FFF2-40B4-BE49-F238E27FC236}">
                  <a16:creationId xmlns:a16="http://schemas.microsoft.com/office/drawing/2014/main" id="{871CB276-49F4-4F71-8342-BBC18752C0A2}"/>
                </a:ext>
              </a:extLst>
            </p:cNvPr>
            <p:cNvGrpSpPr/>
            <p:nvPr/>
          </p:nvGrpSpPr>
          <p:grpSpPr>
            <a:xfrm>
              <a:off x="4589658" y="1630468"/>
              <a:ext cx="748356" cy="798157"/>
              <a:chOff x="4589658" y="1630468"/>
              <a:chExt cx="748356" cy="798157"/>
            </a:xfrm>
            <a:grpFill/>
          </p:grpSpPr>
          <p:sp>
            <p:nvSpPr>
              <p:cNvPr id="34" name="Freeform 7">
                <a:extLst>
                  <a:ext uri="{FF2B5EF4-FFF2-40B4-BE49-F238E27FC236}">
                    <a16:creationId xmlns:a16="http://schemas.microsoft.com/office/drawing/2014/main" id="{0E34BF29-7EBD-4021-93E2-2C1184ACA7EA}"/>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5" name="Freeform 8">
                <a:extLst>
                  <a:ext uri="{FF2B5EF4-FFF2-40B4-BE49-F238E27FC236}">
                    <a16:creationId xmlns:a16="http://schemas.microsoft.com/office/drawing/2014/main" id="{A2E17F55-8BEF-461A-B04F-D5F9BA03362F}"/>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6" name="Freeform 9">
                <a:extLst>
                  <a:ext uri="{FF2B5EF4-FFF2-40B4-BE49-F238E27FC236}">
                    <a16:creationId xmlns:a16="http://schemas.microsoft.com/office/drawing/2014/main" id="{40FCB680-3726-477B-AAEB-06BF7360CFA4}"/>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7" name="Freeform 10">
                <a:extLst>
                  <a:ext uri="{FF2B5EF4-FFF2-40B4-BE49-F238E27FC236}">
                    <a16:creationId xmlns:a16="http://schemas.microsoft.com/office/drawing/2014/main" id="{D3F0F0E9-ED78-439A-A9A6-03484D7FC79B}"/>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8" name="Freeform 12">
                <a:extLst>
                  <a:ext uri="{FF2B5EF4-FFF2-40B4-BE49-F238E27FC236}">
                    <a16:creationId xmlns:a16="http://schemas.microsoft.com/office/drawing/2014/main" id="{4E0DEFE4-723F-4262-B06C-8B706465C169}"/>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9" name="Freeform 13">
                <a:extLst>
                  <a:ext uri="{FF2B5EF4-FFF2-40B4-BE49-F238E27FC236}">
                    <a16:creationId xmlns:a16="http://schemas.microsoft.com/office/drawing/2014/main" id="{7782F1BA-A3B5-4B46-B5D7-3521BFC900E5}"/>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40" name="Freeform 14">
                <a:extLst>
                  <a:ext uri="{FF2B5EF4-FFF2-40B4-BE49-F238E27FC236}">
                    <a16:creationId xmlns:a16="http://schemas.microsoft.com/office/drawing/2014/main" id="{A3376DD2-2482-44A4-95D3-182F0DDED094}"/>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B6013AFC-08F9-40A6-806B-95CD43C4E94F}"/>
                </a:ext>
              </a:extLst>
            </p:cNvPr>
            <p:cNvGrpSpPr/>
            <p:nvPr/>
          </p:nvGrpSpPr>
          <p:grpSpPr>
            <a:xfrm flipH="1">
              <a:off x="4328582" y="1630468"/>
              <a:ext cx="748356" cy="798157"/>
              <a:chOff x="4589658" y="1630468"/>
              <a:chExt cx="748356" cy="798157"/>
            </a:xfrm>
            <a:grpFill/>
          </p:grpSpPr>
          <p:sp>
            <p:nvSpPr>
              <p:cNvPr id="27" name="Freeform 7">
                <a:extLst>
                  <a:ext uri="{FF2B5EF4-FFF2-40B4-BE49-F238E27FC236}">
                    <a16:creationId xmlns:a16="http://schemas.microsoft.com/office/drawing/2014/main" id="{6BB812FE-9510-49DB-BBC9-D784CDF4C8B1}"/>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28" name="Freeform 8">
                <a:extLst>
                  <a:ext uri="{FF2B5EF4-FFF2-40B4-BE49-F238E27FC236}">
                    <a16:creationId xmlns:a16="http://schemas.microsoft.com/office/drawing/2014/main" id="{E300A62C-CF91-4943-8386-027F53C57F5D}"/>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29" name="Freeform 9">
                <a:extLst>
                  <a:ext uri="{FF2B5EF4-FFF2-40B4-BE49-F238E27FC236}">
                    <a16:creationId xmlns:a16="http://schemas.microsoft.com/office/drawing/2014/main" id="{EBCC2C01-91B8-4297-AB7E-F1A007007F2A}"/>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0" name="Freeform 10">
                <a:extLst>
                  <a:ext uri="{FF2B5EF4-FFF2-40B4-BE49-F238E27FC236}">
                    <a16:creationId xmlns:a16="http://schemas.microsoft.com/office/drawing/2014/main" id="{C6460BB0-0EDD-45DC-987E-F2D785F0AF46}"/>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1" name="Freeform 12">
                <a:extLst>
                  <a:ext uri="{FF2B5EF4-FFF2-40B4-BE49-F238E27FC236}">
                    <a16:creationId xmlns:a16="http://schemas.microsoft.com/office/drawing/2014/main" id="{5C6D4AA8-D24C-494E-A6CA-82202A4A7A74}"/>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2" name="Freeform 13">
                <a:extLst>
                  <a:ext uri="{FF2B5EF4-FFF2-40B4-BE49-F238E27FC236}">
                    <a16:creationId xmlns:a16="http://schemas.microsoft.com/office/drawing/2014/main" id="{0250E4CE-91E6-4D99-8BB6-9EB6A9413174}"/>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33" name="Freeform 14">
                <a:extLst>
                  <a:ext uri="{FF2B5EF4-FFF2-40B4-BE49-F238E27FC236}">
                    <a16:creationId xmlns:a16="http://schemas.microsoft.com/office/drawing/2014/main" id="{9702331D-2179-4F04-B04F-49A0093512F2}"/>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grpSp>
        <p:nvGrpSpPr>
          <p:cNvPr id="41" name="Brain_Psychiatry">
            <a:extLst>
              <a:ext uri="{FF2B5EF4-FFF2-40B4-BE49-F238E27FC236}">
                <a16:creationId xmlns:a16="http://schemas.microsoft.com/office/drawing/2014/main" id="{C9162233-B1E9-4A61-AB54-C7FEA4582000}"/>
              </a:ext>
            </a:extLst>
          </p:cNvPr>
          <p:cNvGrpSpPr/>
          <p:nvPr/>
        </p:nvGrpSpPr>
        <p:grpSpPr>
          <a:xfrm>
            <a:off x="537496" y="4209742"/>
            <a:ext cx="572047" cy="452318"/>
            <a:chOff x="523734" y="4483566"/>
            <a:chExt cx="677982" cy="536080"/>
          </a:xfrm>
        </p:grpSpPr>
        <p:sp>
          <p:nvSpPr>
            <p:cNvPr id="42" name="Oval 41">
              <a:extLst>
                <a:ext uri="{FF2B5EF4-FFF2-40B4-BE49-F238E27FC236}">
                  <a16:creationId xmlns:a16="http://schemas.microsoft.com/office/drawing/2014/main" id="{DB7D2D1B-CF2C-42E9-8476-3F3B32B68074}"/>
                </a:ext>
              </a:extLst>
            </p:cNvPr>
            <p:cNvSpPr/>
            <p:nvPr/>
          </p:nvSpPr>
          <p:spPr>
            <a:xfrm>
              <a:off x="843803" y="4670660"/>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7A217E0B-A3A7-4A34-B676-845C539C7E35}"/>
                </a:ext>
              </a:extLst>
            </p:cNvPr>
            <p:cNvGrpSpPr/>
            <p:nvPr/>
          </p:nvGrpSpPr>
          <p:grpSpPr>
            <a:xfrm>
              <a:off x="523734" y="4483566"/>
              <a:ext cx="677982" cy="536080"/>
              <a:chOff x="4328582" y="1630468"/>
              <a:chExt cx="1009432" cy="798157"/>
            </a:xfrm>
            <a:solidFill>
              <a:srgbClr val="9A258F">
                <a:lumMod val="60000"/>
                <a:lumOff val="40000"/>
              </a:srgbClr>
            </a:solidFill>
          </p:grpSpPr>
          <p:grpSp>
            <p:nvGrpSpPr>
              <p:cNvPr id="44" name="Group 43">
                <a:extLst>
                  <a:ext uri="{FF2B5EF4-FFF2-40B4-BE49-F238E27FC236}">
                    <a16:creationId xmlns:a16="http://schemas.microsoft.com/office/drawing/2014/main" id="{CEBFA973-A1EE-42DB-AB61-1DCCA8EDD6EB}"/>
                  </a:ext>
                </a:extLst>
              </p:cNvPr>
              <p:cNvGrpSpPr/>
              <p:nvPr/>
            </p:nvGrpSpPr>
            <p:grpSpPr>
              <a:xfrm>
                <a:off x="4589658" y="1630468"/>
                <a:ext cx="748356" cy="798157"/>
                <a:chOff x="4589658" y="1630468"/>
                <a:chExt cx="748356" cy="798157"/>
              </a:xfrm>
              <a:grpFill/>
            </p:grpSpPr>
            <p:sp>
              <p:nvSpPr>
                <p:cNvPr id="53" name="Freeform 7">
                  <a:extLst>
                    <a:ext uri="{FF2B5EF4-FFF2-40B4-BE49-F238E27FC236}">
                      <a16:creationId xmlns:a16="http://schemas.microsoft.com/office/drawing/2014/main" id="{D7373251-3A91-490F-BD0A-29C5CF884B7D}"/>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4" name="Freeform 8">
                  <a:extLst>
                    <a:ext uri="{FF2B5EF4-FFF2-40B4-BE49-F238E27FC236}">
                      <a16:creationId xmlns:a16="http://schemas.microsoft.com/office/drawing/2014/main" id="{2EDC31EF-58E0-4FD6-AB1D-E9AB086D2E77}"/>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5" name="Freeform 9">
                  <a:extLst>
                    <a:ext uri="{FF2B5EF4-FFF2-40B4-BE49-F238E27FC236}">
                      <a16:creationId xmlns:a16="http://schemas.microsoft.com/office/drawing/2014/main" id="{12CB08A4-9B00-4644-B112-06EEE5D70514}"/>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6" name="Freeform 10">
                  <a:extLst>
                    <a:ext uri="{FF2B5EF4-FFF2-40B4-BE49-F238E27FC236}">
                      <a16:creationId xmlns:a16="http://schemas.microsoft.com/office/drawing/2014/main" id="{2EE9057D-5DFF-4871-8780-C6194CF33C4C}"/>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7" name="Freeform 12">
                  <a:extLst>
                    <a:ext uri="{FF2B5EF4-FFF2-40B4-BE49-F238E27FC236}">
                      <a16:creationId xmlns:a16="http://schemas.microsoft.com/office/drawing/2014/main" id="{AAC443A0-69EF-40E1-9101-EBFDDB59AAE6}"/>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8" name="Freeform 13">
                  <a:extLst>
                    <a:ext uri="{FF2B5EF4-FFF2-40B4-BE49-F238E27FC236}">
                      <a16:creationId xmlns:a16="http://schemas.microsoft.com/office/drawing/2014/main" id="{86F51A13-3974-4B3C-8FE1-3B0A6AC747F0}"/>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9" name="Freeform 14">
                  <a:extLst>
                    <a:ext uri="{FF2B5EF4-FFF2-40B4-BE49-F238E27FC236}">
                      <a16:creationId xmlns:a16="http://schemas.microsoft.com/office/drawing/2014/main" id="{FC214898-2ED9-4A16-9BA1-F626365A0EBC}"/>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84B4B655-81C9-453A-B15C-26955E773400}"/>
                  </a:ext>
                </a:extLst>
              </p:cNvPr>
              <p:cNvGrpSpPr/>
              <p:nvPr/>
            </p:nvGrpSpPr>
            <p:grpSpPr>
              <a:xfrm flipH="1">
                <a:off x="4328582" y="1630468"/>
                <a:ext cx="748356" cy="798157"/>
                <a:chOff x="4589658" y="1630468"/>
                <a:chExt cx="748356" cy="798157"/>
              </a:xfrm>
              <a:grpFill/>
            </p:grpSpPr>
            <p:sp>
              <p:nvSpPr>
                <p:cNvPr id="46" name="Freeform 7">
                  <a:extLst>
                    <a:ext uri="{FF2B5EF4-FFF2-40B4-BE49-F238E27FC236}">
                      <a16:creationId xmlns:a16="http://schemas.microsoft.com/office/drawing/2014/main" id="{45D6FFB5-53D2-4190-8B4F-056F8AB8BD26}"/>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47" name="Freeform 8">
                  <a:extLst>
                    <a:ext uri="{FF2B5EF4-FFF2-40B4-BE49-F238E27FC236}">
                      <a16:creationId xmlns:a16="http://schemas.microsoft.com/office/drawing/2014/main" id="{DB2DDC14-B462-4B72-8B3C-90913FCC0A86}"/>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48" name="Freeform 9">
                  <a:extLst>
                    <a:ext uri="{FF2B5EF4-FFF2-40B4-BE49-F238E27FC236}">
                      <a16:creationId xmlns:a16="http://schemas.microsoft.com/office/drawing/2014/main" id="{904A2C7D-74A0-4DAA-99DE-6681C0392EC2}"/>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49" name="Freeform 10">
                  <a:extLst>
                    <a:ext uri="{FF2B5EF4-FFF2-40B4-BE49-F238E27FC236}">
                      <a16:creationId xmlns:a16="http://schemas.microsoft.com/office/drawing/2014/main" id="{EF3132B1-14D1-4AD3-930C-690DBDC91FE7}"/>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0" name="Freeform 12">
                  <a:extLst>
                    <a:ext uri="{FF2B5EF4-FFF2-40B4-BE49-F238E27FC236}">
                      <a16:creationId xmlns:a16="http://schemas.microsoft.com/office/drawing/2014/main" id="{F055BFCB-6D61-45C5-8ACF-DA871933D63B}"/>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1" name="Freeform 13">
                  <a:extLst>
                    <a:ext uri="{FF2B5EF4-FFF2-40B4-BE49-F238E27FC236}">
                      <a16:creationId xmlns:a16="http://schemas.microsoft.com/office/drawing/2014/main" id="{186E810B-8955-47E6-95E9-21176E450811}"/>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52" name="Freeform 14">
                  <a:extLst>
                    <a:ext uri="{FF2B5EF4-FFF2-40B4-BE49-F238E27FC236}">
                      <a16:creationId xmlns:a16="http://schemas.microsoft.com/office/drawing/2014/main" id="{E32AC6EC-D38B-4189-9ADC-00A7CA9BEBA0}"/>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grpSp>
      <p:grpSp>
        <p:nvGrpSpPr>
          <p:cNvPr id="60" name="Brain_Neurology">
            <a:extLst>
              <a:ext uri="{FF2B5EF4-FFF2-40B4-BE49-F238E27FC236}">
                <a16:creationId xmlns:a16="http://schemas.microsoft.com/office/drawing/2014/main" id="{95D561D7-72F0-464C-A4BA-E98D0703A568}"/>
              </a:ext>
            </a:extLst>
          </p:cNvPr>
          <p:cNvGrpSpPr/>
          <p:nvPr/>
        </p:nvGrpSpPr>
        <p:grpSpPr>
          <a:xfrm>
            <a:off x="7158139" y="1324419"/>
            <a:ext cx="572047" cy="1850513"/>
            <a:chOff x="7547671" y="1221532"/>
            <a:chExt cx="677982" cy="2193200"/>
          </a:xfrm>
        </p:grpSpPr>
        <p:grpSp>
          <p:nvGrpSpPr>
            <p:cNvPr id="61" name="Group 60">
              <a:extLst>
                <a:ext uri="{FF2B5EF4-FFF2-40B4-BE49-F238E27FC236}">
                  <a16:creationId xmlns:a16="http://schemas.microsoft.com/office/drawing/2014/main" id="{0A845F39-11FA-446E-BFFB-83E75604D1E7}"/>
                </a:ext>
              </a:extLst>
            </p:cNvPr>
            <p:cNvGrpSpPr/>
            <p:nvPr/>
          </p:nvGrpSpPr>
          <p:grpSpPr>
            <a:xfrm>
              <a:off x="7547671" y="1221532"/>
              <a:ext cx="677982" cy="536080"/>
              <a:chOff x="7547671" y="1221532"/>
              <a:chExt cx="677982" cy="536080"/>
            </a:xfrm>
          </p:grpSpPr>
          <p:sp>
            <p:nvSpPr>
              <p:cNvPr id="63" name="Oval 62">
                <a:extLst>
                  <a:ext uri="{FF2B5EF4-FFF2-40B4-BE49-F238E27FC236}">
                    <a16:creationId xmlns:a16="http://schemas.microsoft.com/office/drawing/2014/main" id="{7789A0B3-6176-468A-B3B9-B95D21AFFDD1}"/>
                  </a:ext>
                </a:extLst>
              </p:cNvPr>
              <p:cNvSpPr/>
              <p:nvPr/>
            </p:nvSpPr>
            <p:spPr>
              <a:xfrm>
                <a:off x="7850252" y="1334431"/>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C76E0522-42FD-42EC-BD10-242B5EE747CC}"/>
                  </a:ext>
                </a:extLst>
              </p:cNvPr>
              <p:cNvGrpSpPr/>
              <p:nvPr/>
            </p:nvGrpSpPr>
            <p:grpSpPr>
              <a:xfrm>
                <a:off x="7547671" y="1221532"/>
                <a:ext cx="677982" cy="536080"/>
                <a:chOff x="4328582" y="1630468"/>
                <a:chExt cx="1009432" cy="798157"/>
              </a:xfrm>
            </p:grpSpPr>
            <p:grpSp>
              <p:nvGrpSpPr>
                <p:cNvPr id="65" name="Group 64">
                  <a:extLst>
                    <a:ext uri="{FF2B5EF4-FFF2-40B4-BE49-F238E27FC236}">
                      <a16:creationId xmlns:a16="http://schemas.microsoft.com/office/drawing/2014/main" id="{8BAB2393-79BA-4A2B-87C0-27F4C0A4239C}"/>
                    </a:ext>
                  </a:extLst>
                </p:cNvPr>
                <p:cNvGrpSpPr/>
                <p:nvPr/>
              </p:nvGrpSpPr>
              <p:grpSpPr>
                <a:xfrm>
                  <a:off x="4589658" y="1630468"/>
                  <a:ext cx="748356" cy="798157"/>
                  <a:chOff x="4589658" y="1630468"/>
                  <a:chExt cx="748356" cy="798157"/>
                </a:xfrm>
              </p:grpSpPr>
              <p:sp>
                <p:nvSpPr>
                  <p:cNvPr id="74" name="Freeform 7">
                    <a:extLst>
                      <a:ext uri="{FF2B5EF4-FFF2-40B4-BE49-F238E27FC236}">
                        <a16:creationId xmlns:a16="http://schemas.microsoft.com/office/drawing/2014/main" id="{11F72E1F-674D-4C6F-902A-D14E7C4C2125}"/>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5" name="Freeform 8">
                    <a:extLst>
                      <a:ext uri="{FF2B5EF4-FFF2-40B4-BE49-F238E27FC236}">
                        <a16:creationId xmlns:a16="http://schemas.microsoft.com/office/drawing/2014/main" id="{37929765-441B-41A3-A7EC-DF30D954DCE7}"/>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6" name="Freeform 9">
                    <a:extLst>
                      <a:ext uri="{FF2B5EF4-FFF2-40B4-BE49-F238E27FC236}">
                        <a16:creationId xmlns:a16="http://schemas.microsoft.com/office/drawing/2014/main" id="{B34ED280-E1E8-4683-871C-6C694A2485F3}"/>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7" name="Freeform 10">
                    <a:extLst>
                      <a:ext uri="{FF2B5EF4-FFF2-40B4-BE49-F238E27FC236}">
                        <a16:creationId xmlns:a16="http://schemas.microsoft.com/office/drawing/2014/main" id="{4ED6BB12-FEFA-40DD-A463-BF7BC56C789F}"/>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8" name="Freeform 12">
                    <a:extLst>
                      <a:ext uri="{FF2B5EF4-FFF2-40B4-BE49-F238E27FC236}">
                        <a16:creationId xmlns:a16="http://schemas.microsoft.com/office/drawing/2014/main" id="{63967C9D-EBB8-493D-82B1-F21656E7B295}"/>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9" name="Freeform 13">
                    <a:extLst>
                      <a:ext uri="{FF2B5EF4-FFF2-40B4-BE49-F238E27FC236}">
                        <a16:creationId xmlns:a16="http://schemas.microsoft.com/office/drawing/2014/main" id="{51E326F6-4471-4096-BB0C-1140BA1902EB}"/>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80" name="Freeform 14">
                    <a:extLst>
                      <a:ext uri="{FF2B5EF4-FFF2-40B4-BE49-F238E27FC236}">
                        <a16:creationId xmlns:a16="http://schemas.microsoft.com/office/drawing/2014/main" id="{91F63C44-5892-4215-A790-0F1A73D5783D}"/>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450019D8-4416-45DA-9165-F9CD5A1A3988}"/>
                    </a:ext>
                  </a:extLst>
                </p:cNvPr>
                <p:cNvGrpSpPr/>
                <p:nvPr/>
              </p:nvGrpSpPr>
              <p:grpSpPr>
                <a:xfrm flipH="1">
                  <a:off x="4328582" y="1630468"/>
                  <a:ext cx="748356" cy="798157"/>
                  <a:chOff x="4589658" y="1630468"/>
                  <a:chExt cx="748356" cy="798157"/>
                </a:xfrm>
              </p:grpSpPr>
              <p:sp>
                <p:nvSpPr>
                  <p:cNvPr id="67" name="Freeform 7">
                    <a:extLst>
                      <a:ext uri="{FF2B5EF4-FFF2-40B4-BE49-F238E27FC236}">
                        <a16:creationId xmlns:a16="http://schemas.microsoft.com/office/drawing/2014/main" id="{73380D7C-9C59-4296-A907-788A9E6D9486}"/>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68" name="Freeform 8">
                    <a:extLst>
                      <a:ext uri="{FF2B5EF4-FFF2-40B4-BE49-F238E27FC236}">
                        <a16:creationId xmlns:a16="http://schemas.microsoft.com/office/drawing/2014/main" id="{7A975006-2A32-47C4-829A-5A76C359DFD9}"/>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69" name="Freeform 9">
                    <a:extLst>
                      <a:ext uri="{FF2B5EF4-FFF2-40B4-BE49-F238E27FC236}">
                        <a16:creationId xmlns:a16="http://schemas.microsoft.com/office/drawing/2014/main" id="{8807C042-A564-489F-880A-0B4C9298C4B9}"/>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0" name="Freeform 10">
                    <a:extLst>
                      <a:ext uri="{FF2B5EF4-FFF2-40B4-BE49-F238E27FC236}">
                        <a16:creationId xmlns:a16="http://schemas.microsoft.com/office/drawing/2014/main" id="{24783D04-A05A-4834-A44B-4541F2CD9AF2}"/>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1" name="Freeform 12">
                    <a:extLst>
                      <a:ext uri="{FF2B5EF4-FFF2-40B4-BE49-F238E27FC236}">
                        <a16:creationId xmlns:a16="http://schemas.microsoft.com/office/drawing/2014/main" id="{139D62E5-DC7F-42E4-883E-3E5C2E701C2B}"/>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2" name="Freeform 13">
                    <a:extLst>
                      <a:ext uri="{FF2B5EF4-FFF2-40B4-BE49-F238E27FC236}">
                        <a16:creationId xmlns:a16="http://schemas.microsoft.com/office/drawing/2014/main" id="{F82E2666-891A-42C3-AD02-1F5B0D8827D0}"/>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73" name="Freeform 14">
                    <a:extLst>
                      <a:ext uri="{FF2B5EF4-FFF2-40B4-BE49-F238E27FC236}">
                        <a16:creationId xmlns:a16="http://schemas.microsoft.com/office/drawing/2014/main" id="{46A50E81-06EC-472A-B964-5F0D543C53E3}"/>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grpSp>
        <p:sp>
          <p:nvSpPr>
            <p:cNvPr id="62" name="Freeform 194">
              <a:extLst>
                <a:ext uri="{FF2B5EF4-FFF2-40B4-BE49-F238E27FC236}">
                  <a16:creationId xmlns:a16="http://schemas.microsoft.com/office/drawing/2014/main" id="{4E12AEF9-1482-4F63-B2E5-603E80A67F2D}"/>
                </a:ext>
              </a:extLst>
            </p:cNvPr>
            <p:cNvSpPr/>
            <p:nvPr/>
          </p:nvSpPr>
          <p:spPr>
            <a:xfrm flipV="1">
              <a:off x="7674808" y="1663925"/>
              <a:ext cx="423708" cy="1750807"/>
            </a:xfrm>
            <a:custGeom>
              <a:avLst/>
              <a:gdLst>
                <a:gd name="connsiteX0" fmla="*/ 195663 w 423708"/>
                <a:gd name="connsiteY0" fmla="*/ 45719 h 1750807"/>
                <a:gd name="connsiteX1" fmla="*/ 228045 w 423708"/>
                <a:gd name="connsiteY1" fmla="*/ 45719 h 1750807"/>
                <a:gd name="connsiteX2" fmla="*/ 239261 w 423708"/>
                <a:gd name="connsiteY2" fmla="*/ 39024 h 1750807"/>
                <a:gd name="connsiteX3" fmla="*/ 240126 w 423708"/>
                <a:gd name="connsiteY3" fmla="*/ 36017 h 1750807"/>
                <a:gd name="connsiteX4" fmla="*/ 247483 w 423708"/>
                <a:gd name="connsiteY4" fmla="*/ 36017 h 1750807"/>
                <a:gd name="connsiteX5" fmla="*/ 255492 w 423708"/>
                <a:gd name="connsiteY5" fmla="*/ 24476 h 1750807"/>
                <a:gd name="connsiteX6" fmla="*/ 247483 w 423708"/>
                <a:gd name="connsiteY6" fmla="*/ 12935 h 1750807"/>
                <a:gd name="connsiteX7" fmla="*/ 241055 w 423708"/>
                <a:gd name="connsiteY7" fmla="*/ 12935 h 1750807"/>
                <a:gd name="connsiteX8" fmla="*/ 239261 w 423708"/>
                <a:gd name="connsiteY8" fmla="*/ 6695 h 1750807"/>
                <a:gd name="connsiteX9" fmla="*/ 228045 w 423708"/>
                <a:gd name="connsiteY9" fmla="*/ 0 h 1750807"/>
                <a:gd name="connsiteX10" fmla="*/ 195663 w 423708"/>
                <a:gd name="connsiteY10" fmla="*/ 0 h 1750807"/>
                <a:gd name="connsiteX11" fmla="*/ 184446 w 423708"/>
                <a:gd name="connsiteY11" fmla="*/ 6695 h 1750807"/>
                <a:gd name="connsiteX12" fmla="*/ 182653 w 423708"/>
                <a:gd name="connsiteY12" fmla="*/ 12935 h 1750807"/>
                <a:gd name="connsiteX13" fmla="*/ 176225 w 423708"/>
                <a:gd name="connsiteY13" fmla="*/ 12935 h 1750807"/>
                <a:gd name="connsiteX14" fmla="*/ 170562 w 423708"/>
                <a:gd name="connsiteY14" fmla="*/ 16315 h 1750807"/>
                <a:gd name="connsiteX15" fmla="*/ 168216 w 423708"/>
                <a:gd name="connsiteY15" fmla="*/ 24476 h 1750807"/>
                <a:gd name="connsiteX16" fmla="*/ 170562 w 423708"/>
                <a:gd name="connsiteY16" fmla="*/ 32637 h 1750807"/>
                <a:gd name="connsiteX17" fmla="*/ 176225 w 423708"/>
                <a:gd name="connsiteY17" fmla="*/ 36017 h 1750807"/>
                <a:gd name="connsiteX18" fmla="*/ 183582 w 423708"/>
                <a:gd name="connsiteY18" fmla="*/ 36017 h 1750807"/>
                <a:gd name="connsiteX19" fmla="*/ 184446 w 423708"/>
                <a:gd name="connsiteY19" fmla="*/ 39024 h 1750807"/>
                <a:gd name="connsiteX20" fmla="*/ 195663 w 423708"/>
                <a:gd name="connsiteY20" fmla="*/ 45719 h 1750807"/>
                <a:gd name="connsiteX21" fmla="*/ 195663 w 423708"/>
                <a:gd name="connsiteY21" fmla="*/ 104793 h 1750807"/>
                <a:gd name="connsiteX22" fmla="*/ 228045 w 423708"/>
                <a:gd name="connsiteY22" fmla="*/ 104793 h 1750807"/>
                <a:gd name="connsiteX23" fmla="*/ 239261 w 423708"/>
                <a:gd name="connsiteY23" fmla="*/ 98098 h 1750807"/>
                <a:gd name="connsiteX24" fmla="*/ 240126 w 423708"/>
                <a:gd name="connsiteY24" fmla="*/ 95091 h 1750807"/>
                <a:gd name="connsiteX25" fmla="*/ 247483 w 423708"/>
                <a:gd name="connsiteY25" fmla="*/ 95091 h 1750807"/>
                <a:gd name="connsiteX26" fmla="*/ 255492 w 423708"/>
                <a:gd name="connsiteY26" fmla="*/ 83550 h 1750807"/>
                <a:gd name="connsiteX27" fmla="*/ 247483 w 423708"/>
                <a:gd name="connsiteY27" fmla="*/ 72009 h 1750807"/>
                <a:gd name="connsiteX28" fmla="*/ 241055 w 423708"/>
                <a:gd name="connsiteY28" fmla="*/ 72009 h 1750807"/>
                <a:gd name="connsiteX29" fmla="*/ 239261 w 423708"/>
                <a:gd name="connsiteY29" fmla="*/ 65769 h 1750807"/>
                <a:gd name="connsiteX30" fmla="*/ 228045 w 423708"/>
                <a:gd name="connsiteY30" fmla="*/ 59074 h 1750807"/>
                <a:gd name="connsiteX31" fmla="*/ 195663 w 423708"/>
                <a:gd name="connsiteY31" fmla="*/ 59074 h 1750807"/>
                <a:gd name="connsiteX32" fmla="*/ 184446 w 423708"/>
                <a:gd name="connsiteY32" fmla="*/ 65769 h 1750807"/>
                <a:gd name="connsiteX33" fmla="*/ 182653 w 423708"/>
                <a:gd name="connsiteY33" fmla="*/ 72009 h 1750807"/>
                <a:gd name="connsiteX34" fmla="*/ 176225 w 423708"/>
                <a:gd name="connsiteY34" fmla="*/ 72009 h 1750807"/>
                <a:gd name="connsiteX35" fmla="*/ 170562 w 423708"/>
                <a:gd name="connsiteY35" fmla="*/ 75389 h 1750807"/>
                <a:gd name="connsiteX36" fmla="*/ 168216 w 423708"/>
                <a:gd name="connsiteY36" fmla="*/ 83550 h 1750807"/>
                <a:gd name="connsiteX37" fmla="*/ 170562 w 423708"/>
                <a:gd name="connsiteY37" fmla="*/ 91711 h 1750807"/>
                <a:gd name="connsiteX38" fmla="*/ 176225 w 423708"/>
                <a:gd name="connsiteY38" fmla="*/ 95091 h 1750807"/>
                <a:gd name="connsiteX39" fmla="*/ 183582 w 423708"/>
                <a:gd name="connsiteY39" fmla="*/ 95091 h 1750807"/>
                <a:gd name="connsiteX40" fmla="*/ 184446 w 423708"/>
                <a:gd name="connsiteY40" fmla="*/ 98098 h 1750807"/>
                <a:gd name="connsiteX41" fmla="*/ 195663 w 423708"/>
                <a:gd name="connsiteY41" fmla="*/ 104793 h 1750807"/>
                <a:gd name="connsiteX42" fmla="*/ 195663 w 423708"/>
                <a:gd name="connsiteY42" fmla="*/ 163869 h 1750807"/>
                <a:gd name="connsiteX43" fmla="*/ 228045 w 423708"/>
                <a:gd name="connsiteY43" fmla="*/ 163869 h 1750807"/>
                <a:gd name="connsiteX44" fmla="*/ 239261 w 423708"/>
                <a:gd name="connsiteY44" fmla="*/ 157174 h 1750807"/>
                <a:gd name="connsiteX45" fmla="*/ 240126 w 423708"/>
                <a:gd name="connsiteY45" fmla="*/ 154167 h 1750807"/>
                <a:gd name="connsiteX46" fmla="*/ 247483 w 423708"/>
                <a:gd name="connsiteY46" fmla="*/ 154167 h 1750807"/>
                <a:gd name="connsiteX47" fmla="*/ 255492 w 423708"/>
                <a:gd name="connsiteY47" fmla="*/ 142626 h 1750807"/>
                <a:gd name="connsiteX48" fmla="*/ 247483 w 423708"/>
                <a:gd name="connsiteY48" fmla="*/ 131085 h 1750807"/>
                <a:gd name="connsiteX49" fmla="*/ 241055 w 423708"/>
                <a:gd name="connsiteY49" fmla="*/ 131085 h 1750807"/>
                <a:gd name="connsiteX50" fmla="*/ 239261 w 423708"/>
                <a:gd name="connsiteY50" fmla="*/ 124845 h 1750807"/>
                <a:gd name="connsiteX51" fmla="*/ 228045 w 423708"/>
                <a:gd name="connsiteY51" fmla="*/ 118150 h 1750807"/>
                <a:gd name="connsiteX52" fmla="*/ 195663 w 423708"/>
                <a:gd name="connsiteY52" fmla="*/ 118150 h 1750807"/>
                <a:gd name="connsiteX53" fmla="*/ 184446 w 423708"/>
                <a:gd name="connsiteY53" fmla="*/ 124845 h 1750807"/>
                <a:gd name="connsiteX54" fmla="*/ 182653 w 423708"/>
                <a:gd name="connsiteY54" fmla="*/ 131085 h 1750807"/>
                <a:gd name="connsiteX55" fmla="*/ 176225 w 423708"/>
                <a:gd name="connsiteY55" fmla="*/ 131085 h 1750807"/>
                <a:gd name="connsiteX56" fmla="*/ 170562 w 423708"/>
                <a:gd name="connsiteY56" fmla="*/ 134465 h 1750807"/>
                <a:gd name="connsiteX57" fmla="*/ 168216 w 423708"/>
                <a:gd name="connsiteY57" fmla="*/ 142626 h 1750807"/>
                <a:gd name="connsiteX58" fmla="*/ 170562 w 423708"/>
                <a:gd name="connsiteY58" fmla="*/ 150787 h 1750807"/>
                <a:gd name="connsiteX59" fmla="*/ 176225 w 423708"/>
                <a:gd name="connsiteY59" fmla="*/ 154167 h 1750807"/>
                <a:gd name="connsiteX60" fmla="*/ 183582 w 423708"/>
                <a:gd name="connsiteY60" fmla="*/ 154167 h 1750807"/>
                <a:gd name="connsiteX61" fmla="*/ 184446 w 423708"/>
                <a:gd name="connsiteY61" fmla="*/ 157174 h 1750807"/>
                <a:gd name="connsiteX62" fmla="*/ 195663 w 423708"/>
                <a:gd name="connsiteY62" fmla="*/ 163869 h 1750807"/>
                <a:gd name="connsiteX63" fmla="*/ 195663 w 423708"/>
                <a:gd name="connsiteY63" fmla="*/ 222945 h 1750807"/>
                <a:gd name="connsiteX64" fmla="*/ 228045 w 423708"/>
                <a:gd name="connsiteY64" fmla="*/ 222945 h 1750807"/>
                <a:gd name="connsiteX65" fmla="*/ 239261 w 423708"/>
                <a:gd name="connsiteY65" fmla="*/ 216250 h 1750807"/>
                <a:gd name="connsiteX66" fmla="*/ 240126 w 423708"/>
                <a:gd name="connsiteY66" fmla="*/ 213243 h 1750807"/>
                <a:gd name="connsiteX67" fmla="*/ 247483 w 423708"/>
                <a:gd name="connsiteY67" fmla="*/ 213243 h 1750807"/>
                <a:gd name="connsiteX68" fmla="*/ 255492 w 423708"/>
                <a:gd name="connsiteY68" fmla="*/ 201702 h 1750807"/>
                <a:gd name="connsiteX69" fmla="*/ 247483 w 423708"/>
                <a:gd name="connsiteY69" fmla="*/ 190161 h 1750807"/>
                <a:gd name="connsiteX70" fmla="*/ 241055 w 423708"/>
                <a:gd name="connsiteY70" fmla="*/ 190161 h 1750807"/>
                <a:gd name="connsiteX71" fmla="*/ 239261 w 423708"/>
                <a:gd name="connsiteY71" fmla="*/ 183921 h 1750807"/>
                <a:gd name="connsiteX72" fmla="*/ 228045 w 423708"/>
                <a:gd name="connsiteY72" fmla="*/ 177226 h 1750807"/>
                <a:gd name="connsiteX73" fmla="*/ 195663 w 423708"/>
                <a:gd name="connsiteY73" fmla="*/ 177226 h 1750807"/>
                <a:gd name="connsiteX74" fmla="*/ 184446 w 423708"/>
                <a:gd name="connsiteY74" fmla="*/ 183921 h 1750807"/>
                <a:gd name="connsiteX75" fmla="*/ 182653 w 423708"/>
                <a:gd name="connsiteY75" fmla="*/ 190161 h 1750807"/>
                <a:gd name="connsiteX76" fmla="*/ 176225 w 423708"/>
                <a:gd name="connsiteY76" fmla="*/ 190161 h 1750807"/>
                <a:gd name="connsiteX77" fmla="*/ 170562 w 423708"/>
                <a:gd name="connsiteY77" fmla="*/ 193541 h 1750807"/>
                <a:gd name="connsiteX78" fmla="*/ 168216 w 423708"/>
                <a:gd name="connsiteY78" fmla="*/ 201702 h 1750807"/>
                <a:gd name="connsiteX79" fmla="*/ 170562 w 423708"/>
                <a:gd name="connsiteY79" fmla="*/ 209863 h 1750807"/>
                <a:gd name="connsiteX80" fmla="*/ 176225 w 423708"/>
                <a:gd name="connsiteY80" fmla="*/ 213243 h 1750807"/>
                <a:gd name="connsiteX81" fmla="*/ 183582 w 423708"/>
                <a:gd name="connsiteY81" fmla="*/ 213243 h 1750807"/>
                <a:gd name="connsiteX82" fmla="*/ 184446 w 423708"/>
                <a:gd name="connsiteY82" fmla="*/ 216250 h 1750807"/>
                <a:gd name="connsiteX83" fmla="*/ 195663 w 423708"/>
                <a:gd name="connsiteY83" fmla="*/ 222945 h 1750807"/>
                <a:gd name="connsiteX84" fmla="*/ 195663 w 423708"/>
                <a:gd name="connsiteY84" fmla="*/ 282021 h 1750807"/>
                <a:gd name="connsiteX85" fmla="*/ 228045 w 423708"/>
                <a:gd name="connsiteY85" fmla="*/ 282021 h 1750807"/>
                <a:gd name="connsiteX86" fmla="*/ 239261 w 423708"/>
                <a:gd name="connsiteY86" fmla="*/ 275326 h 1750807"/>
                <a:gd name="connsiteX87" fmla="*/ 240126 w 423708"/>
                <a:gd name="connsiteY87" fmla="*/ 272319 h 1750807"/>
                <a:gd name="connsiteX88" fmla="*/ 247483 w 423708"/>
                <a:gd name="connsiteY88" fmla="*/ 272319 h 1750807"/>
                <a:gd name="connsiteX89" fmla="*/ 255492 w 423708"/>
                <a:gd name="connsiteY89" fmla="*/ 260778 h 1750807"/>
                <a:gd name="connsiteX90" fmla="*/ 247483 w 423708"/>
                <a:gd name="connsiteY90" fmla="*/ 249237 h 1750807"/>
                <a:gd name="connsiteX91" fmla="*/ 241055 w 423708"/>
                <a:gd name="connsiteY91" fmla="*/ 249237 h 1750807"/>
                <a:gd name="connsiteX92" fmla="*/ 239261 w 423708"/>
                <a:gd name="connsiteY92" fmla="*/ 242997 h 1750807"/>
                <a:gd name="connsiteX93" fmla="*/ 228045 w 423708"/>
                <a:gd name="connsiteY93" fmla="*/ 236302 h 1750807"/>
                <a:gd name="connsiteX94" fmla="*/ 195663 w 423708"/>
                <a:gd name="connsiteY94" fmla="*/ 236302 h 1750807"/>
                <a:gd name="connsiteX95" fmla="*/ 184446 w 423708"/>
                <a:gd name="connsiteY95" fmla="*/ 242997 h 1750807"/>
                <a:gd name="connsiteX96" fmla="*/ 182653 w 423708"/>
                <a:gd name="connsiteY96" fmla="*/ 249237 h 1750807"/>
                <a:gd name="connsiteX97" fmla="*/ 176225 w 423708"/>
                <a:gd name="connsiteY97" fmla="*/ 249237 h 1750807"/>
                <a:gd name="connsiteX98" fmla="*/ 170562 w 423708"/>
                <a:gd name="connsiteY98" fmla="*/ 252617 h 1750807"/>
                <a:gd name="connsiteX99" fmla="*/ 168216 w 423708"/>
                <a:gd name="connsiteY99" fmla="*/ 260778 h 1750807"/>
                <a:gd name="connsiteX100" fmla="*/ 170562 w 423708"/>
                <a:gd name="connsiteY100" fmla="*/ 268939 h 1750807"/>
                <a:gd name="connsiteX101" fmla="*/ 176225 w 423708"/>
                <a:gd name="connsiteY101" fmla="*/ 272319 h 1750807"/>
                <a:gd name="connsiteX102" fmla="*/ 183582 w 423708"/>
                <a:gd name="connsiteY102" fmla="*/ 272319 h 1750807"/>
                <a:gd name="connsiteX103" fmla="*/ 184446 w 423708"/>
                <a:gd name="connsiteY103" fmla="*/ 275326 h 1750807"/>
                <a:gd name="connsiteX104" fmla="*/ 195663 w 423708"/>
                <a:gd name="connsiteY104" fmla="*/ 282021 h 1750807"/>
                <a:gd name="connsiteX105" fmla="*/ 195663 w 423708"/>
                <a:gd name="connsiteY105" fmla="*/ 341097 h 1750807"/>
                <a:gd name="connsiteX106" fmla="*/ 228045 w 423708"/>
                <a:gd name="connsiteY106" fmla="*/ 341097 h 1750807"/>
                <a:gd name="connsiteX107" fmla="*/ 239261 w 423708"/>
                <a:gd name="connsiteY107" fmla="*/ 334402 h 1750807"/>
                <a:gd name="connsiteX108" fmla="*/ 240126 w 423708"/>
                <a:gd name="connsiteY108" fmla="*/ 331395 h 1750807"/>
                <a:gd name="connsiteX109" fmla="*/ 247483 w 423708"/>
                <a:gd name="connsiteY109" fmla="*/ 331395 h 1750807"/>
                <a:gd name="connsiteX110" fmla="*/ 255492 w 423708"/>
                <a:gd name="connsiteY110" fmla="*/ 319854 h 1750807"/>
                <a:gd name="connsiteX111" fmla="*/ 247483 w 423708"/>
                <a:gd name="connsiteY111" fmla="*/ 308313 h 1750807"/>
                <a:gd name="connsiteX112" fmla="*/ 241055 w 423708"/>
                <a:gd name="connsiteY112" fmla="*/ 308313 h 1750807"/>
                <a:gd name="connsiteX113" fmla="*/ 239261 w 423708"/>
                <a:gd name="connsiteY113" fmla="*/ 302073 h 1750807"/>
                <a:gd name="connsiteX114" fmla="*/ 228045 w 423708"/>
                <a:gd name="connsiteY114" fmla="*/ 295378 h 1750807"/>
                <a:gd name="connsiteX115" fmla="*/ 195663 w 423708"/>
                <a:gd name="connsiteY115" fmla="*/ 295378 h 1750807"/>
                <a:gd name="connsiteX116" fmla="*/ 184446 w 423708"/>
                <a:gd name="connsiteY116" fmla="*/ 302073 h 1750807"/>
                <a:gd name="connsiteX117" fmla="*/ 182653 w 423708"/>
                <a:gd name="connsiteY117" fmla="*/ 308313 h 1750807"/>
                <a:gd name="connsiteX118" fmla="*/ 176225 w 423708"/>
                <a:gd name="connsiteY118" fmla="*/ 308313 h 1750807"/>
                <a:gd name="connsiteX119" fmla="*/ 170562 w 423708"/>
                <a:gd name="connsiteY119" fmla="*/ 311693 h 1750807"/>
                <a:gd name="connsiteX120" fmla="*/ 168216 w 423708"/>
                <a:gd name="connsiteY120" fmla="*/ 319854 h 1750807"/>
                <a:gd name="connsiteX121" fmla="*/ 170562 w 423708"/>
                <a:gd name="connsiteY121" fmla="*/ 328015 h 1750807"/>
                <a:gd name="connsiteX122" fmla="*/ 176225 w 423708"/>
                <a:gd name="connsiteY122" fmla="*/ 331395 h 1750807"/>
                <a:gd name="connsiteX123" fmla="*/ 183582 w 423708"/>
                <a:gd name="connsiteY123" fmla="*/ 331395 h 1750807"/>
                <a:gd name="connsiteX124" fmla="*/ 184446 w 423708"/>
                <a:gd name="connsiteY124" fmla="*/ 334402 h 1750807"/>
                <a:gd name="connsiteX125" fmla="*/ 195663 w 423708"/>
                <a:gd name="connsiteY125" fmla="*/ 341097 h 1750807"/>
                <a:gd name="connsiteX126" fmla="*/ 195663 w 423708"/>
                <a:gd name="connsiteY126" fmla="*/ 400173 h 1750807"/>
                <a:gd name="connsiteX127" fmla="*/ 228045 w 423708"/>
                <a:gd name="connsiteY127" fmla="*/ 400173 h 1750807"/>
                <a:gd name="connsiteX128" fmla="*/ 239261 w 423708"/>
                <a:gd name="connsiteY128" fmla="*/ 393478 h 1750807"/>
                <a:gd name="connsiteX129" fmla="*/ 240126 w 423708"/>
                <a:gd name="connsiteY129" fmla="*/ 390471 h 1750807"/>
                <a:gd name="connsiteX130" fmla="*/ 247483 w 423708"/>
                <a:gd name="connsiteY130" fmla="*/ 390471 h 1750807"/>
                <a:gd name="connsiteX131" fmla="*/ 255492 w 423708"/>
                <a:gd name="connsiteY131" fmla="*/ 378930 h 1750807"/>
                <a:gd name="connsiteX132" fmla="*/ 247483 w 423708"/>
                <a:gd name="connsiteY132" fmla="*/ 367389 h 1750807"/>
                <a:gd name="connsiteX133" fmla="*/ 241055 w 423708"/>
                <a:gd name="connsiteY133" fmla="*/ 367389 h 1750807"/>
                <a:gd name="connsiteX134" fmla="*/ 239261 w 423708"/>
                <a:gd name="connsiteY134" fmla="*/ 361149 h 1750807"/>
                <a:gd name="connsiteX135" fmla="*/ 228045 w 423708"/>
                <a:gd name="connsiteY135" fmla="*/ 354454 h 1750807"/>
                <a:gd name="connsiteX136" fmla="*/ 195663 w 423708"/>
                <a:gd name="connsiteY136" fmla="*/ 354454 h 1750807"/>
                <a:gd name="connsiteX137" fmla="*/ 184446 w 423708"/>
                <a:gd name="connsiteY137" fmla="*/ 361149 h 1750807"/>
                <a:gd name="connsiteX138" fmla="*/ 182653 w 423708"/>
                <a:gd name="connsiteY138" fmla="*/ 367389 h 1750807"/>
                <a:gd name="connsiteX139" fmla="*/ 176225 w 423708"/>
                <a:gd name="connsiteY139" fmla="*/ 367389 h 1750807"/>
                <a:gd name="connsiteX140" fmla="*/ 170562 w 423708"/>
                <a:gd name="connsiteY140" fmla="*/ 370769 h 1750807"/>
                <a:gd name="connsiteX141" fmla="*/ 168216 w 423708"/>
                <a:gd name="connsiteY141" fmla="*/ 378930 h 1750807"/>
                <a:gd name="connsiteX142" fmla="*/ 170562 w 423708"/>
                <a:gd name="connsiteY142" fmla="*/ 387091 h 1750807"/>
                <a:gd name="connsiteX143" fmla="*/ 176225 w 423708"/>
                <a:gd name="connsiteY143" fmla="*/ 390471 h 1750807"/>
                <a:gd name="connsiteX144" fmla="*/ 183582 w 423708"/>
                <a:gd name="connsiteY144" fmla="*/ 390471 h 1750807"/>
                <a:gd name="connsiteX145" fmla="*/ 184446 w 423708"/>
                <a:gd name="connsiteY145" fmla="*/ 393478 h 1750807"/>
                <a:gd name="connsiteX146" fmla="*/ 195663 w 423708"/>
                <a:gd name="connsiteY146" fmla="*/ 400173 h 1750807"/>
                <a:gd name="connsiteX147" fmla="*/ 195663 w 423708"/>
                <a:gd name="connsiteY147" fmla="*/ 459249 h 1750807"/>
                <a:gd name="connsiteX148" fmla="*/ 228045 w 423708"/>
                <a:gd name="connsiteY148" fmla="*/ 459249 h 1750807"/>
                <a:gd name="connsiteX149" fmla="*/ 239261 w 423708"/>
                <a:gd name="connsiteY149" fmla="*/ 452554 h 1750807"/>
                <a:gd name="connsiteX150" fmla="*/ 240126 w 423708"/>
                <a:gd name="connsiteY150" fmla="*/ 449547 h 1750807"/>
                <a:gd name="connsiteX151" fmla="*/ 247483 w 423708"/>
                <a:gd name="connsiteY151" fmla="*/ 449547 h 1750807"/>
                <a:gd name="connsiteX152" fmla="*/ 255492 w 423708"/>
                <a:gd name="connsiteY152" fmla="*/ 438006 h 1750807"/>
                <a:gd name="connsiteX153" fmla="*/ 247483 w 423708"/>
                <a:gd name="connsiteY153" fmla="*/ 426465 h 1750807"/>
                <a:gd name="connsiteX154" fmla="*/ 241055 w 423708"/>
                <a:gd name="connsiteY154" fmla="*/ 426465 h 1750807"/>
                <a:gd name="connsiteX155" fmla="*/ 239261 w 423708"/>
                <a:gd name="connsiteY155" fmla="*/ 420225 h 1750807"/>
                <a:gd name="connsiteX156" fmla="*/ 228045 w 423708"/>
                <a:gd name="connsiteY156" fmla="*/ 413530 h 1750807"/>
                <a:gd name="connsiteX157" fmla="*/ 195663 w 423708"/>
                <a:gd name="connsiteY157" fmla="*/ 413530 h 1750807"/>
                <a:gd name="connsiteX158" fmla="*/ 184446 w 423708"/>
                <a:gd name="connsiteY158" fmla="*/ 420225 h 1750807"/>
                <a:gd name="connsiteX159" fmla="*/ 182653 w 423708"/>
                <a:gd name="connsiteY159" fmla="*/ 426465 h 1750807"/>
                <a:gd name="connsiteX160" fmla="*/ 176225 w 423708"/>
                <a:gd name="connsiteY160" fmla="*/ 426465 h 1750807"/>
                <a:gd name="connsiteX161" fmla="*/ 170562 w 423708"/>
                <a:gd name="connsiteY161" fmla="*/ 429845 h 1750807"/>
                <a:gd name="connsiteX162" fmla="*/ 168216 w 423708"/>
                <a:gd name="connsiteY162" fmla="*/ 438006 h 1750807"/>
                <a:gd name="connsiteX163" fmla="*/ 170562 w 423708"/>
                <a:gd name="connsiteY163" fmla="*/ 446167 h 1750807"/>
                <a:gd name="connsiteX164" fmla="*/ 176225 w 423708"/>
                <a:gd name="connsiteY164" fmla="*/ 449547 h 1750807"/>
                <a:gd name="connsiteX165" fmla="*/ 183582 w 423708"/>
                <a:gd name="connsiteY165" fmla="*/ 449547 h 1750807"/>
                <a:gd name="connsiteX166" fmla="*/ 184446 w 423708"/>
                <a:gd name="connsiteY166" fmla="*/ 452554 h 1750807"/>
                <a:gd name="connsiteX167" fmla="*/ 195663 w 423708"/>
                <a:gd name="connsiteY167" fmla="*/ 459249 h 1750807"/>
                <a:gd name="connsiteX168" fmla="*/ 195663 w 423708"/>
                <a:gd name="connsiteY168" fmla="*/ 523992 h 1750807"/>
                <a:gd name="connsiteX169" fmla="*/ 228045 w 423708"/>
                <a:gd name="connsiteY169" fmla="*/ 523992 h 1750807"/>
                <a:gd name="connsiteX170" fmla="*/ 239261 w 423708"/>
                <a:gd name="connsiteY170" fmla="*/ 517297 h 1750807"/>
                <a:gd name="connsiteX171" fmla="*/ 240126 w 423708"/>
                <a:gd name="connsiteY171" fmla="*/ 514290 h 1750807"/>
                <a:gd name="connsiteX172" fmla="*/ 247483 w 423708"/>
                <a:gd name="connsiteY172" fmla="*/ 514290 h 1750807"/>
                <a:gd name="connsiteX173" fmla="*/ 255492 w 423708"/>
                <a:gd name="connsiteY173" fmla="*/ 502749 h 1750807"/>
                <a:gd name="connsiteX174" fmla="*/ 247483 w 423708"/>
                <a:gd name="connsiteY174" fmla="*/ 491208 h 1750807"/>
                <a:gd name="connsiteX175" fmla="*/ 241055 w 423708"/>
                <a:gd name="connsiteY175" fmla="*/ 491208 h 1750807"/>
                <a:gd name="connsiteX176" fmla="*/ 239261 w 423708"/>
                <a:gd name="connsiteY176" fmla="*/ 484968 h 1750807"/>
                <a:gd name="connsiteX177" fmla="*/ 228045 w 423708"/>
                <a:gd name="connsiteY177" fmla="*/ 478273 h 1750807"/>
                <a:gd name="connsiteX178" fmla="*/ 195663 w 423708"/>
                <a:gd name="connsiteY178" fmla="*/ 478273 h 1750807"/>
                <a:gd name="connsiteX179" fmla="*/ 184446 w 423708"/>
                <a:gd name="connsiteY179" fmla="*/ 484968 h 1750807"/>
                <a:gd name="connsiteX180" fmla="*/ 182653 w 423708"/>
                <a:gd name="connsiteY180" fmla="*/ 491208 h 1750807"/>
                <a:gd name="connsiteX181" fmla="*/ 176225 w 423708"/>
                <a:gd name="connsiteY181" fmla="*/ 491208 h 1750807"/>
                <a:gd name="connsiteX182" fmla="*/ 170562 w 423708"/>
                <a:gd name="connsiteY182" fmla="*/ 494588 h 1750807"/>
                <a:gd name="connsiteX183" fmla="*/ 168216 w 423708"/>
                <a:gd name="connsiteY183" fmla="*/ 502749 h 1750807"/>
                <a:gd name="connsiteX184" fmla="*/ 170562 w 423708"/>
                <a:gd name="connsiteY184" fmla="*/ 510910 h 1750807"/>
                <a:gd name="connsiteX185" fmla="*/ 176225 w 423708"/>
                <a:gd name="connsiteY185" fmla="*/ 514290 h 1750807"/>
                <a:gd name="connsiteX186" fmla="*/ 183582 w 423708"/>
                <a:gd name="connsiteY186" fmla="*/ 514290 h 1750807"/>
                <a:gd name="connsiteX187" fmla="*/ 184446 w 423708"/>
                <a:gd name="connsiteY187" fmla="*/ 517297 h 1750807"/>
                <a:gd name="connsiteX188" fmla="*/ 195663 w 423708"/>
                <a:gd name="connsiteY188" fmla="*/ 523992 h 1750807"/>
                <a:gd name="connsiteX189" fmla="*/ 195663 w 423708"/>
                <a:gd name="connsiteY189" fmla="*/ 583066 h 1750807"/>
                <a:gd name="connsiteX190" fmla="*/ 228045 w 423708"/>
                <a:gd name="connsiteY190" fmla="*/ 583066 h 1750807"/>
                <a:gd name="connsiteX191" fmla="*/ 239261 w 423708"/>
                <a:gd name="connsiteY191" fmla="*/ 576371 h 1750807"/>
                <a:gd name="connsiteX192" fmla="*/ 240126 w 423708"/>
                <a:gd name="connsiteY192" fmla="*/ 573364 h 1750807"/>
                <a:gd name="connsiteX193" fmla="*/ 247483 w 423708"/>
                <a:gd name="connsiteY193" fmla="*/ 573364 h 1750807"/>
                <a:gd name="connsiteX194" fmla="*/ 255492 w 423708"/>
                <a:gd name="connsiteY194" fmla="*/ 561823 h 1750807"/>
                <a:gd name="connsiteX195" fmla="*/ 247483 w 423708"/>
                <a:gd name="connsiteY195" fmla="*/ 550282 h 1750807"/>
                <a:gd name="connsiteX196" fmla="*/ 241055 w 423708"/>
                <a:gd name="connsiteY196" fmla="*/ 550282 h 1750807"/>
                <a:gd name="connsiteX197" fmla="*/ 239261 w 423708"/>
                <a:gd name="connsiteY197" fmla="*/ 544042 h 1750807"/>
                <a:gd name="connsiteX198" fmla="*/ 228045 w 423708"/>
                <a:gd name="connsiteY198" fmla="*/ 537347 h 1750807"/>
                <a:gd name="connsiteX199" fmla="*/ 195663 w 423708"/>
                <a:gd name="connsiteY199" fmla="*/ 537347 h 1750807"/>
                <a:gd name="connsiteX200" fmla="*/ 184446 w 423708"/>
                <a:gd name="connsiteY200" fmla="*/ 544042 h 1750807"/>
                <a:gd name="connsiteX201" fmla="*/ 182653 w 423708"/>
                <a:gd name="connsiteY201" fmla="*/ 550282 h 1750807"/>
                <a:gd name="connsiteX202" fmla="*/ 176225 w 423708"/>
                <a:gd name="connsiteY202" fmla="*/ 550282 h 1750807"/>
                <a:gd name="connsiteX203" fmla="*/ 170562 w 423708"/>
                <a:gd name="connsiteY203" fmla="*/ 553662 h 1750807"/>
                <a:gd name="connsiteX204" fmla="*/ 168216 w 423708"/>
                <a:gd name="connsiteY204" fmla="*/ 561823 h 1750807"/>
                <a:gd name="connsiteX205" fmla="*/ 170562 w 423708"/>
                <a:gd name="connsiteY205" fmla="*/ 569984 h 1750807"/>
                <a:gd name="connsiteX206" fmla="*/ 176225 w 423708"/>
                <a:gd name="connsiteY206" fmla="*/ 573364 h 1750807"/>
                <a:gd name="connsiteX207" fmla="*/ 183582 w 423708"/>
                <a:gd name="connsiteY207" fmla="*/ 573364 h 1750807"/>
                <a:gd name="connsiteX208" fmla="*/ 184446 w 423708"/>
                <a:gd name="connsiteY208" fmla="*/ 576371 h 1750807"/>
                <a:gd name="connsiteX209" fmla="*/ 195663 w 423708"/>
                <a:gd name="connsiteY209" fmla="*/ 583066 h 1750807"/>
                <a:gd name="connsiteX210" fmla="*/ 195663 w 423708"/>
                <a:gd name="connsiteY210" fmla="*/ 642142 h 1750807"/>
                <a:gd name="connsiteX211" fmla="*/ 228045 w 423708"/>
                <a:gd name="connsiteY211" fmla="*/ 642142 h 1750807"/>
                <a:gd name="connsiteX212" fmla="*/ 239261 w 423708"/>
                <a:gd name="connsiteY212" fmla="*/ 635447 h 1750807"/>
                <a:gd name="connsiteX213" fmla="*/ 240126 w 423708"/>
                <a:gd name="connsiteY213" fmla="*/ 632440 h 1750807"/>
                <a:gd name="connsiteX214" fmla="*/ 247483 w 423708"/>
                <a:gd name="connsiteY214" fmla="*/ 632440 h 1750807"/>
                <a:gd name="connsiteX215" fmla="*/ 255492 w 423708"/>
                <a:gd name="connsiteY215" fmla="*/ 620899 h 1750807"/>
                <a:gd name="connsiteX216" fmla="*/ 247483 w 423708"/>
                <a:gd name="connsiteY216" fmla="*/ 609358 h 1750807"/>
                <a:gd name="connsiteX217" fmla="*/ 241055 w 423708"/>
                <a:gd name="connsiteY217" fmla="*/ 609358 h 1750807"/>
                <a:gd name="connsiteX218" fmla="*/ 239261 w 423708"/>
                <a:gd name="connsiteY218" fmla="*/ 603118 h 1750807"/>
                <a:gd name="connsiteX219" fmla="*/ 228045 w 423708"/>
                <a:gd name="connsiteY219" fmla="*/ 596423 h 1750807"/>
                <a:gd name="connsiteX220" fmla="*/ 195663 w 423708"/>
                <a:gd name="connsiteY220" fmla="*/ 596423 h 1750807"/>
                <a:gd name="connsiteX221" fmla="*/ 184446 w 423708"/>
                <a:gd name="connsiteY221" fmla="*/ 603118 h 1750807"/>
                <a:gd name="connsiteX222" fmla="*/ 182653 w 423708"/>
                <a:gd name="connsiteY222" fmla="*/ 609358 h 1750807"/>
                <a:gd name="connsiteX223" fmla="*/ 176225 w 423708"/>
                <a:gd name="connsiteY223" fmla="*/ 609358 h 1750807"/>
                <a:gd name="connsiteX224" fmla="*/ 170562 w 423708"/>
                <a:gd name="connsiteY224" fmla="*/ 612738 h 1750807"/>
                <a:gd name="connsiteX225" fmla="*/ 168216 w 423708"/>
                <a:gd name="connsiteY225" fmla="*/ 620899 h 1750807"/>
                <a:gd name="connsiteX226" fmla="*/ 170562 w 423708"/>
                <a:gd name="connsiteY226" fmla="*/ 629060 h 1750807"/>
                <a:gd name="connsiteX227" fmla="*/ 176225 w 423708"/>
                <a:gd name="connsiteY227" fmla="*/ 632440 h 1750807"/>
                <a:gd name="connsiteX228" fmla="*/ 183582 w 423708"/>
                <a:gd name="connsiteY228" fmla="*/ 632440 h 1750807"/>
                <a:gd name="connsiteX229" fmla="*/ 184446 w 423708"/>
                <a:gd name="connsiteY229" fmla="*/ 635447 h 1750807"/>
                <a:gd name="connsiteX230" fmla="*/ 195663 w 423708"/>
                <a:gd name="connsiteY230" fmla="*/ 642142 h 1750807"/>
                <a:gd name="connsiteX231" fmla="*/ 195663 w 423708"/>
                <a:gd name="connsiteY231" fmla="*/ 701218 h 1750807"/>
                <a:gd name="connsiteX232" fmla="*/ 228045 w 423708"/>
                <a:gd name="connsiteY232" fmla="*/ 701218 h 1750807"/>
                <a:gd name="connsiteX233" fmla="*/ 239261 w 423708"/>
                <a:gd name="connsiteY233" fmla="*/ 694523 h 1750807"/>
                <a:gd name="connsiteX234" fmla="*/ 240126 w 423708"/>
                <a:gd name="connsiteY234" fmla="*/ 691516 h 1750807"/>
                <a:gd name="connsiteX235" fmla="*/ 247483 w 423708"/>
                <a:gd name="connsiteY235" fmla="*/ 691516 h 1750807"/>
                <a:gd name="connsiteX236" fmla="*/ 255492 w 423708"/>
                <a:gd name="connsiteY236" fmla="*/ 679975 h 1750807"/>
                <a:gd name="connsiteX237" fmla="*/ 247483 w 423708"/>
                <a:gd name="connsiteY237" fmla="*/ 668434 h 1750807"/>
                <a:gd name="connsiteX238" fmla="*/ 241055 w 423708"/>
                <a:gd name="connsiteY238" fmla="*/ 668434 h 1750807"/>
                <a:gd name="connsiteX239" fmla="*/ 239261 w 423708"/>
                <a:gd name="connsiteY239" fmla="*/ 662194 h 1750807"/>
                <a:gd name="connsiteX240" fmla="*/ 228045 w 423708"/>
                <a:gd name="connsiteY240" fmla="*/ 655499 h 1750807"/>
                <a:gd name="connsiteX241" fmla="*/ 195663 w 423708"/>
                <a:gd name="connsiteY241" fmla="*/ 655499 h 1750807"/>
                <a:gd name="connsiteX242" fmla="*/ 184446 w 423708"/>
                <a:gd name="connsiteY242" fmla="*/ 662194 h 1750807"/>
                <a:gd name="connsiteX243" fmla="*/ 182653 w 423708"/>
                <a:gd name="connsiteY243" fmla="*/ 668434 h 1750807"/>
                <a:gd name="connsiteX244" fmla="*/ 176225 w 423708"/>
                <a:gd name="connsiteY244" fmla="*/ 668434 h 1750807"/>
                <a:gd name="connsiteX245" fmla="*/ 170562 w 423708"/>
                <a:gd name="connsiteY245" fmla="*/ 671814 h 1750807"/>
                <a:gd name="connsiteX246" fmla="*/ 168216 w 423708"/>
                <a:gd name="connsiteY246" fmla="*/ 679975 h 1750807"/>
                <a:gd name="connsiteX247" fmla="*/ 170562 w 423708"/>
                <a:gd name="connsiteY247" fmla="*/ 688136 h 1750807"/>
                <a:gd name="connsiteX248" fmla="*/ 176225 w 423708"/>
                <a:gd name="connsiteY248" fmla="*/ 691516 h 1750807"/>
                <a:gd name="connsiteX249" fmla="*/ 183582 w 423708"/>
                <a:gd name="connsiteY249" fmla="*/ 691516 h 1750807"/>
                <a:gd name="connsiteX250" fmla="*/ 184446 w 423708"/>
                <a:gd name="connsiteY250" fmla="*/ 694523 h 1750807"/>
                <a:gd name="connsiteX251" fmla="*/ 195663 w 423708"/>
                <a:gd name="connsiteY251" fmla="*/ 701218 h 1750807"/>
                <a:gd name="connsiteX252" fmla="*/ 195663 w 423708"/>
                <a:gd name="connsiteY252" fmla="*/ 760294 h 1750807"/>
                <a:gd name="connsiteX253" fmla="*/ 228045 w 423708"/>
                <a:gd name="connsiteY253" fmla="*/ 760294 h 1750807"/>
                <a:gd name="connsiteX254" fmla="*/ 239261 w 423708"/>
                <a:gd name="connsiteY254" fmla="*/ 753599 h 1750807"/>
                <a:gd name="connsiteX255" fmla="*/ 240126 w 423708"/>
                <a:gd name="connsiteY255" fmla="*/ 750592 h 1750807"/>
                <a:gd name="connsiteX256" fmla="*/ 247483 w 423708"/>
                <a:gd name="connsiteY256" fmla="*/ 750592 h 1750807"/>
                <a:gd name="connsiteX257" fmla="*/ 255492 w 423708"/>
                <a:gd name="connsiteY257" fmla="*/ 739051 h 1750807"/>
                <a:gd name="connsiteX258" fmla="*/ 247483 w 423708"/>
                <a:gd name="connsiteY258" fmla="*/ 727510 h 1750807"/>
                <a:gd name="connsiteX259" fmla="*/ 241055 w 423708"/>
                <a:gd name="connsiteY259" fmla="*/ 727510 h 1750807"/>
                <a:gd name="connsiteX260" fmla="*/ 239261 w 423708"/>
                <a:gd name="connsiteY260" fmla="*/ 721270 h 1750807"/>
                <a:gd name="connsiteX261" fmla="*/ 228045 w 423708"/>
                <a:gd name="connsiteY261" fmla="*/ 714575 h 1750807"/>
                <a:gd name="connsiteX262" fmla="*/ 195663 w 423708"/>
                <a:gd name="connsiteY262" fmla="*/ 714575 h 1750807"/>
                <a:gd name="connsiteX263" fmla="*/ 184446 w 423708"/>
                <a:gd name="connsiteY263" fmla="*/ 721270 h 1750807"/>
                <a:gd name="connsiteX264" fmla="*/ 182653 w 423708"/>
                <a:gd name="connsiteY264" fmla="*/ 727510 h 1750807"/>
                <a:gd name="connsiteX265" fmla="*/ 176225 w 423708"/>
                <a:gd name="connsiteY265" fmla="*/ 727510 h 1750807"/>
                <a:gd name="connsiteX266" fmla="*/ 170562 w 423708"/>
                <a:gd name="connsiteY266" fmla="*/ 730890 h 1750807"/>
                <a:gd name="connsiteX267" fmla="*/ 168216 w 423708"/>
                <a:gd name="connsiteY267" fmla="*/ 739051 h 1750807"/>
                <a:gd name="connsiteX268" fmla="*/ 170562 w 423708"/>
                <a:gd name="connsiteY268" fmla="*/ 747212 h 1750807"/>
                <a:gd name="connsiteX269" fmla="*/ 176225 w 423708"/>
                <a:gd name="connsiteY269" fmla="*/ 750592 h 1750807"/>
                <a:gd name="connsiteX270" fmla="*/ 183582 w 423708"/>
                <a:gd name="connsiteY270" fmla="*/ 750592 h 1750807"/>
                <a:gd name="connsiteX271" fmla="*/ 184446 w 423708"/>
                <a:gd name="connsiteY271" fmla="*/ 753599 h 1750807"/>
                <a:gd name="connsiteX272" fmla="*/ 195663 w 423708"/>
                <a:gd name="connsiteY272" fmla="*/ 760294 h 1750807"/>
                <a:gd name="connsiteX273" fmla="*/ 188521 w 423708"/>
                <a:gd name="connsiteY273" fmla="*/ 832727 h 1750807"/>
                <a:gd name="connsiteX274" fmla="*/ 235186 w 423708"/>
                <a:gd name="connsiteY274" fmla="*/ 832727 h 1750807"/>
                <a:gd name="connsiteX275" fmla="*/ 251351 w 423708"/>
                <a:gd name="connsiteY275" fmla="*/ 826032 h 1750807"/>
                <a:gd name="connsiteX276" fmla="*/ 253936 w 423708"/>
                <a:gd name="connsiteY276" fmla="*/ 819792 h 1750807"/>
                <a:gd name="connsiteX277" fmla="*/ 263200 w 423708"/>
                <a:gd name="connsiteY277" fmla="*/ 819792 h 1750807"/>
                <a:gd name="connsiteX278" fmla="*/ 274741 w 423708"/>
                <a:gd name="connsiteY278" fmla="*/ 808251 h 1750807"/>
                <a:gd name="connsiteX279" fmla="*/ 263199 w 423708"/>
                <a:gd name="connsiteY279" fmla="*/ 796709 h 1750807"/>
                <a:gd name="connsiteX280" fmla="*/ 254508 w 423708"/>
                <a:gd name="connsiteY280" fmla="*/ 796709 h 1750807"/>
                <a:gd name="connsiteX281" fmla="*/ 247483 w 423708"/>
                <a:gd name="connsiteY281" fmla="*/ 786586 h 1750807"/>
                <a:gd name="connsiteX282" fmla="*/ 241055 w 423708"/>
                <a:gd name="connsiteY282" fmla="*/ 786586 h 1750807"/>
                <a:gd name="connsiteX283" fmla="*/ 239261 w 423708"/>
                <a:gd name="connsiteY283" fmla="*/ 780346 h 1750807"/>
                <a:gd name="connsiteX284" fmla="*/ 228045 w 423708"/>
                <a:gd name="connsiteY284" fmla="*/ 773651 h 1750807"/>
                <a:gd name="connsiteX285" fmla="*/ 195663 w 423708"/>
                <a:gd name="connsiteY285" fmla="*/ 773651 h 1750807"/>
                <a:gd name="connsiteX286" fmla="*/ 184446 w 423708"/>
                <a:gd name="connsiteY286" fmla="*/ 780346 h 1750807"/>
                <a:gd name="connsiteX287" fmla="*/ 182653 w 423708"/>
                <a:gd name="connsiteY287" fmla="*/ 786586 h 1750807"/>
                <a:gd name="connsiteX288" fmla="*/ 176225 w 423708"/>
                <a:gd name="connsiteY288" fmla="*/ 786586 h 1750807"/>
                <a:gd name="connsiteX289" fmla="*/ 170562 w 423708"/>
                <a:gd name="connsiteY289" fmla="*/ 789966 h 1750807"/>
                <a:gd name="connsiteX290" fmla="*/ 168624 w 423708"/>
                <a:gd name="connsiteY290" fmla="*/ 796710 h 1750807"/>
                <a:gd name="connsiteX291" fmla="*/ 160508 w 423708"/>
                <a:gd name="connsiteY291" fmla="*/ 796710 h 1750807"/>
                <a:gd name="connsiteX292" fmla="*/ 152347 w 423708"/>
                <a:gd name="connsiteY292" fmla="*/ 800090 h 1750807"/>
                <a:gd name="connsiteX293" fmla="*/ 148967 w 423708"/>
                <a:gd name="connsiteY293" fmla="*/ 808251 h 1750807"/>
                <a:gd name="connsiteX294" fmla="*/ 152347 w 423708"/>
                <a:gd name="connsiteY294" fmla="*/ 816412 h 1750807"/>
                <a:gd name="connsiteX295" fmla="*/ 160508 w 423708"/>
                <a:gd name="connsiteY295" fmla="*/ 819792 h 1750807"/>
                <a:gd name="connsiteX296" fmla="*/ 169772 w 423708"/>
                <a:gd name="connsiteY296" fmla="*/ 819792 h 1750807"/>
                <a:gd name="connsiteX297" fmla="*/ 172357 w 423708"/>
                <a:gd name="connsiteY297" fmla="*/ 826032 h 1750807"/>
                <a:gd name="connsiteX298" fmla="*/ 188521 w 423708"/>
                <a:gd name="connsiteY298" fmla="*/ 832727 h 1750807"/>
                <a:gd name="connsiteX299" fmla="*/ 188521 w 423708"/>
                <a:gd name="connsiteY299" fmla="*/ 891803 h 1750807"/>
                <a:gd name="connsiteX300" fmla="*/ 235186 w 423708"/>
                <a:gd name="connsiteY300" fmla="*/ 891803 h 1750807"/>
                <a:gd name="connsiteX301" fmla="*/ 251351 w 423708"/>
                <a:gd name="connsiteY301" fmla="*/ 885108 h 1750807"/>
                <a:gd name="connsiteX302" fmla="*/ 253936 w 423708"/>
                <a:gd name="connsiteY302" fmla="*/ 878868 h 1750807"/>
                <a:gd name="connsiteX303" fmla="*/ 263200 w 423708"/>
                <a:gd name="connsiteY303" fmla="*/ 878868 h 1750807"/>
                <a:gd name="connsiteX304" fmla="*/ 274741 w 423708"/>
                <a:gd name="connsiteY304" fmla="*/ 867327 h 1750807"/>
                <a:gd name="connsiteX305" fmla="*/ 263199 w 423708"/>
                <a:gd name="connsiteY305" fmla="*/ 855785 h 1750807"/>
                <a:gd name="connsiteX306" fmla="*/ 252596 w 423708"/>
                <a:gd name="connsiteY306" fmla="*/ 855785 h 1750807"/>
                <a:gd name="connsiteX307" fmla="*/ 251351 w 423708"/>
                <a:gd name="connsiteY307" fmla="*/ 852779 h 1750807"/>
                <a:gd name="connsiteX308" fmla="*/ 235186 w 423708"/>
                <a:gd name="connsiteY308" fmla="*/ 846083 h 1750807"/>
                <a:gd name="connsiteX309" fmla="*/ 188521 w 423708"/>
                <a:gd name="connsiteY309" fmla="*/ 846083 h 1750807"/>
                <a:gd name="connsiteX310" fmla="*/ 172357 w 423708"/>
                <a:gd name="connsiteY310" fmla="*/ 852779 h 1750807"/>
                <a:gd name="connsiteX311" fmla="*/ 171111 w 423708"/>
                <a:gd name="connsiteY311" fmla="*/ 855786 h 1750807"/>
                <a:gd name="connsiteX312" fmla="*/ 160508 w 423708"/>
                <a:gd name="connsiteY312" fmla="*/ 855786 h 1750807"/>
                <a:gd name="connsiteX313" fmla="*/ 152347 w 423708"/>
                <a:gd name="connsiteY313" fmla="*/ 859166 h 1750807"/>
                <a:gd name="connsiteX314" fmla="*/ 148967 w 423708"/>
                <a:gd name="connsiteY314" fmla="*/ 867327 h 1750807"/>
                <a:gd name="connsiteX315" fmla="*/ 152347 w 423708"/>
                <a:gd name="connsiteY315" fmla="*/ 875488 h 1750807"/>
                <a:gd name="connsiteX316" fmla="*/ 160508 w 423708"/>
                <a:gd name="connsiteY316" fmla="*/ 878868 h 1750807"/>
                <a:gd name="connsiteX317" fmla="*/ 169772 w 423708"/>
                <a:gd name="connsiteY317" fmla="*/ 878868 h 1750807"/>
                <a:gd name="connsiteX318" fmla="*/ 172357 w 423708"/>
                <a:gd name="connsiteY318" fmla="*/ 885108 h 1750807"/>
                <a:gd name="connsiteX319" fmla="*/ 188521 w 423708"/>
                <a:gd name="connsiteY319" fmla="*/ 891803 h 1750807"/>
                <a:gd name="connsiteX320" fmla="*/ 188521 w 423708"/>
                <a:gd name="connsiteY320" fmla="*/ 950879 h 1750807"/>
                <a:gd name="connsiteX321" fmla="*/ 235186 w 423708"/>
                <a:gd name="connsiteY321" fmla="*/ 950879 h 1750807"/>
                <a:gd name="connsiteX322" fmla="*/ 251351 w 423708"/>
                <a:gd name="connsiteY322" fmla="*/ 944184 h 1750807"/>
                <a:gd name="connsiteX323" fmla="*/ 253936 w 423708"/>
                <a:gd name="connsiteY323" fmla="*/ 937944 h 1750807"/>
                <a:gd name="connsiteX324" fmla="*/ 263200 w 423708"/>
                <a:gd name="connsiteY324" fmla="*/ 937944 h 1750807"/>
                <a:gd name="connsiteX325" fmla="*/ 274741 w 423708"/>
                <a:gd name="connsiteY325" fmla="*/ 926403 h 1750807"/>
                <a:gd name="connsiteX326" fmla="*/ 263199 w 423708"/>
                <a:gd name="connsiteY326" fmla="*/ 914861 h 1750807"/>
                <a:gd name="connsiteX327" fmla="*/ 252596 w 423708"/>
                <a:gd name="connsiteY327" fmla="*/ 914861 h 1750807"/>
                <a:gd name="connsiteX328" fmla="*/ 251351 w 423708"/>
                <a:gd name="connsiteY328" fmla="*/ 911855 h 1750807"/>
                <a:gd name="connsiteX329" fmla="*/ 235186 w 423708"/>
                <a:gd name="connsiteY329" fmla="*/ 905159 h 1750807"/>
                <a:gd name="connsiteX330" fmla="*/ 188521 w 423708"/>
                <a:gd name="connsiteY330" fmla="*/ 905159 h 1750807"/>
                <a:gd name="connsiteX331" fmla="*/ 172357 w 423708"/>
                <a:gd name="connsiteY331" fmla="*/ 911855 h 1750807"/>
                <a:gd name="connsiteX332" fmla="*/ 171111 w 423708"/>
                <a:gd name="connsiteY332" fmla="*/ 914862 h 1750807"/>
                <a:gd name="connsiteX333" fmla="*/ 160508 w 423708"/>
                <a:gd name="connsiteY333" fmla="*/ 914862 h 1750807"/>
                <a:gd name="connsiteX334" fmla="*/ 152347 w 423708"/>
                <a:gd name="connsiteY334" fmla="*/ 918242 h 1750807"/>
                <a:gd name="connsiteX335" fmla="*/ 148967 w 423708"/>
                <a:gd name="connsiteY335" fmla="*/ 926403 h 1750807"/>
                <a:gd name="connsiteX336" fmla="*/ 152347 w 423708"/>
                <a:gd name="connsiteY336" fmla="*/ 934564 h 1750807"/>
                <a:gd name="connsiteX337" fmla="*/ 160508 w 423708"/>
                <a:gd name="connsiteY337" fmla="*/ 937944 h 1750807"/>
                <a:gd name="connsiteX338" fmla="*/ 169772 w 423708"/>
                <a:gd name="connsiteY338" fmla="*/ 937944 h 1750807"/>
                <a:gd name="connsiteX339" fmla="*/ 172357 w 423708"/>
                <a:gd name="connsiteY339" fmla="*/ 944184 h 1750807"/>
                <a:gd name="connsiteX340" fmla="*/ 188521 w 423708"/>
                <a:gd name="connsiteY340" fmla="*/ 950879 h 1750807"/>
                <a:gd name="connsiteX341" fmla="*/ 188521 w 423708"/>
                <a:gd name="connsiteY341" fmla="*/ 1009955 h 1750807"/>
                <a:gd name="connsiteX342" fmla="*/ 235186 w 423708"/>
                <a:gd name="connsiteY342" fmla="*/ 1009955 h 1750807"/>
                <a:gd name="connsiteX343" fmla="*/ 251351 w 423708"/>
                <a:gd name="connsiteY343" fmla="*/ 1003260 h 1750807"/>
                <a:gd name="connsiteX344" fmla="*/ 253936 w 423708"/>
                <a:gd name="connsiteY344" fmla="*/ 997020 h 1750807"/>
                <a:gd name="connsiteX345" fmla="*/ 263200 w 423708"/>
                <a:gd name="connsiteY345" fmla="*/ 997020 h 1750807"/>
                <a:gd name="connsiteX346" fmla="*/ 274741 w 423708"/>
                <a:gd name="connsiteY346" fmla="*/ 985479 h 1750807"/>
                <a:gd name="connsiteX347" fmla="*/ 263199 w 423708"/>
                <a:gd name="connsiteY347" fmla="*/ 973937 h 1750807"/>
                <a:gd name="connsiteX348" fmla="*/ 252596 w 423708"/>
                <a:gd name="connsiteY348" fmla="*/ 973937 h 1750807"/>
                <a:gd name="connsiteX349" fmla="*/ 251351 w 423708"/>
                <a:gd name="connsiteY349" fmla="*/ 970931 h 1750807"/>
                <a:gd name="connsiteX350" fmla="*/ 235186 w 423708"/>
                <a:gd name="connsiteY350" fmla="*/ 964235 h 1750807"/>
                <a:gd name="connsiteX351" fmla="*/ 188521 w 423708"/>
                <a:gd name="connsiteY351" fmla="*/ 964235 h 1750807"/>
                <a:gd name="connsiteX352" fmla="*/ 172357 w 423708"/>
                <a:gd name="connsiteY352" fmla="*/ 970931 h 1750807"/>
                <a:gd name="connsiteX353" fmla="*/ 171111 w 423708"/>
                <a:gd name="connsiteY353" fmla="*/ 973938 h 1750807"/>
                <a:gd name="connsiteX354" fmla="*/ 160508 w 423708"/>
                <a:gd name="connsiteY354" fmla="*/ 973938 h 1750807"/>
                <a:gd name="connsiteX355" fmla="*/ 152347 w 423708"/>
                <a:gd name="connsiteY355" fmla="*/ 977318 h 1750807"/>
                <a:gd name="connsiteX356" fmla="*/ 148967 w 423708"/>
                <a:gd name="connsiteY356" fmla="*/ 985479 h 1750807"/>
                <a:gd name="connsiteX357" fmla="*/ 152347 w 423708"/>
                <a:gd name="connsiteY357" fmla="*/ 993640 h 1750807"/>
                <a:gd name="connsiteX358" fmla="*/ 160508 w 423708"/>
                <a:gd name="connsiteY358" fmla="*/ 997020 h 1750807"/>
                <a:gd name="connsiteX359" fmla="*/ 169772 w 423708"/>
                <a:gd name="connsiteY359" fmla="*/ 997020 h 1750807"/>
                <a:gd name="connsiteX360" fmla="*/ 172357 w 423708"/>
                <a:gd name="connsiteY360" fmla="*/ 1003260 h 1750807"/>
                <a:gd name="connsiteX361" fmla="*/ 188521 w 423708"/>
                <a:gd name="connsiteY361" fmla="*/ 1009955 h 1750807"/>
                <a:gd name="connsiteX362" fmla="*/ 188521 w 423708"/>
                <a:gd name="connsiteY362" fmla="*/ 1069031 h 1750807"/>
                <a:gd name="connsiteX363" fmla="*/ 235186 w 423708"/>
                <a:gd name="connsiteY363" fmla="*/ 1069031 h 1750807"/>
                <a:gd name="connsiteX364" fmla="*/ 251351 w 423708"/>
                <a:gd name="connsiteY364" fmla="*/ 1062336 h 1750807"/>
                <a:gd name="connsiteX365" fmla="*/ 253936 w 423708"/>
                <a:gd name="connsiteY365" fmla="*/ 1056096 h 1750807"/>
                <a:gd name="connsiteX366" fmla="*/ 263200 w 423708"/>
                <a:gd name="connsiteY366" fmla="*/ 1056096 h 1750807"/>
                <a:gd name="connsiteX367" fmla="*/ 274741 w 423708"/>
                <a:gd name="connsiteY367" fmla="*/ 1044555 h 1750807"/>
                <a:gd name="connsiteX368" fmla="*/ 263199 w 423708"/>
                <a:gd name="connsiteY368" fmla="*/ 1033013 h 1750807"/>
                <a:gd name="connsiteX369" fmla="*/ 252596 w 423708"/>
                <a:gd name="connsiteY369" fmla="*/ 1033013 h 1750807"/>
                <a:gd name="connsiteX370" fmla="*/ 251351 w 423708"/>
                <a:gd name="connsiteY370" fmla="*/ 1030007 h 1750807"/>
                <a:gd name="connsiteX371" fmla="*/ 235186 w 423708"/>
                <a:gd name="connsiteY371" fmla="*/ 1023311 h 1750807"/>
                <a:gd name="connsiteX372" fmla="*/ 188521 w 423708"/>
                <a:gd name="connsiteY372" fmla="*/ 1023311 h 1750807"/>
                <a:gd name="connsiteX373" fmla="*/ 172357 w 423708"/>
                <a:gd name="connsiteY373" fmla="*/ 1030007 h 1750807"/>
                <a:gd name="connsiteX374" fmla="*/ 171111 w 423708"/>
                <a:gd name="connsiteY374" fmla="*/ 1033014 h 1750807"/>
                <a:gd name="connsiteX375" fmla="*/ 160508 w 423708"/>
                <a:gd name="connsiteY375" fmla="*/ 1033014 h 1750807"/>
                <a:gd name="connsiteX376" fmla="*/ 152347 w 423708"/>
                <a:gd name="connsiteY376" fmla="*/ 1036394 h 1750807"/>
                <a:gd name="connsiteX377" fmla="*/ 148967 w 423708"/>
                <a:gd name="connsiteY377" fmla="*/ 1044555 h 1750807"/>
                <a:gd name="connsiteX378" fmla="*/ 152347 w 423708"/>
                <a:gd name="connsiteY378" fmla="*/ 1052716 h 1750807"/>
                <a:gd name="connsiteX379" fmla="*/ 160508 w 423708"/>
                <a:gd name="connsiteY379" fmla="*/ 1056096 h 1750807"/>
                <a:gd name="connsiteX380" fmla="*/ 169772 w 423708"/>
                <a:gd name="connsiteY380" fmla="*/ 1056096 h 1750807"/>
                <a:gd name="connsiteX381" fmla="*/ 172357 w 423708"/>
                <a:gd name="connsiteY381" fmla="*/ 1062336 h 1750807"/>
                <a:gd name="connsiteX382" fmla="*/ 188521 w 423708"/>
                <a:gd name="connsiteY382" fmla="*/ 1069031 h 1750807"/>
                <a:gd name="connsiteX383" fmla="*/ 188521 w 423708"/>
                <a:gd name="connsiteY383" fmla="*/ 1128107 h 1750807"/>
                <a:gd name="connsiteX384" fmla="*/ 235186 w 423708"/>
                <a:gd name="connsiteY384" fmla="*/ 1128107 h 1750807"/>
                <a:gd name="connsiteX385" fmla="*/ 251351 w 423708"/>
                <a:gd name="connsiteY385" fmla="*/ 1121412 h 1750807"/>
                <a:gd name="connsiteX386" fmla="*/ 253936 w 423708"/>
                <a:gd name="connsiteY386" fmla="*/ 1115172 h 1750807"/>
                <a:gd name="connsiteX387" fmla="*/ 263200 w 423708"/>
                <a:gd name="connsiteY387" fmla="*/ 1115172 h 1750807"/>
                <a:gd name="connsiteX388" fmla="*/ 274741 w 423708"/>
                <a:gd name="connsiteY388" fmla="*/ 1103631 h 1750807"/>
                <a:gd name="connsiteX389" fmla="*/ 263199 w 423708"/>
                <a:gd name="connsiteY389" fmla="*/ 1092089 h 1750807"/>
                <a:gd name="connsiteX390" fmla="*/ 252596 w 423708"/>
                <a:gd name="connsiteY390" fmla="*/ 1092089 h 1750807"/>
                <a:gd name="connsiteX391" fmla="*/ 251351 w 423708"/>
                <a:gd name="connsiteY391" fmla="*/ 1089083 h 1750807"/>
                <a:gd name="connsiteX392" fmla="*/ 235186 w 423708"/>
                <a:gd name="connsiteY392" fmla="*/ 1082387 h 1750807"/>
                <a:gd name="connsiteX393" fmla="*/ 188521 w 423708"/>
                <a:gd name="connsiteY393" fmla="*/ 1082387 h 1750807"/>
                <a:gd name="connsiteX394" fmla="*/ 172357 w 423708"/>
                <a:gd name="connsiteY394" fmla="*/ 1089083 h 1750807"/>
                <a:gd name="connsiteX395" fmla="*/ 171111 w 423708"/>
                <a:gd name="connsiteY395" fmla="*/ 1092090 h 1750807"/>
                <a:gd name="connsiteX396" fmla="*/ 160508 w 423708"/>
                <a:gd name="connsiteY396" fmla="*/ 1092090 h 1750807"/>
                <a:gd name="connsiteX397" fmla="*/ 152347 w 423708"/>
                <a:gd name="connsiteY397" fmla="*/ 1095470 h 1750807"/>
                <a:gd name="connsiteX398" fmla="*/ 148967 w 423708"/>
                <a:gd name="connsiteY398" fmla="*/ 1103631 h 1750807"/>
                <a:gd name="connsiteX399" fmla="*/ 152347 w 423708"/>
                <a:gd name="connsiteY399" fmla="*/ 1111792 h 1750807"/>
                <a:gd name="connsiteX400" fmla="*/ 160508 w 423708"/>
                <a:gd name="connsiteY400" fmla="*/ 1115172 h 1750807"/>
                <a:gd name="connsiteX401" fmla="*/ 169772 w 423708"/>
                <a:gd name="connsiteY401" fmla="*/ 1115172 h 1750807"/>
                <a:gd name="connsiteX402" fmla="*/ 172357 w 423708"/>
                <a:gd name="connsiteY402" fmla="*/ 1121412 h 1750807"/>
                <a:gd name="connsiteX403" fmla="*/ 188521 w 423708"/>
                <a:gd name="connsiteY403" fmla="*/ 1128107 h 1750807"/>
                <a:gd name="connsiteX404" fmla="*/ 187675 w 423708"/>
                <a:gd name="connsiteY404" fmla="*/ 1188841 h 1750807"/>
                <a:gd name="connsiteX405" fmla="*/ 236032 w 423708"/>
                <a:gd name="connsiteY405" fmla="*/ 1188841 h 1750807"/>
                <a:gd name="connsiteX406" fmla="*/ 252783 w 423708"/>
                <a:gd name="connsiteY406" fmla="*/ 1181903 h 1750807"/>
                <a:gd name="connsiteX407" fmla="*/ 255461 w 423708"/>
                <a:gd name="connsiteY407" fmla="*/ 1175437 h 1750807"/>
                <a:gd name="connsiteX408" fmla="*/ 265061 w 423708"/>
                <a:gd name="connsiteY408" fmla="*/ 1175437 h 1750807"/>
                <a:gd name="connsiteX409" fmla="*/ 277021 w 423708"/>
                <a:gd name="connsiteY409" fmla="*/ 1163477 h 1750807"/>
                <a:gd name="connsiteX410" fmla="*/ 265061 w 423708"/>
                <a:gd name="connsiteY410" fmla="*/ 1151517 h 1750807"/>
                <a:gd name="connsiteX411" fmla="*/ 254074 w 423708"/>
                <a:gd name="connsiteY411" fmla="*/ 1151517 h 1750807"/>
                <a:gd name="connsiteX412" fmla="*/ 252783 w 423708"/>
                <a:gd name="connsiteY412" fmla="*/ 1148401 h 1750807"/>
                <a:gd name="connsiteX413" fmla="*/ 236032 w 423708"/>
                <a:gd name="connsiteY413" fmla="*/ 1141463 h 1750807"/>
                <a:gd name="connsiteX414" fmla="*/ 187675 w 423708"/>
                <a:gd name="connsiteY414" fmla="*/ 1141463 h 1750807"/>
                <a:gd name="connsiteX415" fmla="*/ 170925 w 423708"/>
                <a:gd name="connsiteY415" fmla="*/ 1148401 h 1750807"/>
                <a:gd name="connsiteX416" fmla="*/ 169634 w 423708"/>
                <a:gd name="connsiteY416" fmla="*/ 1151517 h 1750807"/>
                <a:gd name="connsiteX417" fmla="*/ 158647 w 423708"/>
                <a:gd name="connsiteY417" fmla="*/ 1151517 h 1750807"/>
                <a:gd name="connsiteX418" fmla="*/ 150190 w 423708"/>
                <a:gd name="connsiteY418" fmla="*/ 1155020 h 1750807"/>
                <a:gd name="connsiteX419" fmla="*/ 146687 w 423708"/>
                <a:gd name="connsiteY419" fmla="*/ 1163477 h 1750807"/>
                <a:gd name="connsiteX420" fmla="*/ 150190 w 423708"/>
                <a:gd name="connsiteY420" fmla="*/ 1171934 h 1750807"/>
                <a:gd name="connsiteX421" fmla="*/ 158647 w 423708"/>
                <a:gd name="connsiteY421" fmla="*/ 1175437 h 1750807"/>
                <a:gd name="connsiteX422" fmla="*/ 168247 w 423708"/>
                <a:gd name="connsiteY422" fmla="*/ 1175437 h 1750807"/>
                <a:gd name="connsiteX423" fmla="*/ 170925 w 423708"/>
                <a:gd name="connsiteY423" fmla="*/ 1181903 h 1750807"/>
                <a:gd name="connsiteX424" fmla="*/ 187675 w 423708"/>
                <a:gd name="connsiteY424" fmla="*/ 1188841 h 1750807"/>
                <a:gd name="connsiteX425" fmla="*/ 188521 w 423708"/>
                <a:gd name="connsiteY425" fmla="*/ 1247917 h 1750807"/>
                <a:gd name="connsiteX426" fmla="*/ 235186 w 423708"/>
                <a:gd name="connsiteY426" fmla="*/ 1247917 h 1750807"/>
                <a:gd name="connsiteX427" fmla="*/ 251351 w 423708"/>
                <a:gd name="connsiteY427" fmla="*/ 1241222 h 1750807"/>
                <a:gd name="connsiteX428" fmla="*/ 253936 w 423708"/>
                <a:gd name="connsiteY428" fmla="*/ 1234982 h 1750807"/>
                <a:gd name="connsiteX429" fmla="*/ 263200 w 423708"/>
                <a:gd name="connsiteY429" fmla="*/ 1234982 h 1750807"/>
                <a:gd name="connsiteX430" fmla="*/ 274741 w 423708"/>
                <a:gd name="connsiteY430" fmla="*/ 1223441 h 1750807"/>
                <a:gd name="connsiteX431" fmla="*/ 263199 w 423708"/>
                <a:gd name="connsiteY431" fmla="*/ 1211899 h 1750807"/>
                <a:gd name="connsiteX432" fmla="*/ 252596 w 423708"/>
                <a:gd name="connsiteY432" fmla="*/ 1211899 h 1750807"/>
                <a:gd name="connsiteX433" fmla="*/ 251351 w 423708"/>
                <a:gd name="connsiteY433" fmla="*/ 1208893 h 1750807"/>
                <a:gd name="connsiteX434" fmla="*/ 235186 w 423708"/>
                <a:gd name="connsiteY434" fmla="*/ 1202197 h 1750807"/>
                <a:gd name="connsiteX435" fmla="*/ 188521 w 423708"/>
                <a:gd name="connsiteY435" fmla="*/ 1202197 h 1750807"/>
                <a:gd name="connsiteX436" fmla="*/ 172357 w 423708"/>
                <a:gd name="connsiteY436" fmla="*/ 1208893 h 1750807"/>
                <a:gd name="connsiteX437" fmla="*/ 171111 w 423708"/>
                <a:gd name="connsiteY437" fmla="*/ 1211900 h 1750807"/>
                <a:gd name="connsiteX438" fmla="*/ 160508 w 423708"/>
                <a:gd name="connsiteY438" fmla="*/ 1211900 h 1750807"/>
                <a:gd name="connsiteX439" fmla="*/ 152347 w 423708"/>
                <a:gd name="connsiteY439" fmla="*/ 1215280 h 1750807"/>
                <a:gd name="connsiteX440" fmla="*/ 148967 w 423708"/>
                <a:gd name="connsiteY440" fmla="*/ 1223441 h 1750807"/>
                <a:gd name="connsiteX441" fmla="*/ 152347 w 423708"/>
                <a:gd name="connsiteY441" fmla="*/ 1231602 h 1750807"/>
                <a:gd name="connsiteX442" fmla="*/ 160508 w 423708"/>
                <a:gd name="connsiteY442" fmla="*/ 1234982 h 1750807"/>
                <a:gd name="connsiteX443" fmla="*/ 169772 w 423708"/>
                <a:gd name="connsiteY443" fmla="*/ 1234982 h 1750807"/>
                <a:gd name="connsiteX444" fmla="*/ 172357 w 423708"/>
                <a:gd name="connsiteY444" fmla="*/ 1241222 h 1750807"/>
                <a:gd name="connsiteX445" fmla="*/ 188521 w 423708"/>
                <a:gd name="connsiteY445" fmla="*/ 1247917 h 1750807"/>
                <a:gd name="connsiteX446" fmla="*/ 187675 w 423708"/>
                <a:gd name="connsiteY446" fmla="*/ 1308651 h 1750807"/>
                <a:gd name="connsiteX447" fmla="*/ 236032 w 423708"/>
                <a:gd name="connsiteY447" fmla="*/ 1308651 h 1750807"/>
                <a:gd name="connsiteX448" fmla="*/ 252783 w 423708"/>
                <a:gd name="connsiteY448" fmla="*/ 1301713 h 1750807"/>
                <a:gd name="connsiteX449" fmla="*/ 255461 w 423708"/>
                <a:gd name="connsiteY449" fmla="*/ 1295247 h 1750807"/>
                <a:gd name="connsiteX450" fmla="*/ 265061 w 423708"/>
                <a:gd name="connsiteY450" fmla="*/ 1295247 h 1750807"/>
                <a:gd name="connsiteX451" fmla="*/ 277021 w 423708"/>
                <a:gd name="connsiteY451" fmla="*/ 1283287 h 1750807"/>
                <a:gd name="connsiteX452" fmla="*/ 265061 w 423708"/>
                <a:gd name="connsiteY452" fmla="*/ 1271327 h 1750807"/>
                <a:gd name="connsiteX453" fmla="*/ 254074 w 423708"/>
                <a:gd name="connsiteY453" fmla="*/ 1271327 h 1750807"/>
                <a:gd name="connsiteX454" fmla="*/ 252783 w 423708"/>
                <a:gd name="connsiteY454" fmla="*/ 1268211 h 1750807"/>
                <a:gd name="connsiteX455" fmla="*/ 236032 w 423708"/>
                <a:gd name="connsiteY455" fmla="*/ 1261273 h 1750807"/>
                <a:gd name="connsiteX456" fmla="*/ 187675 w 423708"/>
                <a:gd name="connsiteY456" fmla="*/ 1261273 h 1750807"/>
                <a:gd name="connsiteX457" fmla="*/ 170925 w 423708"/>
                <a:gd name="connsiteY457" fmla="*/ 1268211 h 1750807"/>
                <a:gd name="connsiteX458" fmla="*/ 169634 w 423708"/>
                <a:gd name="connsiteY458" fmla="*/ 1271327 h 1750807"/>
                <a:gd name="connsiteX459" fmla="*/ 158647 w 423708"/>
                <a:gd name="connsiteY459" fmla="*/ 1271327 h 1750807"/>
                <a:gd name="connsiteX460" fmla="*/ 150190 w 423708"/>
                <a:gd name="connsiteY460" fmla="*/ 1274830 h 1750807"/>
                <a:gd name="connsiteX461" fmla="*/ 146687 w 423708"/>
                <a:gd name="connsiteY461" fmla="*/ 1283287 h 1750807"/>
                <a:gd name="connsiteX462" fmla="*/ 150190 w 423708"/>
                <a:gd name="connsiteY462" fmla="*/ 1291744 h 1750807"/>
                <a:gd name="connsiteX463" fmla="*/ 158647 w 423708"/>
                <a:gd name="connsiteY463" fmla="*/ 1295247 h 1750807"/>
                <a:gd name="connsiteX464" fmla="*/ 168247 w 423708"/>
                <a:gd name="connsiteY464" fmla="*/ 1295247 h 1750807"/>
                <a:gd name="connsiteX465" fmla="*/ 170925 w 423708"/>
                <a:gd name="connsiteY465" fmla="*/ 1301713 h 1750807"/>
                <a:gd name="connsiteX466" fmla="*/ 187675 w 423708"/>
                <a:gd name="connsiteY466" fmla="*/ 1308651 h 1750807"/>
                <a:gd name="connsiteX467" fmla="*/ 187675 w 423708"/>
                <a:gd name="connsiteY467" fmla="*/ 1369385 h 1750807"/>
                <a:gd name="connsiteX468" fmla="*/ 236032 w 423708"/>
                <a:gd name="connsiteY468" fmla="*/ 1369385 h 1750807"/>
                <a:gd name="connsiteX469" fmla="*/ 252783 w 423708"/>
                <a:gd name="connsiteY469" fmla="*/ 1362447 h 1750807"/>
                <a:gd name="connsiteX470" fmla="*/ 255461 w 423708"/>
                <a:gd name="connsiteY470" fmla="*/ 1355981 h 1750807"/>
                <a:gd name="connsiteX471" fmla="*/ 265061 w 423708"/>
                <a:gd name="connsiteY471" fmla="*/ 1355981 h 1750807"/>
                <a:gd name="connsiteX472" fmla="*/ 277021 w 423708"/>
                <a:gd name="connsiteY472" fmla="*/ 1344021 h 1750807"/>
                <a:gd name="connsiteX473" fmla="*/ 265061 w 423708"/>
                <a:gd name="connsiteY473" fmla="*/ 1332061 h 1750807"/>
                <a:gd name="connsiteX474" fmla="*/ 254074 w 423708"/>
                <a:gd name="connsiteY474" fmla="*/ 1332061 h 1750807"/>
                <a:gd name="connsiteX475" fmla="*/ 252783 w 423708"/>
                <a:gd name="connsiteY475" fmla="*/ 1328945 h 1750807"/>
                <a:gd name="connsiteX476" fmla="*/ 236032 w 423708"/>
                <a:gd name="connsiteY476" fmla="*/ 1322007 h 1750807"/>
                <a:gd name="connsiteX477" fmla="*/ 187675 w 423708"/>
                <a:gd name="connsiteY477" fmla="*/ 1322007 h 1750807"/>
                <a:gd name="connsiteX478" fmla="*/ 170925 w 423708"/>
                <a:gd name="connsiteY478" fmla="*/ 1328945 h 1750807"/>
                <a:gd name="connsiteX479" fmla="*/ 169634 w 423708"/>
                <a:gd name="connsiteY479" fmla="*/ 1332061 h 1750807"/>
                <a:gd name="connsiteX480" fmla="*/ 158647 w 423708"/>
                <a:gd name="connsiteY480" fmla="*/ 1332061 h 1750807"/>
                <a:gd name="connsiteX481" fmla="*/ 150190 w 423708"/>
                <a:gd name="connsiteY481" fmla="*/ 1335564 h 1750807"/>
                <a:gd name="connsiteX482" fmla="*/ 146687 w 423708"/>
                <a:gd name="connsiteY482" fmla="*/ 1344021 h 1750807"/>
                <a:gd name="connsiteX483" fmla="*/ 150190 w 423708"/>
                <a:gd name="connsiteY483" fmla="*/ 1352478 h 1750807"/>
                <a:gd name="connsiteX484" fmla="*/ 158647 w 423708"/>
                <a:gd name="connsiteY484" fmla="*/ 1355981 h 1750807"/>
                <a:gd name="connsiteX485" fmla="*/ 168247 w 423708"/>
                <a:gd name="connsiteY485" fmla="*/ 1355981 h 1750807"/>
                <a:gd name="connsiteX486" fmla="*/ 170925 w 423708"/>
                <a:gd name="connsiteY486" fmla="*/ 1362447 h 1750807"/>
                <a:gd name="connsiteX487" fmla="*/ 187675 w 423708"/>
                <a:gd name="connsiteY487" fmla="*/ 1369385 h 1750807"/>
                <a:gd name="connsiteX488" fmla="*/ 187675 w 423708"/>
                <a:gd name="connsiteY488" fmla="*/ 1430119 h 1750807"/>
                <a:gd name="connsiteX489" fmla="*/ 236032 w 423708"/>
                <a:gd name="connsiteY489" fmla="*/ 1430119 h 1750807"/>
                <a:gd name="connsiteX490" fmla="*/ 252783 w 423708"/>
                <a:gd name="connsiteY490" fmla="*/ 1423181 h 1750807"/>
                <a:gd name="connsiteX491" fmla="*/ 255461 w 423708"/>
                <a:gd name="connsiteY491" fmla="*/ 1416715 h 1750807"/>
                <a:gd name="connsiteX492" fmla="*/ 265061 w 423708"/>
                <a:gd name="connsiteY492" fmla="*/ 1416715 h 1750807"/>
                <a:gd name="connsiteX493" fmla="*/ 277021 w 423708"/>
                <a:gd name="connsiteY493" fmla="*/ 1404755 h 1750807"/>
                <a:gd name="connsiteX494" fmla="*/ 265061 w 423708"/>
                <a:gd name="connsiteY494" fmla="*/ 1392795 h 1750807"/>
                <a:gd name="connsiteX495" fmla="*/ 254074 w 423708"/>
                <a:gd name="connsiteY495" fmla="*/ 1392795 h 1750807"/>
                <a:gd name="connsiteX496" fmla="*/ 252783 w 423708"/>
                <a:gd name="connsiteY496" fmla="*/ 1389679 h 1750807"/>
                <a:gd name="connsiteX497" fmla="*/ 236032 w 423708"/>
                <a:gd name="connsiteY497" fmla="*/ 1382741 h 1750807"/>
                <a:gd name="connsiteX498" fmla="*/ 187675 w 423708"/>
                <a:gd name="connsiteY498" fmla="*/ 1382741 h 1750807"/>
                <a:gd name="connsiteX499" fmla="*/ 170925 w 423708"/>
                <a:gd name="connsiteY499" fmla="*/ 1389679 h 1750807"/>
                <a:gd name="connsiteX500" fmla="*/ 169634 w 423708"/>
                <a:gd name="connsiteY500" fmla="*/ 1392795 h 1750807"/>
                <a:gd name="connsiteX501" fmla="*/ 158647 w 423708"/>
                <a:gd name="connsiteY501" fmla="*/ 1392795 h 1750807"/>
                <a:gd name="connsiteX502" fmla="*/ 150190 w 423708"/>
                <a:gd name="connsiteY502" fmla="*/ 1396298 h 1750807"/>
                <a:gd name="connsiteX503" fmla="*/ 146687 w 423708"/>
                <a:gd name="connsiteY503" fmla="*/ 1404755 h 1750807"/>
                <a:gd name="connsiteX504" fmla="*/ 150190 w 423708"/>
                <a:gd name="connsiteY504" fmla="*/ 1413212 h 1750807"/>
                <a:gd name="connsiteX505" fmla="*/ 158647 w 423708"/>
                <a:gd name="connsiteY505" fmla="*/ 1416715 h 1750807"/>
                <a:gd name="connsiteX506" fmla="*/ 168247 w 423708"/>
                <a:gd name="connsiteY506" fmla="*/ 1416715 h 1750807"/>
                <a:gd name="connsiteX507" fmla="*/ 170925 w 423708"/>
                <a:gd name="connsiteY507" fmla="*/ 1423181 h 1750807"/>
                <a:gd name="connsiteX508" fmla="*/ 187675 w 423708"/>
                <a:gd name="connsiteY508" fmla="*/ 1430119 h 1750807"/>
                <a:gd name="connsiteX509" fmla="*/ 187675 w 423708"/>
                <a:gd name="connsiteY509" fmla="*/ 1490853 h 1750807"/>
                <a:gd name="connsiteX510" fmla="*/ 236032 w 423708"/>
                <a:gd name="connsiteY510" fmla="*/ 1490853 h 1750807"/>
                <a:gd name="connsiteX511" fmla="*/ 252783 w 423708"/>
                <a:gd name="connsiteY511" fmla="*/ 1483915 h 1750807"/>
                <a:gd name="connsiteX512" fmla="*/ 255461 w 423708"/>
                <a:gd name="connsiteY512" fmla="*/ 1477449 h 1750807"/>
                <a:gd name="connsiteX513" fmla="*/ 265061 w 423708"/>
                <a:gd name="connsiteY513" fmla="*/ 1477449 h 1750807"/>
                <a:gd name="connsiteX514" fmla="*/ 277021 w 423708"/>
                <a:gd name="connsiteY514" fmla="*/ 1465489 h 1750807"/>
                <a:gd name="connsiteX515" fmla="*/ 265061 w 423708"/>
                <a:gd name="connsiteY515" fmla="*/ 1453529 h 1750807"/>
                <a:gd name="connsiteX516" fmla="*/ 254074 w 423708"/>
                <a:gd name="connsiteY516" fmla="*/ 1453529 h 1750807"/>
                <a:gd name="connsiteX517" fmla="*/ 252783 w 423708"/>
                <a:gd name="connsiteY517" fmla="*/ 1450413 h 1750807"/>
                <a:gd name="connsiteX518" fmla="*/ 236032 w 423708"/>
                <a:gd name="connsiteY518" fmla="*/ 1443475 h 1750807"/>
                <a:gd name="connsiteX519" fmla="*/ 187675 w 423708"/>
                <a:gd name="connsiteY519" fmla="*/ 1443475 h 1750807"/>
                <a:gd name="connsiteX520" fmla="*/ 170925 w 423708"/>
                <a:gd name="connsiteY520" fmla="*/ 1450413 h 1750807"/>
                <a:gd name="connsiteX521" fmla="*/ 169634 w 423708"/>
                <a:gd name="connsiteY521" fmla="*/ 1453529 h 1750807"/>
                <a:gd name="connsiteX522" fmla="*/ 158647 w 423708"/>
                <a:gd name="connsiteY522" fmla="*/ 1453529 h 1750807"/>
                <a:gd name="connsiteX523" fmla="*/ 150190 w 423708"/>
                <a:gd name="connsiteY523" fmla="*/ 1457032 h 1750807"/>
                <a:gd name="connsiteX524" fmla="*/ 146687 w 423708"/>
                <a:gd name="connsiteY524" fmla="*/ 1465489 h 1750807"/>
                <a:gd name="connsiteX525" fmla="*/ 150190 w 423708"/>
                <a:gd name="connsiteY525" fmla="*/ 1473946 h 1750807"/>
                <a:gd name="connsiteX526" fmla="*/ 158647 w 423708"/>
                <a:gd name="connsiteY526" fmla="*/ 1477449 h 1750807"/>
                <a:gd name="connsiteX527" fmla="*/ 168247 w 423708"/>
                <a:gd name="connsiteY527" fmla="*/ 1477449 h 1750807"/>
                <a:gd name="connsiteX528" fmla="*/ 170925 w 423708"/>
                <a:gd name="connsiteY528" fmla="*/ 1483915 h 1750807"/>
                <a:gd name="connsiteX529" fmla="*/ 187675 w 423708"/>
                <a:gd name="connsiteY529" fmla="*/ 1490853 h 1750807"/>
                <a:gd name="connsiteX530" fmla="*/ 211854 w 423708"/>
                <a:gd name="connsiteY530" fmla="*/ 1750807 h 1750807"/>
                <a:gd name="connsiteX531" fmla="*/ 423708 w 423708"/>
                <a:gd name="connsiteY531" fmla="*/ 1647289 h 1750807"/>
                <a:gd name="connsiteX532" fmla="*/ 294317 w 423708"/>
                <a:gd name="connsiteY532" fmla="*/ 1551906 h 1750807"/>
                <a:gd name="connsiteX533" fmla="*/ 246622 w 423708"/>
                <a:gd name="connsiteY533" fmla="*/ 1547201 h 1750807"/>
                <a:gd name="connsiteX534" fmla="*/ 252783 w 423708"/>
                <a:gd name="connsiteY534" fmla="*/ 1544649 h 1750807"/>
                <a:gd name="connsiteX535" fmla="*/ 255461 w 423708"/>
                <a:gd name="connsiteY535" fmla="*/ 1538183 h 1750807"/>
                <a:gd name="connsiteX536" fmla="*/ 265061 w 423708"/>
                <a:gd name="connsiteY536" fmla="*/ 1538183 h 1750807"/>
                <a:gd name="connsiteX537" fmla="*/ 277021 w 423708"/>
                <a:gd name="connsiteY537" fmla="*/ 1526223 h 1750807"/>
                <a:gd name="connsiteX538" fmla="*/ 265061 w 423708"/>
                <a:gd name="connsiteY538" fmla="*/ 1514263 h 1750807"/>
                <a:gd name="connsiteX539" fmla="*/ 254074 w 423708"/>
                <a:gd name="connsiteY539" fmla="*/ 1514263 h 1750807"/>
                <a:gd name="connsiteX540" fmla="*/ 252783 w 423708"/>
                <a:gd name="connsiteY540" fmla="*/ 1511147 h 1750807"/>
                <a:gd name="connsiteX541" fmla="*/ 236032 w 423708"/>
                <a:gd name="connsiteY541" fmla="*/ 1504209 h 1750807"/>
                <a:gd name="connsiteX542" fmla="*/ 187675 w 423708"/>
                <a:gd name="connsiteY542" fmla="*/ 1504209 h 1750807"/>
                <a:gd name="connsiteX543" fmla="*/ 170925 w 423708"/>
                <a:gd name="connsiteY543" fmla="*/ 1511147 h 1750807"/>
                <a:gd name="connsiteX544" fmla="*/ 169634 w 423708"/>
                <a:gd name="connsiteY544" fmla="*/ 1514263 h 1750807"/>
                <a:gd name="connsiteX545" fmla="*/ 158647 w 423708"/>
                <a:gd name="connsiteY545" fmla="*/ 1514263 h 1750807"/>
                <a:gd name="connsiteX546" fmla="*/ 150190 w 423708"/>
                <a:gd name="connsiteY546" fmla="*/ 1517766 h 1750807"/>
                <a:gd name="connsiteX547" fmla="*/ 146687 w 423708"/>
                <a:gd name="connsiteY547" fmla="*/ 1526223 h 1750807"/>
                <a:gd name="connsiteX548" fmla="*/ 150190 w 423708"/>
                <a:gd name="connsiteY548" fmla="*/ 1534680 h 1750807"/>
                <a:gd name="connsiteX549" fmla="*/ 158647 w 423708"/>
                <a:gd name="connsiteY549" fmla="*/ 1538183 h 1750807"/>
                <a:gd name="connsiteX550" fmla="*/ 168247 w 423708"/>
                <a:gd name="connsiteY550" fmla="*/ 1538183 h 1750807"/>
                <a:gd name="connsiteX551" fmla="*/ 170925 w 423708"/>
                <a:gd name="connsiteY551" fmla="*/ 1544649 h 1750807"/>
                <a:gd name="connsiteX552" fmla="*/ 177086 w 423708"/>
                <a:gd name="connsiteY552" fmla="*/ 1547201 h 1750807"/>
                <a:gd name="connsiteX553" fmla="*/ 129391 w 423708"/>
                <a:gd name="connsiteY553" fmla="*/ 1551906 h 1750807"/>
                <a:gd name="connsiteX554" fmla="*/ 0 w 423708"/>
                <a:gd name="connsiteY554" fmla="*/ 1647289 h 1750807"/>
                <a:gd name="connsiteX555" fmla="*/ 211854 w 423708"/>
                <a:gd name="connsiteY555" fmla="*/ 1750807 h 17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423708" h="1750807">
                  <a:moveTo>
                    <a:pt x="195663" y="45719"/>
                  </a:moveTo>
                  <a:lnTo>
                    <a:pt x="228045" y="45719"/>
                  </a:lnTo>
                  <a:cubicBezTo>
                    <a:pt x="232425" y="45719"/>
                    <a:pt x="236391" y="43161"/>
                    <a:pt x="239261" y="39024"/>
                  </a:cubicBezTo>
                  <a:lnTo>
                    <a:pt x="240126" y="36017"/>
                  </a:lnTo>
                  <a:lnTo>
                    <a:pt x="247483" y="36017"/>
                  </a:lnTo>
                  <a:cubicBezTo>
                    <a:pt x="251906" y="36017"/>
                    <a:pt x="255492" y="30850"/>
                    <a:pt x="255492" y="24476"/>
                  </a:cubicBezTo>
                  <a:cubicBezTo>
                    <a:pt x="255492" y="18102"/>
                    <a:pt x="251907" y="12935"/>
                    <a:pt x="247483" y="12935"/>
                  </a:cubicBezTo>
                  <a:lnTo>
                    <a:pt x="241055" y="12935"/>
                  </a:lnTo>
                  <a:lnTo>
                    <a:pt x="239261" y="6695"/>
                  </a:lnTo>
                  <a:cubicBezTo>
                    <a:pt x="236391" y="2559"/>
                    <a:pt x="232425" y="0"/>
                    <a:pt x="228045" y="0"/>
                  </a:cubicBezTo>
                  <a:lnTo>
                    <a:pt x="195663" y="0"/>
                  </a:lnTo>
                  <a:cubicBezTo>
                    <a:pt x="191283" y="0"/>
                    <a:pt x="187317" y="2559"/>
                    <a:pt x="184446" y="6695"/>
                  </a:cubicBezTo>
                  <a:lnTo>
                    <a:pt x="182653" y="12935"/>
                  </a:lnTo>
                  <a:lnTo>
                    <a:pt x="176225" y="12935"/>
                  </a:lnTo>
                  <a:cubicBezTo>
                    <a:pt x="174013" y="12935"/>
                    <a:pt x="172011" y="14226"/>
                    <a:pt x="170562" y="16315"/>
                  </a:cubicBezTo>
                  <a:lnTo>
                    <a:pt x="168216" y="24476"/>
                  </a:lnTo>
                  <a:lnTo>
                    <a:pt x="170562" y="32637"/>
                  </a:lnTo>
                  <a:cubicBezTo>
                    <a:pt x="172011" y="34725"/>
                    <a:pt x="174013" y="36017"/>
                    <a:pt x="176225" y="36017"/>
                  </a:cubicBezTo>
                  <a:lnTo>
                    <a:pt x="183582" y="36017"/>
                  </a:lnTo>
                  <a:lnTo>
                    <a:pt x="184446" y="39024"/>
                  </a:lnTo>
                  <a:cubicBezTo>
                    <a:pt x="187317" y="43161"/>
                    <a:pt x="191283" y="45719"/>
                    <a:pt x="195663" y="45719"/>
                  </a:cubicBezTo>
                  <a:close/>
                  <a:moveTo>
                    <a:pt x="195663" y="104793"/>
                  </a:moveTo>
                  <a:lnTo>
                    <a:pt x="228045" y="104793"/>
                  </a:lnTo>
                  <a:cubicBezTo>
                    <a:pt x="232425" y="104793"/>
                    <a:pt x="236391" y="102235"/>
                    <a:pt x="239261" y="98098"/>
                  </a:cubicBezTo>
                  <a:lnTo>
                    <a:pt x="240126" y="95091"/>
                  </a:lnTo>
                  <a:lnTo>
                    <a:pt x="247483" y="95091"/>
                  </a:lnTo>
                  <a:cubicBezTo>
                    <a:pt x="251906" y="95091"/>
                    <a:pt x="255492" y="89924"/>
                    <a:pt x="255492" y="83550"/>
                  </a:cubicBezTo>
                  <a:cubicBezTo>
                    <a:pt x="255492" y="77176"/>
                    <a:pt x="251907" y="72009"/>
                    <a:pt x="247483" y="72009"/>
                  </a:cubicBezTo>
                  <a:lnTo>
                    <a:pt x="241055" y="72009"/>
                  </a:lnTo>
                  <a:lnTo>
                    <a:pt x="239261" y="65769"/>
                  </a:lnTo>
                  <a:cubicBezTo>
                    <a:pt x="236391" y="61633"/>
                    <a:pt x="232425" y="59074"/>
                    <a:pt x="228045" y="59074"/>
                  </a:cubicBezTo>
                  <a:lnTo>
                    <a:pt x="195663" y="59074"/>
                  </a:lnTo>
                  <a:cubicBezTo>
                    <a:pt x="191283" y="59074"/>
                    <a:pt x="187317" y="61633"/>
                    <a:pt x="184446" y="65769"/>
                  </a:cubicBezTo>
                  <a:lnTo>
                    <a:pt x="182653" y="72009"/>
                  </a:lnTo>
                  <a:lnTo>
                    <a:pt x="176225" y="72009"/>
                  </a:lnTo>
                  <a:cubicBezTo>
                    <a:pt x="174013" y="72009"/>
                    <a:pt x="172011" y="73300"/>
                    <a:pt x="170562" y="75389"/>
                  </a:cubicBezTo>
                  <a:lnTo>
                    <a:pt x="168216" y="83550"/>
                  </a:lnTo>
                  <a:lnTo>
                    <a:pt x="170562" y="91711"/>
                  </a:lnTo>
                  <a:cubicBezTo>
                    <a:pt x="172011" y="93799"/>
                    <a:pt x="174013" y="95091"/>
                    <a:pt x="176225" y="95091"/>
                  </a:cubicBezTo>
                  <a:lnTo>
                    <a:pt x="183582" y="95091"/>
                  </a:lnTo>
                  <a:lnTo>
                    <a:pt x="184446" y="98098"/>
                  </a:lnTo>
                  <a:cubicBezTo>
                    <a:pt x="187317" y="102235"/>
                    <a:pt x="191283" y="104793"/>
                    <a:pt x="195663" y="104793"/>
                  </a:cubicBezTo>
                  <a:close/>
                  <a:moveTo>
                    <a:pt x="195663" y="163869"/>
                  </a:moveTo>
                  <a:lnTo>
                    <a:pt x="228045" y="163869"/>
                  </a:lnTo>
                  <a:cubicBezTo>
                    <a:pt x="232425" y="163869"/>
                    <a:pt x="236391" y="161311"/>
                    <a:pt x="239261" y="157174"/>
                  </a:cubicBezTo>
                  <a:lnTo>
                    <a:pt x="240126" y="154167"/>
                  </a:lnTo>
                  <a:lnTo>
                    <a:pt x="247483" y="154167"/>
                  </a:lnTo>
                  <a:cubicBezTo>
                    <a:pt x="251906" y="154167"/>
                    <a:pt x="255492" y="149000"/>
                    <a:pt x="255492" y="142626"/>
                  </a:cubicBezTo>
                  <a:cubicBezTo>
                    <a:pt x="255492" y="136252"/>
                    <a:pt x="251907" y="131085"/>
                    <a:pt x="247483" y="131085"/>
                  </a:cubicBezTo>
                  <a:lnTo>
                    <a:pt x="241055" y="131085"/>
                  </a:lnTo>
                  <a:lnTo>
                    <a:pt x="239261" y="124845"/>
                  </a:lnTo>
                  <a:cubicBezTo>
                    <a:pt x="236391" y="120709"/>
                    <a:pt x="232425" y="118150"/>
                    <a:pt x="228045" y="118150"/>
                  </a:cubicBezTo>
                  <a:lnTo>
                    <a:pt x="195663" y="118150"/>
                  </a:lnTo>
                  <a:cubicBezTo>
                    <a:pt x="191283" y="118150"/>
                    <a:pt x="187317" y="120709"/>
                    <a:pt x="184446" y="124845"/>
                  </a:cubicBezTo>
                  <a:lnTo>
                    <a:pt x="182653" y="131085"/>
                  </a:lnTo>
                  <a:lnTo>
                    <a:pt x="176225" y="131085"/>
                  </a:lnTo>
                  <a:cubicBezTo>
                    <a:pt x="174013" y="131085"/>
                    <a:pt x="172011" y="132376"/>
                    <a:pt x="170562" y="134465"/>
                  </a:cubicBezTo>
                  <a:lnTo>
                    <a:pt x="168216" y="142626"/>
                  </a:lnTo>
                  <a:lnTo>
                    <a:pt x="170562" y="150787"/>
                  </a:lnTo>
                  <a:cubicBezTo>
                    <a:pt x="172011" y="152875"/>
                    <a:pt x="174013" y="154167"/>
                    <a:pt x="176225" y="154167"/>
                  </a:cubicBezTo>
                  <a:lnTo>
                    <a:pt x="183582" y="154167"/>
                  </a:lnTo>
                  <a:lnTo>
                    <a:pt x="184446" y="157174"/>
                  </a:lnTo>
                  <a:cubicBezTo>
                    <a:pt x="187317" y="161311"/>
                    <a:pt x="191283" y="163869"/>
                    <a:pt x="195663" y="163869"/>
                  </a:cubicBezTo>
                  <a:close/>
                  <a:moveTo>
                    <a:pt x="195663" y="222945"/>
                  </a:moveTo>
                  <a:lnTo>
                    <a:pt x="228045" y="222945"/>
                  </a:lnTo>
                  <a:cubicBezTo>
                    <a:pt x="232425" y="222945"/>
                    <a:pt x="236391" y="220387"/>
                    <a:pt x="239261" y="216250"/>
                  </a:cubicBezTo>
                  <a:lnTo>
                    <a:pt x="240126" y="213243"/>
                  </a:lnTo>
                  <a:lnTo>
                    <a:pt x="247483" y="213243"/>
                  </a:lnTo>
                  <a:cubicBezTo>
                    <a:pt x="251906" y="213243"/>
                    <a:pt x="255492" y="208076"/>
                    <a:pt x="255492" y="201702"/>
                  </a:cubicBezTo>
                  <a:cubicBezTo>
                    <a:pt x="255492" y="195328"/>
                    <a:pt x="251907" y="190161"/>
                    <a:pt x="247483" y="190161"/>
                  </a:cubicBezTo>
                  <a:lnTo>
                    <a:pt x="241055" y="190161"/>
                  </a:lnTo>
                  <a:lnTo>
                    <a:pt x="239261" y="183921"/>
                  </a:lnTo>
                  <a:cubicBezTo>
                    <a:pt x="236391" y="179785"/>
                    <a:pt x="232425" y="177226"/>
                    <a:pt x="228045" y="177226"/>
                  </a:cubicBezTo>
                  <a:lnTo>
                    <a:pt x="195663" y="177226"/>
                  </a:lnTo>
                  <a:cubicBezTo>
                    <a:pt x="191283" y="177226"/>
                    <a:pt x="187317" y="179785"/>
                    <a:pt x="184446" y="183921"/>
                  </a:cubicBezTo>
                  <a:lnTo>
                    <a:pt x="182653" y="190161"/>
                  </a:lnTo>
                  <a:lnTo>
                    <a:pt x="176225" y="190161"/>
                  </a:lnTo>
                  <a:cubicBezTo>
                    <a:pt x="174013" y="190161"/>
                    <a:pt x="172011" y="191452"/>
                    <a:pt x="170562" y="193541"/>
                  </a:cubicBezTo>
                  <a:lnTo>
                    <a:pt x="168216" y="201702"/>
                  </a:lnTo>
                  <a:lnTo>
                    <a:pt x="170562" y="209863"/>
                  </a:lnTo>
                  <a:cubicBezTo>
                    <a:pt x="172011" y="211951"/>
                    <a:pt x="174013" y="213243"/>
                    <a:pt x="176225" y="213243"/>
                  </a:cubicBezTo>
                  <a:lnTo>
                    <a:pt x="183582" y="213243"/>
                  </a:lnTo>
                  <a:lnTo>
                    <a:pt x="184446" y="216250"/>
                  </a:lnTo>
                  <a:cubicBezTo>
                    <a:pt x="187317" y="220387"/>
                    <a:pt x="191283" y="222945"/>
                    <a:pt x="195663" y="222945"/>
                  </a:cubicBezTo>
                  <a:close/>
                  <a:moveTo>
                    <a:pt x="195663" y="282021"/>
                  </a:moveTo>
                  <a:lnTo>
                    <a:pt x="228045" y="282021"/>
                  </a:lnTo>
                  <a:cubicBezTo>
                    <a:pt x="232425" y="282021"/>
                    <a:pt x="236391" y="279463"/>
                    <a:pt x="239261" y="275326"/>
                  </a:cubicBezTo>
                  <a:lnTo>
                    <a:pt x="240126" y="272319"/>
                  </a:lnTo>
                  <a:lnTo>
                    <a:pt x="247483" y="272319"/>
                  </a:lnTo>
                  <a:cubicBezTo>
                    <a:pt x="251906" y="272319"/>
                    <a:pt x="255492" y="267152"/>
                    <a:pt x="255492" y="260778"/>
                  </a:cubicBezTo>
                  <a:cubicBezTo>
                    <a:pt x="255492" y="254404"/>
                    <a:pt x="251907" y="249237"/>
                    <a:pt x="247483" y="249237"/>
                  </a:cubicBezTo>
                  <a:lnTo>
                    <a:pt x="241055" y="249237"/>
                  </a:lnTo>
                  <a:lnTo>
                    <a:pt x="239261" y="242997"/>
                  </a:lnTo>
                  <a:cubicBezTo>
                    <a:pt x="236391" y="238861"/>
                    <a:pt x="232425" y="236302"/>
                    <a:pt x="228045" y="236302"/>
                  </a:cubicBezTo>
                  <a:lnTo>
                    <a:pt x="195663" y="236302"/>
                  </a:lnTo>
                  <a:cubicBezTo>
                    <a:pt x="191283" y="236302"/>
                    <a:pt x="187317" y="238861"/>
                    <a:pt x="184446" y="242997"/>
                  </a:cubicBezTo>
                  <a:lnTo>
                    <a:pt x="182653" y="249237"/>
                  </a:lnTo>
                  <a:lnTo>
                    <a:pt x="176225" y="249237"/>
                  </a:lnTo>
                  <a:cubicBezTo>
                    <a:pt x="174013" y="249237"/>
                    <a:pt x="172011" y="250528"/>
                    <a:pt x="170562" y="252617"/>
                  </a:cubicBezTo>
                  <a:lnTo>
                    <a:pt x="168216" y="260778"/>
                  </a:lnTo>
                  <a:lnTo>
                    <a:pt x="170562" y="268939"/>
                  </a:lnTo>
                  <a:cubicBezTo>
                    <a:pt x="172011" y="271027"/>
                    <a:pt x="174013" y="272319"/>
                    <a:pt x="176225" y="272319"/>
                  </a:cubicBezTo>
                  <a:lnTo>
                    <a:pt x="183582" y="272319"/>
                  </a:lnTo>
                  <a:lnTo>
                    <a:pt x="184446" y="275326"/>
                  </a:lnTo>
                  <a:cubicBezTo>
                    <a:pt x="187317" y="279463"/>
                    <a:pt x="191283" y="282021"/>
                    <a:pt x="195663" y="282021"/>
                  </a:cubicBezTo>
                  <a:close/>
                  <a:moveTo>
                    <a:pt x="195663" y="341097"/>
                  </a:moveTo>
                  <a:lnTo>
                    <a:pt x="228045" y="341097"/>
                  </a:lnTo>
                  <a:cubicBezTo>
                    <a:pt x="232425" y="341097"/>
                    <a:pt x="236391" y="338539"/>
                    <a:pt x="239261" y="334402"/>
                  </a:cubicBezTo>
                  <a:lnTo>
                    <a:pt x="240126" y="331395"/>
                  </a:lnTo>
                  <a:lnTo>
                    <a:pt x="247483" y="331395"/>
                  </a:lnTo>
                  <a:cubicBezTo>
                    <a:pt x="251906" y="331395"/>
                    <a:pt x="255492" y="326228"/>
                    <a:pt x="255492" y="319854"/>
                  </a:cubicBezTo>
                  <a:cubicBezTo>
                    <a:pt x="255492" y="313480"/>
                    <a:pt x="251907" y="308313"/>
                    <a:pt x="247483" y="308313"/>
                  </a:cubicBezTo>
                  <a:lnTo>
                    <a:pt x="241055" y="308313"/>
                  </a:lnTo>
                  <a:lnTo>
                    <a:pt x="239261" y="302073"/>
                  </a:lnTo>
                  <a:cubicBezTo>
                    <a:pt x="236391" y="297937"/>
                    <a:pt x="232425" y="295378"/>
                    <a:pt x="228045" y="295378"/>
                  </a:cubicBezTo>
                  <a:lnTo>
                    <a:pt x="195663" y="295378"/>
                  </a:lnTo>
                  <a:cubicBezTo>
                    <a:pt x="191283" y="295378"/>
                    <a:pt x="187317" y="297937"/>
                    <a:pt x="184446" y="302073"/>
                  </a:cubicBezTo>
                  <a:lnTo>
                    <a:pt x="182653" y="308313"/>
                  </a:lnTo>
                  <a:lnTo>
                    <a:pt x="176225" y="308313"/>
                  </a:lnTo>
                  <a:cubicBezTo>
                    <a:pt x="174013" y="308313"/>
                    <a:pt x="172011" y="309604"/>
                    <a:pt x="170562" y="311693"/>
                  </a:cubicBezTo>
                  <a:lnTo>
                    <a:pt x="168216" y="319854"/>
                  </a:lnTo>
                  <a:lnTo>
                    <a:pt x="170562" y="328015"/>
                  </a:lnTo>
                  <a:cubicBezTo>
                    <a:pt x="172011" y="330103"/>
                    <a:pt x="174013" y="331395"/>
                    <a:pt x="176225" y="331395"/>
                  </a:cubicBezTo>
                  <a:lnTo>
                    <a:pt x="183582" y="331395"/>
                  </a:lnTo>
                  <a:lnTo>
                    <a:pt x="184446" y="334402"/>
                  </a:lnTo>
                  <a:cubicBezTo>
                    <a:pt x="187317" y="338539"/>
                    <a:pt x="191283" y="341097"/>
                    <a:pt x="195663" y="341097"/>
                  </a:cubicBezTo>
                  <a:close/>
                  <a:moveTo>
                    <a:pt x="195663" y="400173"/>
                  </a:moveTo>
                  <a:lnTo>
                    <a:pt x="228045" y="400173"/>
                  </a:lnTo>
                  <a:cubicBezTo>
                    <a:pt x="232425" y="400173"/>
                    <a:pt x="236391" y="397615"/>
                    <a:pt x="239261" y="393478"/>
                  </a:cubicBezTo>
                  <a:lnTo>
                    <a:pt x="240126" y="390471"/>
                  </a:lnTo>
                  <a:lnTo>
                    <a:pt x="247483" y="390471"/>
                  </a:lnTo>
                  <a:cubicBezTo>
                    <a:pt x="251906" y="390471"/>
                    <a:pt x="255492" y="385304"/>
                    <a:pt x="255492" y="378930"/>
                  </a:cubicBezTo>
                  <a:cubicBezTo>
                    <a:pt x="255492" y="372556"/>
                    <a:pt x="251907" y="367389"/>
                    <a:pt x="247483" y="367389"/>
                  </a:cubicBezTo>
                  <a:lnTo>
                    <a:pt x="241055" y="367389"/>
                  </a:lnTo>
                  <a:lnTo>
                    <a:pt x="239261" y="361149"/>
                  </a:lnTo>
                  <a:cubicBezTo>
                    <a:pt x="236391" y="357013"/>
                    <a:pt x="232425" y="354454"/>
                    <a:pt x="228045" y="354454"/>
                  </a:cubicBezTo>
                  <a:lnTo>
                    <a:pt x="195663" y="354454"/>
                  </a:lnTo>
                  <a:cubicBezTo>
                    <a:pt x="191283" y="354454"/>
                    <a:pt x="187317" y="357013"/>
                    <a:pt x="184446" y="361149"/>
                  </a:cubicBezTo>
                  <a:lnTo>
                    <a:pt x="182653" y="367389"/>
                  </a:lnTo>
                  <a:lnTo>
                    <a:pt x="176225" y="367389"/>
                  </a:lnTo>
                  <a:cubicBezTo>
                    <a:pt x="174013" y="367389"/>
                    <a:pt x="172011" y="368680"/>
                    <a:pt x="170562" y="370769"/>
                  </a:cubicBezTo>
                  <a:lnTo>
                    <a:pt x="168216" y="378930"/>
                  </a:lnTo>
                  <a:lnTo>
                    <a:pt x="170562" y="387091"/>
                  </a:lnTo>
                  <a:cubicBezTo>
                    <a:pt x="172011" y="389179"/>
                    <a:pt x="174013" y="390471"/>
                    <a:pt x="176225" y="390471"/>
                  </a:cubicBezTo>
                  <a:lnTo>
                    <a:pt x="183582" y="390471"/>
                  </a:lnTo>
                  <a:lnTo>
                    <a:pt x="184446" y="393478"/>
                  </a:lnTo>
                  <a:cubicBezTo>
                    <a:pt x="187317" y="397615"/>
                    <a:pt x="191283" y="400173"/>
                    <a:pt x="195663" y="400173"/>
                  </a:cubicBezTo>
                  <a:close/>
                  <a:moveTo>
                    <a:pt x="195663" y="459249"/>
                  </a:moveTo>
                  <a:lnTo>
                    <a:pt x="228045" y="459249"/>
                  </a:lnTo>
                  <a:cubicBezTo>
                    <a:pt x="232425" y="459249"/>
                    <a:pt x="236391" y="456691"/>
                    <a:pt x="239261" y="452554"/>
                  </a:cubicBezTo>
                  <a:lnTo>
                    <a:pt x="240126" y="449547"/>
                  </a:lnTo>
                  <a:lnTo>
                    <a:pt x="247483" y="449547"/>
                  </a:lnTo>
                  <a:cubicBezTo>
                    <a:pt x="251906" y="449547"/>
                    <a:pt x="255492" y="444380"/>
                    <a:pt x="255492" y="438006"/>
                  </a:cubicBezTo>
                  <a:cubicBezTo>
                    <a:pt x="255492" y="431632"/>
                    <a:pt x="251907" y="426465"/>
                    <a:pt x="247483" y="426465"/>
                  </a:cubicBezTo>
                  <a:lnTo>
                    <a:pt x="241055" y="426465"/>
                  </a:lnTo>
                  <a:lnTo>
                    <a:pt x="239261" y="420225"/>
                  </a:lnTo>
                  <a:cubicBezTo>
                    <a:pt x="236391" y="416089"/>
                    <a:pt x="232425" y="413530"/>
                    <a:pt x="228045" y="413530"/>
                  </a:cubicBezTo>
                  <a:lnTo>
                    <a:pt x="195663" y="413530"/>
                  </a:lnTo>
                  <a:cubicBezTo>
                    <a:pt x="191283" y="413530"/>
                    <a:pt x="187317" y="416089"/>
                    <a:pt x="184446" y="420225"/>
                  </a:cubicBezTo>
                  <a:lnTo>
                    <a:pt x="182653" y="426465"/>
                  </a:lnTo>
                  <a:lnTo>
                    <a:pt x="176225" y="426465"/>
                  </a:lnTo>
                  <a:cubicBezTo>
                    <a:pt x="174013" y="426465"/>
                    <a:pt x="172011" y="427756"/>
                    <a:pt x="170562" y="429845"/>
                  </a:cubicBezTo>
                  <a:lnTo>
                    <a:pt x="168216" y="438006"/>
                  </a:lnTo>
                  <a:lnTo>
                    <a:pt x="170562" y="446167"/>
                  </a:lnTo>
                  <a:cubicBezTo>
                    <a:pt x="172011" y="448255"/>
                    <a:pt x="174013" y="449547"/>
                    <a:pt x="176225" y="449547"/>
                  </a:cubicBezTo>
                  <a:lnTo>
                    <a:pt x="183582" y="449547"/>
                  </a:lnTo>
                  <a:lnTo>
                    <a:pt x="184446" y="452554"/>
                  </a:lnTo>
                  <a:cubicBezTo>
                    <a:pt x="187317" y="456691"/>
                    <a:pt x="191283" y="459249"/>
                    <a:pt x="195663" y="459249"/>
                  </a:cubicBezTo>
                  <a:close/>
                  <a:moveTo>
                    <a:pt x="195663" y="523992"/>
                  </a:moveTo>
                  <a:lnTo>
                    <a:pt x="228045" y="523992"/>
                  </a:lnTo>
                  <a:cubicBezTo>
                    <a:pt x="232425" y="523992"/>
                    <a:pt x="236391" y="521434"/>
                    <a:pt x="239261" y="517297"/>
                  </a:cubicBezTo>
                  <a:lnTo>
                    <a:pt x="240126" y="514290"/>
                  </a:lnTo>
                  <a:lnTo>
                    <a:pt x="247483" y="514290"/>
                  </a:lnTo>
                  <a:cubicBezTo>
                    <a:pt x="251906" y="514290"/>
                    <a:pt x="255492" y="509123"/>
                    <a:pt x="255492" y="502749"/>
                  </a:cubicBezTo>
                  <a:cubicBezTo>
                    <a:pt x="255492" y="496375"/>
                    <a:pt x="251907" y="491208"/>
                    <a:pt x="247483" y="491208"/>
                  </a:cubicBezTo>
                  <a:lnTo>
                    <a:pt x="241055" y="491208"/>
                  </a:lnTo>
                  <a:lnTo>
                    <a:pt x="239261" y="484968"/>
                  </a:lnTo>
                  <a:cubicBezTo>
                    <a:pt x="236391" y="480832"/>
                    <a:pt x="232425" y="478273"/>
                    <a:pt x="228045" y="478273"/>
                  </a:cubicBezTo>
                  <a:lnTo>
                    <a:pt x="195663" y="478273"/>
                  </a:lnTo>
                  <a:cubicBezTo>
                    <a:pt x="191283" y="478273"/>
                    <a:pt x="187317" y="480832"/>
                    <a:pt x="184446" y="484968"/>
                  </a:cubicBezTo>
                  <a:lnTo>
                    <a:pt x="182653" y="491208"/>
                  </a:lnTo>
                  <a:lnTo>
                    <a:pt x="176225" y="491208"/>
                  </a:lnTo>
                  <a:cubicBezTo>
                    <a:pt x="174013" y="491208"/>
                    <a:pt x="172011" y="492499"/>
                    <a:pt x="170562" y="494588"/>
                  </a:cubicBezTo>
                  <a:lnTo>
                    <a:pt x="168216" y="502749"/>
                  </a:lnTo>
                  <a:lnTo>
                    <a:pt x="170562" y="510910"/>
                  </a:lnTo>
                  <a:cubicBezTo>
                    <a:pt x="172011" y="512998"/>
                    <a:pt x="174013" y="514290"/>
                    <a:pt x="176225" y="514290"/>
                  </a:cubicBezTo>
                  <a:lnTo>
                    <a:pt x="183582" y="514290"/>
                  </a:lnTo>
                  <a:lnTo>
                    <a:pt x="184446" y="517297"/>
                  </a:lnTo>
                  <a:cubicBezTo>
                    <a:pt x="187317" y="521434"/>
                    <a:pt x="191283" y="523992"/>
                    <a:pt x="195663" y="523992"/>
                  </a:cubicBezTo>
                  <a:close/>
                  <a:moveTo>
                    <a:pt x="195663" y="583066"/>
                  </a:moveTo>
                  <a:lnTo>
                    <a:pt x="228045" y="583066"/>
                  </a:lnTo>
                  <a:cubicBezTo>
                    <a:pt x="232425" y="583066"/>
                    <a:pt x="236391" y="580508"/>
                    <a:pt x="239261" y="576371"/>
                  </a:cubicBezTo>
                  <a:lnTo>
                    <a:pt x="240126" y="573364"/>
                  </a:lnTo>
                  <a:lnTo>
                    <a:pt x="247483" y="573364"/>
                  </a:lnTo>
                  <a:cubicBezTo>
                    <a:pt x="251906" y="573364"/>
                    <a:pt x="255492" y="568197"/>
                    <a:pt x="255492" y="561823"/>
                  </a:cubicBezTo>
                  <a:cubicBezTo>
                    <a:pt x="255492" y="555449"/>
                    <a:pt x="251907" y="550282"/>
                    <a:pt x="247483" y="550282"/>
                  </a:cubicBezTo>
                  <a:lnTo>
                    <a:pt x="241055" y="550282"/>
                  </a:lnTo>
                  <a:lnTo>
                    <a:pt x="239261" y="544042"/>
                  </a:lnTo>
                  <a:cubicBezTo>
                    <a:pt x="236391" y="539906"/>
                    <a:pt x="232425" y="537347"/>
                    <a:pt x="228045" y="537347"/>
                  </a:cubicBezTo>
                  <a:lnTo>
                    <a:pt x="195663" y="537347"/>
                  </a:lnTo>
                  <a:cubicBezTo>
                    <a:pt x="191283" y="537347"/>
                    <a:pt x="187317" y="539906"/>
                    <a:pt x="184446" y="544042"/>
                  </a:cubicBezTo>
                  <a:lnTo>
                    <a:pt x="182653" y="550282"/>
                  </a:lnTo>
                  <a:lnTo>
                    <a:pt x="176225" y="550282"/>
                  </a:lnTo>
                  <a:cubicBezTo>
                    <a:pt x="174013" y="550282"/>
                    <a:pt x="172011" y="551573"/>
                    <a:pt x="170562" y="553662"/>
                  </a:cubicBezTo>
                  <a:lnTo>
                    <a:pt x="168216" y="561823"/>
                  </a:lnTo>
                  <a:lnTo>
                    <a:pt x="170562" y="569984"/>
                  </a:lnTo>
                  <a:cubicBezTo>
                    <a:pt x="172011" y="572072"/>
                    <a:pt x="174013" y="573364"/>
                    <a:pt x="176225" y="573364"/>
                  </a:cubicBezTo>
                  <a:lnTo>
                    <a:pt x="183582" y="573364"/>
                  </a:lnTo>
                  <a:lnTo>
                    <a:pt x="184446" y="576371"/>
                  </a:lnTo>
                  <a:cubicBezTo>
                    <a:pt x="187317" y="580508"/>
                    <a:pt x="191283" y="583066"/>
                    <a:pt x="195663" y="583066"/>
                  </a:cubicBezTo>
                  <a:close/>
                  <a:moveTo>
                    <a:pt x="195663" y="642142"/>
                  </a:moveTo>
                  <a:lnTo>
                    <a:pt x="228045" y="642142"/>
                  </a:lnTo>
                  <a:cubicBezTo>
                    <a:pt x="232425" y="642142"/>
                    <a:pt x="236391" y="639584"/>
                    <a:pt x="239261" y="635447"/>
                  </a:cubicBezTo>
                  <a:lnTo>
                    <a:pt x="240126" y="632440"/>
                  </a:lnTo>
                  <a:lnTo>
                    <a:pt x="247483" y="632440"/>
                  </a:lnTo>
                  <a:cubicBezTo>
                    <a:pt x="251906" y="632440"/>
                    <a:pt x="255492" y="627273"/>
                    <a:pt x="255492" y="620899"/>
                  </a:cubicBezTo>
                  <a:cubicBezTo>
                    <a:pt x="255492" y="614525"/>
                    <a:pt x="251907" y="609358"/>
                    <a:pt x="247483" y="609358"/>
                  </a:cubicBezTo>
                  <a:lnTo>
                    <a:pt x="241055" y="609358"/>
                  </a:lnTo>
                  <a:lnTo>
                    <a:pt x="239261" y="603118"/>
                  </a:lnTo>
                  <a:cubicBezTo>
                    <a:pt x="236391" y="598982"/>
                    <a:pt x="232425" y="596423"/>
                    <a:pt x="228045" y="596423"/>
                  </a:cubicBezTo>
                  <a:lnTo>
                    <a:pt x="195663" y="596423"/>
                  </a:lnTo>
                  <a:cubicBezTo>
                    <a:pt x="191283" y="596423"/>
                    <a:pt x="187317" y="598982"/>
                    <a:pt x="184446" y="603118"/>
                  </a:cubicBezTo>
                  <a:lnTo>
                    <a:pt x="182653" y="609358"/>
                  </a:lnTo>
                  <a:lnTo>
                    <a:pt x="176225" y="609358"/>
                  </a:lnTo>
                  <a:cubicBezTo>
                    <a:pt x="174013" y="609358"/>
                    <a:pt x="172011" y="610649"/>
                    <a:pt x="170562" y="612738"/>
                  </a:cubicBezTo>
                  <a:lnTo>
                    <a:pt x="168216" y="620899"/>
                  </a:lnTo>
                  <a:lnTo>
                    <a:pt x="170562" y="629060"/>
                  </a:lnTo>
                  <a:cubicBezTo>
                    <a:pt x="172011" y="631148"/>
                    <a:pt x="174013" y="632440"/>
                    <a:pt x="176225" y="632440"/>
                  </a:cubicBezTo>
                  <a:lnTo>
                    <a:pt x="183582" y="632440"/>
                  </a:lnTo>
                  <a:lnTo>
                    <a:pt x="184446" y="635447"/>
                  </a:lnTo>
                  <a:cubicBezTo>
                    <a:pt x="187317" y="639584"/>
                    <a:pt x="191283" y="642142"/>
                    <a:pt x="195663" y="642142"/>
                  </a:cubicBezTo>
                  <a:close/>
                  <a:moveTo>
                    <a:pt x="195663" y="701218"/>
                  </a:moveTo>
                  <a:lnTo>
                    <a:pt x="228045" y="701218"/>
                  </a:lnTo>
                  <a:cubicBezTo>
                    <a:pt x="232425" y="701218"/>
                    <a:pt x="236391" y="698660"/>
                    <a:pt x="239261" y="694523"/>
                  </a:cubicBezTo>
                  <a:lnTo>
                    <a:pt x="240126" y="691516"/>
                  </a:lnTo>
                  <a:lnTo>
                    <a:pt x="247483" y="691516"/>
                  </a:lnTo>
                  <a:cubicBezTo>
                    <a:pt x="251906" y="691516"/>
                    <a:pt x="255492" y="686349"/>
                    <a:pt x="255492" y="679975"/>
                  </a:cubicBezTo>
                  <a:cubicBezTo>
                    <a:pt x="255492" y="673601"/>
                    <a:pt x="251907" y="668434"/>
                    <a:pt x="247483" y="668434"/>
                  </a:cubicBezTo>
                  <a:lnTo>
                    <a:pt x="241055" y="668434"/>
                  </a:lnTo>
                  <a:lnTo>
                    <a:pt x="239261" y="662194"/>
                  </a:lnTo>
                  <a:cubicBezTo>
                    <a:pt x="236391" y="658058"/>
                    <a:pt x="232425" y="655499"/>
                    <a:pt x="228045" y="655499"/>
                  </a:cubicBezTo>
                  <a:lnTo>
                    <a:pt x="195663" y="655499"/>
                  </a:lnTo>
                  <a:cubicBezTo>
                    <a:pt x="191283" y="655499"/>
                    <a:pt x="187317" y="658058"/>
                    <a:pt x="184446" y="662194"/>
                  </a:cubicBezTo>
                  <a:lnTo>
                    <a:pt x="182653" y="668434"/>
                  </a:lnTo>
                  <a:lnTo>
                    <a:pt x="176225" y="668434"/>
                  </a:lnTo>
                  <a:cubicBezTo>
                    <a:pt x="174013" y="668434"/>
                    <a:pt x="172011" y="669725"/>
                    <a:pt x="170562" y="671814"/>
                  </a:cubicBezTo>
                  <a:lnTo>
                    <a:pt x="168216" y="679975"/>
                  </a:lnTo>
                  <a:lnTo>
                    <a:pt x="170562" y="688136"/>
                  </a:lnTo>
                  <a:cubicBezTo>
                    <a:pt x="172011" y="690224"/>
                    <a:pt x="174013" y="691516"/>
                    <a:pt x="176225" y="691516"/>
                  </a:cubicBezTo>
                  <a:lnTo>
                    <a:pt x="183582" y="691516"/>
                  </a:lnTo>
                  <a:lnTo>
                    <a:pt x="184446" y="694523"/>
                  </a:lnTo>
                  <a:cubicBezTo>
                    <a:pt x="187317" y="698660"/>
                    <a:pt x="191283" y="701218"/>
                    <a:pt x="195663" y="701218"/>
                  </a:cubicBezTo>
                  <a:close/>
                  <a:moveTo>
                    <a:pt x="195663" y="760294"/>
                  </a:moveTo>
                  <a:lnTo>
                    <a:pt x="228045" y="760294"/>
                  </a:lnTo>
                  <a:cubicBezTo>
                    <a:pt x="232425" y="760294"/>
                    <a:pt x="236391" y="757736"/>
                    <a:pt x="239261" y="753599"/>
                  </a:cubicBezTo>
                  <a:lnTo>
                    <a:pt x="240126" y="750592"/>
                  </a:lnTo>
                  <a:lnTo>
                    <a:pt x="247483" y="750592"/>
                  </a:lnTo>
                  <a:cubicBezTo>
                    <a:pt x="251906" y="750592"/>
                    <a:pt x="255492" y="745425"/>
                    <a:pt x="255492" y="739051"/>
                  </a:cubicBezTo>
                  <a:cubicBezTo>
                    <a:pt x="255492" y="732677"/>
                    <a:pt x="251907" y="727510"/>
                    <a:pt x="247483" y="727510"/>
                  </a:cubicBezTo>
                  <a:lnTo>
                    <a:pt x="241055" y="727510"/>
                  </a:lnTo>
                  <a:lnTo>
                    <a:pt x="239261" y="721270"/>
                  </a:lnTo>
                  <a:cubicBezTo>
                    <a:pt x="236391" y="717134"/>
                    <a:pt x="232425" y="714575"/>
                    <a:pt x="228045" y="714575"/>
                  </a:cubicBezTo>
                  <a:lnTo>
                    <a:pt x="195663" y="714575"/>
                  </a:lnTo>
                  <a:cubicBezTo>
                    <a:pt x="191283" y="714575"/>
                    <a:pt x="187317" y="717134"/>
                    <a:pt x="184446" y="721270"/>
                  </a:cubicBezTo>
                  <a:lnTo>
                    <a:pt x="182653" y="727510"/>
                  </a:lnTo>
                  <a:lnTo>
                    <a:pt x="176225" y="727510"/>
                  </a:lnTo>
                  <a:cubicBezTo>
                    <a:pt x="174013" y="727510"/>
                    <a:pt x="172011" y="728801"/>
                    <a:pt x="170562" y="730890"/>
                  </a:cubicBezTo>
                  <a:lnTo>
                    <a:pt x="168216" y="739051"/>
                  </a:lnTo>
                  <a:lnTo>
                    <a:pt x="170562" y="747212"/>
                  </a:lnTo>
                  <a:cubicBezTo>
                    <a:pt x="172011" y="749300"/>
                    <a:pt x="174013" y="750592"/>
                    <a:pt x="176225" y="750592"/>
                  </a:cubicBezTo>
                  <a:lnTo>
                    <a:pt x="183582" y="750592"/>
                  </a:lnTo>
                  <a:lnTo>
                    <a:pt x="184446" y="753599"/>
                  </a:lnTo>
                  <a:cubicBezTo>
                    <a:pt x="187317" y="757736"/>
                    <a:pt x="191283" y="760294"/>
                    <a:pt x="195663" y="760294"/>
                  </a:cubicBezTo>
                  <a:close/>
                  <a:moveTo>
                    <a:pt x="188521" y="832727"/>
                  </a:moveTo>
                  <a:lnTo>
                    <a:pt x="235186" y="832727"/>
                  </a:lnTo>
                  <a:cubicBezTo>
                    <a:pt x="241499" y="832727"/>
                    <a:pt x="247214" y="830168"/>
                    <a:pt x="251351" y="826032"/>
                  </a:cubicBezTo>
                  <a:lnTo>
                    <a:pt x="253936" y="819792"/>
                  </a:lnTo>
                  <a:lnTo>
                    <a:pt x="263200" y="819792"/>
                  </a:lnTo>
                  <a:cubicBezTo>
                    <a:pt x="269574" y="819792"/>
                    <a:pt x="274741" y="814625"/>
                    <a:pt x="274741" y="808251"/>
                  </a:cubicBezTo>
                  <a:cubicBezTo>
                    <a:pt x="274741" y="801876"/>
                    <a:pt x="269574" y="796709"/>
                    <a:pt x="263199" y="796709"/>
                  </a:cubicBezTo>
                  <a:lnTo>
                    <a:pt x="254508" y="796709"/>
                  </a:lnTo>
                  <a:lnTo>
                    <a:pt x="247483" y="786586"/>
                  </a:lnTo>
                  <a:lnTo>
                    <a:pt x="241055" y="786586"/>
                  </a:lnTo>
                  <a:lnTo>
                    <a:pt x="239261" y="780346"/>
                  </a:lnTo>
                  <a:cubicBezTo>
                    <a:pt x="236391" y="776210"/>
                    <a:pt x="232425" y="773651"/>
                    <a:pt x="228045" y="773651"/>
                  </a:cubicBezTo>
                  <a:lnTo>
                    <a:pt x="195663" y="773651"/>
                  </a:lnTo>
                  <a:cubicBezTo>
                    <a:pt x="191283" y="773651"/>
                    <a:pt x="187317" y="776210"/>
                    <a:pt x="184446" y="780346"/>
                  </a:cubicBezTo>
                  <a:lnTo>
                    <a:pt x="182653" y="786586"/>
                  </a:lnTo>
                  <a:lnTo>
                    <a:pt x="176225" y="786586"/>
                  </a:lnTo>
                  <a:cubicBezTo>
                    <a:pt x="174013" y="786586"/>
                    <a:pt x="172011" y="787877"/>
                    <a:pt x="170562" y="789966"/>
                  </a:cubicBezTo>
                  <a:lnTo>
                    <a:pt x="168624" y="796710"/>
                  </a:lnTo>
                  <a:lnTo>
                    <a:pt x="160508" y="796710"/>
                  </a:lnTo>
                  <a:cubicBezTo>
                    <a:pt x="157321" y="796710"/>
                    <a:pt x="154436" y="798001"/>
                    <a:pt x="152347" y="800090"/>
                  </a:cubicBezTo>
                  <a:lnTo>
                    <a:pt x="148967" y="808251"/>
                  </a:lnTo>
                  <a:lnTo>
                    <a:pt x="152347" y="816412"/>
                  </a:lnTo>
                  <a:cubicBezTo>
                    <a:pt x="154436" y="818501"/>
                    <a:pt x="157321" y="819792"/>
                    <a:pt x="160508" y="819792"/>
                  </a:cubicBezTo>
                  <a:lnTo>
                    <a:pt x="169772" y="819792"/>
                  </a:lnTo>
                  <a:lnTo>
                    <a:pt x="172357" y="826032"/>
                  </a:lnTo>
                  <a:cubicBezTo>
                    <a:pt x="176494" y="830168"/>
                    <a:pt x="182209" y="832727"/>
                    <a:pt x="188521" y="832727"/>
                  </a:cubicBezTo>
                  <a:close/>
                  <a:moveTo>
                    <a:pt x="188521" y="891803"/>
                  </a:moveTo>
                  <a:lnTo>
                    <a:pt x="235186" y="891803"/>
                  </a:lnTo>
                  <a:cubicBezTo>
                    <a:pt x="241499" y="891803"/>
                    <a:pt x="247214" y="889244"/>
                    <a:pt x="251351" y="885108"/>
                  </a:cubicBezTo>
                  <a:lnTo>
                    <a:pt x="253936" y="878868"/>
                  </a:lnTo>
                  <a:lnTo>
                    <a:pt x="263200" y="878868"/>
                  </a:lnTo>
                  <a:cubicBezTo>
                    <a:pt x="269574" y="878868"/>
                    <a:pt x="274741" y="873701"/>
                    <a:pt x="274741" y="867327"/>
                  </a:cubicBezTo>
                  <a:cubicBezTo>
                    <a:pt x="274741" y="860952"/>
                    <a:pt x="269574" y="855785"/>
                    <a:pt x="263199" y="855785"/>
                  </a:cubicBezTo>
                  <a:lnTo>
                    <a:pt x="252596" y="855785"/>
                  </a:lnTo>
                  <a:lnTo>
                    <a:pt x="251351" y="852779"/>
                  </a:lnTo>
                  <a:cubicBezTo>
                    <a:pt x="247214" y="848642"/>
                    <a:pt x="241499" y="846083"/>
                    <a:pt x="235186" y="846083"/>
                  </a:cubicBezTo>
                  <a:lnTo>
                    <a:pt x="188521" y="846083"/>
                  </a:lnTo>
                  <a:cubicBezTo>
                    <a:pt x="182209" y="846083"/>
                    <a:pt x="176494" y="848642"/>
                    <a:pt x="172357" y="852779"/>
                  </a:cubicBezTo>
                  <a:lnTo>
                    <a:pt x="171111" y="855786"/>
                  </a:lnTo>
                  <a:lnTo>
                    <a:pt x="160508" y="855786"/>
                  </a:lnTo>
                  <a:cubicBezTo>
                    <a:pt x="157321" y="855786"/>
                    <a:pt x="154436" y="857077"/>
                    <a:pt x="152347" y="859166"/>
                  </a:cubicBezTo>
                  <a:lnTo>
                    <a:pt x="148967" y="867327"/>
                  </a:lnTo>
                  <a:lnTo>
                    <a:pt x="152347" y="875488"/>
                  </a:lnTo>
                  <a:cubicBezTo>
                    <a:pt x="154436" y="877577"/>
                    <a:pt x="157321" y="878868"/>
                    <a:pt x="160508" y="878868"/>
                  </a:cubicBezTo>
                  <a:lnTo>
                    <a:pt x="169772" y="878868"/>
                  </a:lnTo>
                  <a:lnTo>
                    <a:pt x="172357" y="885108"/>
                  </a:lnTo>
                  <a:cubicBezTo>
                    <a:pt x="176494" y="889244"/>
                    <a:pt x="182209" y="891803"/>
                    <a:pt x="188521" y="891803"/>
                  </a:cubicBezTo>
                  <a:close/>
                  <a:moveTo>
                    <a:pt x="188521" y="950879"/>
                  </a:moveTo>
                  <a:lnTo>
                    <a:pt x="235186" y="950879"/>
                  </a:lnTo>
                  <a:cubicBezTo>
                    <a:pt x="241499" y="950879"/>
                    <a:pt x="247214" y="948320"/>
                    <a:pt x="251351" y="944184"/>
                  </a:cubicBezTo>
                  <a:lnTo>
                    <a:pt x="253936" y="937944"/>
                  </a:lnTo>
                  <a:lnTo>
                    <a:pt x="263200" y="937944"/>
                  </a:lnTo>
                  <a:cubicBezTo>
                    <a:pt x="269574" y="937944"/>
                    <a:pt x="274741" y="932777"/>
                    <a:pt x="274741" y="926403"/>
                  </a:cubicBezTo>
                  <a:cubicBezTo>
                    <a:pt x="274741" y="920028"/>
                    <a:pt x="269574" y="914861"/>
                    <a:pt x="263199" y="914861"/>
                  </a:cubicBezTo>
                  <a:lnTo>
                    <a:pt x="252596" y="914861"/>
                  </a:lnTo>
                  <a:lnTo>
                    <a:pt x="251351" y="911855"/>
                  </a:lnTo>
                  <a:cubicBezTo>
                    <a:pt x="247214" y="907718"/>
                    <a:pt x="241499" y="905159"/>
                    <a:pt x="235186" y="905159"/>
                  </a:cubicBezTo>
                  <a:lnTo>
                    <a:pt x="188521" y="905159"/>
                  </a:lnTo>
                  <a:cubicBezTo>
                    <a:pt x="182209" y="905159"/>
                    <a:pt x="176494" y="907718"/>
                    <a:pt x="172357" y="911855"/>
                  </a:cubicBezTo>
                  <a:lnTo>
                    <a:pt x="171111" y="914862"/>
                  </a:lnTo>
                  <a:lnTo>
                    <a:pt x="160508" y="914862"/>
                  </a:lnTo>
                  <a:cubicBezTo>
                    <a:pt x="157321" y="914862"/>
                    <a:pt x="154436" y="916153"/>
                    <a:pt x="152347" y="918242"/>
                  </a:cubicBezTo>
                  <a:lnTo>
                    <a:pt x="148967" y="926403"/>
                  </a:lnTo>
                  <a:lnTo>
                    <a:pt x="152347" y="934564"/>
                  </a:lnTo>
                  <a:cubicBezTo>
                    <a:pt x="154436" y="936653"/>
                    <a:pt x="157321" y="937944"/>
                    <a:pt x="160508" y="937944"/>
                  </a:cubicBezTo>
                  <a:lnTo>
                    <a:pt x="169772" y="937944"/>
                  </a:lnTo>
                  <a:lnTo>
                    <a:pt x="172357" y="944184"/>
                  </a:lnTo>
                  <a:cubicBezTo>
                    <a:pt x="176494" y="948320"/>
                    <a:pt x="182209" y="950879"/>
                    <a:pt x="188521" y="950879"/>
                  </a:cubicBezTo>
                  <a:close/>
                  <a:moveTo>
                    <a:pt x="188521" y="1009955"/>
                  </a:moveTo>
                  <a:lnTo>
                    <a:pt x="235186" y="1009955"/>
                  </a:lnTo>
                  <a:cubicBezTo>
                    <a:pt x="241499" y="1009955"/>
                    <a:pt x="247214" y="1007396"/>
                    <a:pt x="251351" y="1003260"/>
                  </a:cubicBezTo>
                  <a:lnTo>
                    <a:pt x="253936" y="997020"/>
                  </a:lnTo>
                  <a:lnTo>
                    <a:pt x="263200" y="997020"/>
                  </a:lnTo>
                  <a:cubicBezTo>
                    <a:pt x="269574" y="997020"/>
                    <a:pt x="274741" y="991853"/>
                    <a:pt x="274741" y="985479"/>
                  </a:cubicBezTo>
                  <a:cubicBezTo>
                    <a:pt x="274741" y="979104"/>
                    <a:pt x="269574" y="973937"/>
                    <a:pt x="263199" y="973937"/>
                  </a:cubicBezTo>
                  <a:lnTo>
                    <a:pt x="252596" y="973937"/>
                  </a:lnTo>
                  <a:lnTo>
                    <a:pt x="251351" y="970931"/>
                  </a:lnTo>
                  <a:cubicBezTo>
                    <a:pt x="247214" y="966794"/>
                    <a:pt x="241499" y="964235"/>
                    <a:pt x="235186" y="964235"/>
                  </a:cubicBezTo>
                  <a:lnTo>
                    <a:pt x="188521" y="964235"/>
                  </a:lnTo>
                  <a:cubicBezTo>
                    <a:pt x="182209" y="964235"/>
                    <a:pt x="176494" y="966794"/>
                    <a:pt x="172357" y="970931"/>
                  </a:cubicBezTo>
                  <a:lnTo>
                    <a:pt x="171111" y="973938"/>
                  </a:lnTo>
                  <a:lnTo>
                    <a:pt x="160508" y="973938"/>
                  </a:lnTo>
                  <a:cubicBezTo>
                    <a:pt x="157321" y="973938"/>
                    <a:pt x="154436" y="975229"/>
                    <a:pt x="152347" y="977318"/>
                  </a:cubicBezTo>
                  <a:lnTo>
                    <a:pt x="148967" y="985479"/>
                  </a:lnTo>
                  <a:lnTo>
                    <a:pt x="152347" y="993640"/>
                  </a:lnTo>
                  <a:cubicBezTo>
                    <a:pt x="154436" y="995729"/>
                    <a:pt x="157321" y="997020"/>
                    <a:pt x="160508" y="997020"/>
                  </a:cubicBezTo>
                  <a:lnTo>
                    <a:pt x="169772" y="997020"/>
                  </a:lnTo>
                  <a:lnTo>
                    <a:pt x="172357" y="1003260"/>
                  </a:lnTo>
                  <a:cubicBezTo>
                    <a:pt x="176494" y="1007396"/>
                    <a:pt x="182209" y="1009955"/>
                    <a:pt x="188521" y="1009955"/>
                  </a:cubicBezTo>
                  <a:close/>
                  <a:moveTo>
                    <a:pt x="188521" y="1069031"/>
                  </a:moveTo>
                  <a:lnTo>
                    <a:pt x="235186" y="1069031"/>
                  </a:lnTo>
                  <a:cubicBezTo>
                    <a:pt x="241499" y="1069031"/>
                    <a:pt x="247214" y="1066472"/>
                    <a:pt x="251351" y="1062336"/>
                  </a:cubicBezTo>
                  <a:lnTo>
                    <a:pt x="253936" y="1056096"/>
                  </a:lnTo>
                  <a:lnTo>
                    <a:pt x="263200" y="1056096"/>
                  </a:lnTo>
                  <a:cubicBezTo>
                    <a:pt x="269574" y="1056096"/>
                    <a:pt x="274741" y="1050929"/>
                    <a:pt x="274741" y="1044555"/>
                  </a:cubicBezTo>
                  <a:cubicBezTo>
                    <a:pt x="274741" y="1038180"/>
                    <a:pt x="269574" y="1033013"/>
                    <a:pt x="263199" y="1033013"/>
                  </a:cubicBezTo>
                  <a:lnTo>
                    <a:pt x="252596" y="1033013"/>
                  </a:lnTo>
                  <a:lnTo>
                    <a:pt x="251351" y="1030007"/>
                  </a:lnTo>
                  <a:cubicBezTo>
                    <a:pt x="247214" y="1025870"/>
                    <a:pt x="241499" y="1023311"/>
                    <a:pt x="235186" y="1023311"/>
                  </a:cubicBezTo>
                  <a:lnTo>
                    <a:pt x="188521" y="1023311"/>
                  </a:lnTo>
                  <a:cubicBezTo>
                    <a:pt x="182209" y="1023311"/>
                    <a:pt x="176494" y="1025870"/>
                    <a:pt x="172357" y="1030007"/>
                  </a:cubicBezTo>
                  <a:lnTo>
                    <a:pt x="171111" y="1033014"/>
                  </a:lnTo>
                  <a:lnTo>
                    <a:pt x="160508" y="1033014"/>
                  </a:lnTo>
                  <a:cubicBezTo>
                    <a:pt x="157321" y="1033014"/>
                    <a:pt x="154436" y="1034305"/>
                    <a:pt x="152347" y="1036394"/>
                  </a:cubicBezTo>
                  <a:lnTo>
                    <a:pt x="148967" y="1044555"/>
                  </a:lnTo>
                  <a:lnTo>
                    <a:pt x="152347" y="1052716"/>
                  </a:lnTo>
                  <a:cubicBezTo>
                    <a:pt x="154436" y="1054805"/>
                    <a:pt x="157321" y="1056096"/>
                    <a:pt x="160508" y="1056096"/>
                  </a:cubicBezTo>
                  <a:lnTo>
                    <a:pt x="169772" y="1056096"/>
                  </a:lnTo>
                  <a:lnTo>
                    <a:pt x="172357" y="1062336"/>
                  </a:lnTo>
                  <a:cubicBezTo>
                    <a:pt x="176494" y="1066472"/>
                    <a:pt x="182209" y="1069031"/>
                    <a:pt x="188521" y="1069031"/>
                  </a:cubicBezTo>
                  <a:close/>
                  <a:moveTo>
                    <a:pt x="188521" y="1128107"/>
                  </a:moveTo>
                  <a:lnTo>
                    <a:pt x="235186" y="1128107"/>
                  </a:lnTo>
                  <a:cubicBezTo>
                    <a:pt x="241499" y="1128107"/>
                    <a:pt x="247214" y="1125548"/>
                    <a:pt x="251351" y="1121412"/>
                  </a:cubicBezTo>
                  <a:lnTo>
                    <a:pt x="253936" y="1115172"/>
                  </a:lnTo>
                  <a:lnTo>
                    <a:pt x="263200" y="1115172"/>
                  </a:lnTo>
                  <a:cubicBezTo>
                    <a:pt x="269574" y="1115172"/>
                    <a:pt x="274741" y="1110005"/>
                    <a:pt x="274741" y="1103631"/>
                  </a:cubicBezTo>
                  <a:cubicBezTo>
                    <a:pt x="274741" y="1097256"/>
                    <a:pt x="269574" y="1092089"/>
                    <a:pt x="263199" y="1092089"/>
                  </a:cubicBezTo>
                  <a:lnTo>
                    <a:pt x="252596" y="1092089"/>
                  </a:lnTo>
                  <a:lnTo>
                    <a:pt x="251351" y="1089083"/>
                  </a:lnTo>
                  <a:cubicBezTo>
                    <a:pt x="247214" y="1084946"/>
                    <a:pt x="241499" y="1082387"/>
                    <a:pt x="235186" y="1082387"/>
                  </a:cubicBezTo>
                  <a:lnTo>
                    <a:pt x="188521" y="1082387"/>
                  </a:lnTo>
                  <a:cubicBezTo>
                    <a:pt x="182209" y="1082387"/>
                    <a:pt x="176494" y="1084946"/>
                    <a:pt x="172357" y="1089083"/>
                  </a:cubicBezTo>
                  <a:lnTo>
                    <a:pt x="171111" y="1092090"/>
                  </a:lnTo>
                  <a:lnTo>
                    <a:pt x="160508" y="1092090"/>
                  </a:lnTo>
                  <a:cubicBezTo>
                    <a:pt x="157321" y="1092090"/>
                    <a:pt x="154436" y="1093381"/>
                    <a:pt x="152347" y="1095470"/>
                  </a:cubicBezTo>
                  <a:lnTo>
                    <a:pt x="148967" y="1103631"/>
                  </a:lnTo>
                  <a:lnTo>
                    <a:pt x="152347" y="1111792"/>
                  </a:lnTo>
                  <a:cubicBezTo>
                    <a:pt x="154436" y="1113881"/>
                    <a:pt x="157321" y="1115172"/>
                    <a:pt x="160508" y="1115172"/>
                  </a:cubicBezTo>
                  <a:lnTo>
                    <a:pt x="169772" y="1115172"/>
                  </a:lnTo>
                  <a:lnTo>
                    <a:pt x="172357" y="1121412"/>
                  </a:lnTo>
                  <a:cubicBezTo>
                    <a:pt x="176494" y="1125548"/>
                    <a:pt x="182209" y="1128107"/>
                    <a:pt x="188521" y="1128107"/>
                  </a:cubicBezTo>
                  <a:close/>
                  <a:moveTo>
                    <a:pt x="187675" y="1188841"/>
                  </a:moveTo>
                  <a:lnTo>
                    <a:pt x="236032" y="1188841"/>
                  </a:lnTo>
                  <a:cubicBezTo>
                    <a:pt x="242574" y="1188841"/>
                    <a:pt x="248496" y="1186190"/>
                    <a:pt x="252783" y="1181903"/>
                  </a:cubicBezTo>
                  <a:lnTo>
                    <a:pt x="255461" y="1175437"/>
                  </a:lnTo>
                  <a:lnTo>
                    <a:pt x="265061" y="1175437"/>
                  </a:lnTo>
                  <a:cubicBezTo>
                    <a:pt x="271667" y="1175437"/>
                    <a:pt x="277021" y="1170083"/>
                    <a:pt x="277021" y="1163477"/>
                  </a:cubicBezTo>
                  <a:cubicBezTo>
                    <a:pt x="277021" y="1156871"/>
                    <a:pt x="271666" y="1151517"/>
                    <a:pt x="265061" y="1151517"/>
                  </a:cubicBezTo>
                  <a:lnTo>
                    <a:pt x="254074" y="1151517"/>
                  </a:lnTo>
                  <a:lnTo>
                    <a:pt x="252783" y="1148401"/>
                  </a:lnTo>
                  <a:cubicBezTo>
                    <a:pt x="248496" y="1144115"/>
                    <a:pt x="242574" y="1141463"/>
                    <a:pt x="236032" y="1141463"/>
                  </a:cubicBezTo>
                  <a:lnTo>
                    <a:pt x="187675" y="1141463"/>
                  </a:lnTo>
                  <a:cubicBezTo>
                    <a:pt x="181134" y="1141463"/>
                    <a:pt x="175212" y="1144115"/>
                    <a:pt x="170925" y="1148401"/>
                  </a:cubicBezTo>
                  <a:lnTo>
                    <a:pt x="169634" y="1151517"/>
                  </a:lnTo>
                  <a:lnTo>
                    <a:pt x="158647" y="1151517"/>
                  </a:lnTo>
                  <a:cubicBezTo>
                    <a:pt x="155344" y="1151517"/>
                    <a:pt x="152354" y="1152856"/>
                    <a:pt x="150190" y="1155020"/>
                  </a:cubicBezTo>
                  <a:lnTo>
                    <a:pt x="146687" y="1163477"/>
                  </a:lnTo>
                  <a:lnTo>
                    <a:pt x="150190" y="1171934"/>
                  </a:lnTo>
                  <a:cubicBezTo>
                    <a:pt x="152354" y="1174099"/>
                    <a:pt x="155344" y="1175437"/>
                    <a:pt x="158647" y="1175437"/>
                  </a:cubicBezTo>
                  <a:lnTo>
                    <a:pt x="168247" y="1175437"/>
                  </a:lnTo>
                  <a:lnTo>
                    <a:pt x="170925" y="1181903"/>
                  </a:lnTo>
                  <a:cubicBezTo>
                    <a:pt x="175212" y="1186190"/>
                    <a:pt x="181134" y="1188841"/>
                    <a:pt x="187675" y="1188841"/>
                  </a:cubicBezTo>
                  <a:close/>
                  <a:moveTo>
                    <a:pt x="188521" y="1247917"/>
                  </a:moveTo>
                  <a:lnTo>
                    <a:pt x="235186" y="1247917"/>
                  </a:lnTo>
                  <a:cubicBezTo>
                    <a:pt x="241499" y="1247917"/>
                    <a:pt x="247214" y="1245358"/>
                    <a:pt x="251351" y="1241222"/>
                  </a:cubicBezTo>
                  <a:lnTo>
                    <a:pt x="253936" y="1234982"/>
                  </a:lnTo>
                  <a:lnTo>
                    <a:pt x="263200" y="1234982"/>
                  </a:lnTo>
                  <a:cubicBezTo>
                    <a:pt x="269574" y="1234982"/>
                    <a:pt x="274741" y="1229815"/>
                    <a:pt x="274741" y="1223441"/>
                  </a:cubicBezTo>
                  <a:cubicBezTo>
                    <a:pt x="274741" y="1217066"/>
                    <a:pt x="269574" y="1211899"/>
                    <a:pt x="263199" y="1211899"/>
                  </a:cubicBezTo>
                  <a:lnTo>
                    <a:pt x="252596" y="1211899"/>
                  </a:lnTo>
                  <a:lnTo>
                    <a:pt x="251351" y="1208893"/>
                  </a:lnTo>
                  <a:cubicBezTo>
                    <a:pt x="247214" y="1204756"/>
                    <a:pt x="241499" y="1202197"/>
                    <a:pt x="235186" y="1202197"/>
                  </a:cubicBezTo>
                  <a:lnTo>
                    <a:pt x="188521" y="1202197"/>
                  </a:lnTo>
                  <a:cubicBezTo>
                    <a:pt x="182209" y="1202197"/>
                    <a:pt x="176494" y="1204756"/>
                    <a:pt x="172357" y="1208893"/>
                  </a:cubicBezTo>
                  <a:lnTo>
                    <a:pt x="171111" y="1211900"/>
                  </a:lnTo>
                  <a:lnTo>
                    <a:pt x="160508" y="1211900"/>
                  </a:lnTo>
                  <a:cubicBezTo>
                    <a:pt x="157321" y="1211900"/>
                    <a:pt x="154436" y="1213191"/>
                    <a:pt x="152347" y="1215280"/>
                  </a:cubicBezTo>
                  <a:lnTo>
                    <a:pt x="148967" y="1223441"/>
                  </a:lnTo>
                  <a:lnTo>
                    <a:pt x="152347" y="1231602"/>
                  </a:lnTo>
                  <a:cubicBezTo>
                    <a:pt x="154436" y="1233691"/>
                    <a:pt x="157321" y="1234982"/>
                    <a:pt x="160508" y="1234982"/>
                  </a:cubicBezTo>
                  <a:lnTo>
                    <a:pt x="169772" y="1234982"/>
                  </a:lnTo>
                  <a:lnTo>
                    <a:pt x="172357" y="1241222"/>
                  </a:lnTo>
                  <a:cubicBezTo>
                    <a:pt x="176494" y="1245358"/>
                    <a:pt x="182209" y="1247917"/>
                    <a:pt x="188521" y="1247917"/>
                  </a:cubicBezTo>
                  <a:close/>
                  <a:moveTo>
                    <a:pt x="187675" y="1308651"/>
                  </a:moveTo>
                  <a:lnTo>
                    <a:pt x="236032" y="1308651"/>
                  </a:lnTo>
                  <a:cubicBezTo>
                    <a:pt x="242574" y="1308651"/>
                    <a:pt x="248496" y="1306000"/>
                    <a:pt x="252783" y="1301713"/>
                  </a:cubicBezTo>
                  <a:lnTo>
                    <a:pt x="255461" y="1295247"/>
                  </a:lnTo>
                  <a:lnTo>
                    <a:pt x="265061" y="1295247"/>
                  </a:lnTo>
                  <a:cubicBezTo>
                    <a:pt x="271667" y="1295247"/>
                    <a:pt x="277021" y="1289893"/>
                    <a:pt x="277021" y="1283287"/>
                  </a:cubicBezTo>
                  <a:cubicBezTo>
                    <a:pt x="277021" y="1276681"/>
                    <a:pt x="271666" y="1271327"/>
                    <a:pt x="265061" y="1271327"/>
                  </a:cubicBezTo>
                  <a:lnTo>
                    <a:pt x="254074" y="1271327"/>
                  </a:lnTo>
                  <a:lnTo>
                    <a:pt x="252783" y="1268211"/>
                  </a:lnTo>
                  <a:cubicBezTo>
                    <a:pt x="248496" y="1263925"/>
                    <a:pt x="242574" y="1261273"/>
                    <a:pt x="236032" y="1261273"/>
                  </a:cubicBezTo>
                  <a:lnTo>
                    <a:pt x="187675" y="1261273"/>
                  </a:lnTo>
                  <a:cubicBezTo>
                    <a:pt x="181134" y="1261273"/>
                    <a:pt x="175212" y="1263925"/>
                    <a:pt x="170925" y="1268211"/>
                  </a:cubicBezTo>
                  <a:lnTo>
                    <a:pt x="169634" y="1271327"/>
                  </a:lnTo>
                  <a:lnTo>
                    <a:pt x="158647" y="1271327"/>
                  </a:lnTo>
                  <a:cubicBezTo>
                    <a:pt x="155344" y="1271327"/>
                    <a:pt x="152354" y="1272666"/>
                    <a:pt x="150190" y="1274830"/>
                  </a:cubicBezTo>
                  <a:lnTo>
                    <a:pt x="146687" y="1283287"/>
                  </a:lnTo>
                  <a:lnTo>
                    <a:pt x="150190" y="1291744"/>
                  </a:lnTo>
                  <a:cubicBezTo>
                    <a:pt x="152354" y="1293909"/>
                    <a:pt x="155344" y="1295247"/>
                    <a:pt x="158647" y="1295247"/>
                  </a:cubicBezTo>
                  <a:lnTo>
                    <a:pt x="168247" y="1295247"/>
                  </a:lnTo>
                  <a:lnTo>
                    <a:pt x="170925" y="1301713"/>
                  </a:lnTo>
                  <a:cubicBezTo>
                    <a:pt x="175212" y="1306000"/>
                    <a:pt x="181134" y="1308651"/>
                    <a:pt x="187675" y="1308651"/>
                  </a:cubicBezTo>
                  <a:close/>
                  <a:moveTo>
                    <a:pt x="187675" y="1369385"/>
                  </a:moveTo>
                  <a:lnTo>
                    <a:pt x="236032" y="1369385"/>
                  </a:lnTo>
                  <a:cubicBezTo>
                    <a:pt x="242574" y="1369385"/>
                    <a:pt x="248496" y="1366734"/>
                    <a:pt x="252783" y="1362447"/>
                  </a:cubicBezTo>
                  <a:lnTo>
                    <a:pt x="255461" y="1355981"/>
                  </a:lnTo>
                  <a:lnTo>
                    <a:pt x="265061" y="1355981"/>
                  </a:lnTo>
                  <a:cubicBezTo>
                    <a:pt x="271667" y="1355981"/>
                    <a:pt x="277021" y="1350627"/>
                    <a:pt x="277021" y="1344021"/>
                  </a:cubicBezTo>
                  <a:cubicBezTo>
                    <a:pt x="277021" y="1337415"/>
                    <a:pt x="271666" y="1332061"/>
                    <a:pt x="265061" y="1332061"/>
                  </a:cubicBezTo>
                  <a:lnTo>
                    <a:pt x="254074" y="1332061"/>
                  </a:lnTo>
                  <a:lnTo>
                    <a:pt x="252783" y="1328945"/>
                  </a:lnTo>
                  <a:cubicBezTo>
                    <a:pt x="248496" y="1324658"/>
                    <a:pt x="242574" y="1322007"/>
                    <a:pt x="236032" y="1322007"/>
                  </a:cubicBezTo>
                  <a:lnTo>
                    <a:pt x="187675" y="1322007"/>
                  </a:lnTo>
                  <a:cubicBezTo>
                    <a:pt x="181134" y="1322007"/>
                    <a:pt x="175212" y="1324658"/>
                    <a:pt x="170925" y="1328945"/>
                  </a:cubicBezTo>
                  <a:lnTo>
                    <a:pt x="169634" y="1332061"/>
                  </a:lnTo>
                  <a:lnTo>
                    <a:pt x="158647" y="1332061"/>
                  </a:lnTo>
                  <a:cubicBezTo>
                    <a:pt x="155344" y="1332061"/>
                    <a:pt x="152354" y="1333400"/>
                    <a:pt x="150190" y="1335564"/>
                  </a:cubicBezTo>
                  <a:lnTo>
                    <a:pt x="146687" y="1344021"/>
                  </a:lnTo>
                  <a:lnTo>
                    <a:pt x="150190" y="1352478"/>
                  </a:lnTo>
                  <a:cubicBezTo>
                    <a:pt x="152354" y="1354643"/>
                    <a:pt x="155344" y="1355981"/>
                    <a:pt x="158647" y="1355981"/>
                  </a:cubicBezTo>
                  <a:lnTo>
                    <a:pt x="168247" y="1355981"/>
                  </a:lnTo>
                  <a:lnTo>
                    <a:pt x="170925" y="1362447"/>
                  </a:lnTo>
                  <a:cubicBezTo>
                    <a:pt x="175212" y="1366734"/>
                    <a:pt x="181134" y="1369385"/>
                    <a:pt x="187675" y="1369385"/>
                  </a:cubicBezTo>
                  <a:close/>
                  <a:moveTo>
                    <a:pt x="187675" y="1430119"/>
                  </a:moveTo>
                  <a:lnTo>
                    <a:pt x="236032" y="1430119"/>
                  </a:lnTo>
                  <a:cubicBezTo>
                    <a:pt x="242574" y="1430119"/>
                    <a:pt x="248496" y="1427468"/>
                    <a:pt x="252783" y="1423181"/>
                  </a:cubicBezTo>
                  <a:lnTo>
                    <a:pt x="255461" y="1416715"/>
                  </a:lnTo>
                  <a:lnTo>
                    <a:pt x="265061" y="1416715"/>
                  </a:lnTo>
                  <a:cubicBezTo>
                    <a:pt x="271667" y="1416715"/>
                    <a:pt x="277021" y="1411361"/>
                    <a:pt x="277021" y="1404755"/>
                  </a:cubicBezTo>
                  <a:cubicBezTo>
                    <a:pt x="277021" y="1398149"/>
                    <a:pt x="271666" y="1392795"/>
                    <a:pt x="265061" y="1392795"/>
                  </a:cubicBezTo>
                  <a:lnTo>
                    <a:pt x="254074" y="1392795"/>
                  </a:lnTo>
                  <a:lnTo>
                    <a:pt x="252783" y="1389679"/>
                  </a:lnTo>
                  <a:cubicBezTo>
                    <a:pt x="248496" y="1385392"/>
                    <a:pt x="242574" y="1382741"/>
                    <a:pt x="236032" y="1382741"/>
                  </a:cubicBezTo>
                  <a:lnTo>
                    <a:pt x="187675" y="1382741"/>
                  </a:lnTo>
                  <a:cubicBezTo>
                    <a:pt x="181134" y="1382741"/>
                    <a:pt x="175212" y="1385392"/>
                    <a:pt x="170925" y="1389679"/>
                  </a:cubicBezTo>
                  <a:lnTo>
                    <a:pt x="169634" y="1392795"/>
                  </a:lnTo>
                  <a:lnTo>
                    <a:pt x="158647" y="1392795"/>
                  </a:lnTo>
                  <a:cubicBezTo>
                    <a:pt x="155344" y="1392795"/>
                    <a:pt x="152354" y="1394134"/>
                    <a:pt x="150190" y="1396298"/>
                  </a:cubicBezTo>
                  <a:lnTo>
                    <a:pt x="146687" y="1404755"/>
                  </a:lnTo>
                  <a:lnTo>
                    <a:pt x="150190" y="1413212"/>
                  </a:lnTo>
                  <a:cubicBezTo>
                    <a:pt x="152354" y="1415377"/>
                    <a:pt x="155344" y="1416715"/>
                    <a:pt x="158647" y="1416715"/>
                  </a:cubicBezTo>
                  <a:lnTo>
                    <a:pt x="168247" y="1416715"/>
                  </a:lnTo>
                  <a:lnTo>
                    <a:pt x="170925" y="1423181"/>
                  </a:lnTo>
                  <a:cubicBezTo>
                    <a:pt x="175212" y="1427468"/>
                    <a:pt x="181134" y="1430119"/>
                    <a:pt x="187675" y="1430119"/>
                  </a:cubicBezTo>
                  <a:close/>
                  <a:moveTo>
                    <a:pt x="187675" y="1490853"/>
                  </a:moveTo>
                  <a:lnTo>
                    <a:pt x="236032" y="1490853"/>
                  </a:lnTo>
                  <a:cubicBezTo>
                    <a:pt x="242574" y="1490853"/>
                    <a:pt x="248496" y="1488202"/>
                    <a:pt x="252783" y="1483915"/>
                  </a:cubicBezTo>
                  <a:lnTo>
                    <a:pt x="255461" y="1477449"/>
                  </a:lnTo>
                  <a:lnTo>
                    <a:pt x="265061" y="1477449"/>
                  </a:lnTo>
                  <a:cubicBezTo>
                    <a:pt x="271667" y="1477449"/>
                    <a:pt x="277021" y="1472095"/>
                    <a:pt x="277021" y="1465489"/>
                  </a:cubicBezTo>
                  <a:cubicBezTo>
                    <a:pt x="277021" y="1458883"/>
                    <a:pt x="271666" y="1453529"/>
                    <a:pt x="265061" y="1453529"/>
                  </a:cubicBezTo>
                  <a:lnTo>
                    <a:pt x="254074" y="1453529"/>
                  </a:lnTo>
                  <a:lnTo>
                    <a:pt x="252783" y="1450413"/>
                  </a:lnTo>
                  <a:cubicBezTo>
                    <a:pt x="248496" y="1446126"/>
                    <a:pt x="242574" y="1443475"/>
                    <a:pt x="236032" y="1443475"/>
                  </a:cubicBezTo>
                  <a:lnTo>
                    <a:pt x="187675" y="1443475"/>
                  </a:lnTo>
                  <a:cubicBezTo>
                    <a:pt x="181134" y="1443475"/>
                    <a:pt x="175212" y="1446126"/>
                    <a:pt x="170925" y="1450413"/>
                  </a:cubicBezTo>
                  <a:lnTo>
                    <a:pt x="169634" y="1453529"/>
                  </a:lnTo>
                  <a:lnTo>
                    <a:pt x="158647" y="1453529"/>
                  </a:lnTo>
                  <a:cubicBezTo>
                    <a:pt x="155344" y="1453529"/>
                    <a:pt x="152354" y="1454868"/>
                    <a:pt x="150190" y="1457032"/>
                  </a:cubicBezTo>
                  <a:lnTo>
                    <a:pt x="146687" y="1465489"/>
                  </a:lnTo>
                  <a:lnTo>
                    <a:pt x="150190" y="1473946"/>
                  </a:lnTo>
                  <a:cubicBezTo>
                    <a:pt x="152354" y="1476111"/>
                    <a:pt x="155344" y="1477449"/>
                    <a:pt x="158647" y="1477449"/>
                  </a:cubicBezTo>
                  <a:lnTo>
                    <a:pt x="168247" y="1477449"/>
                  </a:lnTo>
                  <a:lnTo>
                    <a:pt x="170925" y="1483915"/>
                  </a:lnTo>
                  <a:cubicBezTo>
                    <a:pt x="175212" y="1488202"/>
                    <a:pt x="181134" y="1490853"/>
                    <a:pt x="187675" y="1490853"/>
                  </a:cubicBezTo>
                  <a:close/>
                  <a:moveTo>
                    <a:pt x="211854" y="1750807"/>
                  </a:moveTo>
                  <a:cubicBezTo>
                    <a:pt x="328858" y="1750807"/>
                    <a:pt x="423708" y="1704460"/>
                    <a:pt x="423708" y="1647289"/>
                  </a:cubicBezTo>
                  <a:cubicBezTo>
                    <a:pt x="423708" y="1604411"/>
                    <a:pt x="370355" y="1567621"/>
                    <a:pt x="294317" y="1551906"/>
                  </a:cubicBezTo>
                  <a:lnTo>
                    <a:pt x="246622" y="1547201"/>
                  </a:lnTo>
                  <a:lnTo>
                    <a:pt x="252783" y="1544649"/>
                  </a:lnTo>
                  <a:lnTo>
                    <a:pt x="255461" y="1538183"/>
                  </a:lnTo>
                  <a:lnTo>
                    <a:pt x="265061" y="1538183"/>
                  </a:lnTo>
                  <a:cubicBezTo>
                    <a:pt x="271667" y="1538183"/>
                    <a:pt x="277021" y="1532829"/>
                    <a:pt x="277021" y="1526223"/>
                  </a:cubicBezTo>
                  <a:cubicBezTo>
                    <a:pt x="277021" y="1519617"/>
                    <a:pt x="271666" y="1514263"/>
                    <a:pt x="265061" y="1514263"/>
                  </a:cubicBezTo>
                  <a:lnTo>
                    <a:pt x="254074" y="1514263"/>
                  </a:lnTo>
                  <a:lnTo>
                    <a:pt x="252783" y="1511147"/>
                  </a:lnTo>
                  <a:cubicBezTo>
                    <a:pt x="248496" y="1506860"/>
                    <a:pt x="242574" y="1504209"/>
                    <a:pt x="236032" y="1504209"/>
                  </a:cubicBezTo>
                  <a:lnTo>
                    <a:pt x="187675" y="1504209"/>
                  </a:lnTo>
                  <a:cubicBezTo>
                    <a:pt x="181134" y="1504209"/>
                    <a:pt x="175212" y="1506860"/>
                    <a:pt x="170925" y="1511147"/>
                  </a:cubicBezTo>
                  <a:lnTo>
                    <a:pt x="169634" y="1514263"/>
                  </a:lnTo>
                  <a:lnTo>
                    <a:pt x="158647" y="1514263"/>
                  </a:lnTo>
                  <a:cubicBezTo>
                    <a:pt x="155344" y="1514263"/>
                    <a:pt x="152354" y="1515602"/>
                    <a:pt x="150190" y="1517766"/>
                  </a:cubicBezTo>
                  <a:lnTo>
                    <a:pt x="146687" y="1526223"/>
                  </a:lnTo>
                  <a:lnTo>
                    <a:pt x="150190" y="1534680"/>
                  </a:lnTo>
                  <a:cubicBezTo>
                    <a:pt x="152354" y="1536845"/>
                    <a:pt x="155344" y="1538183"/>
                    <a:pt x="158647" y="1538183"/>
                  </a:cubicBezTo>
                  <a:lnTo>
                    <a:pt x="168247" y="1538183"/>
                  </a:lnTo>
                  <a:lnTo>
                    <a:pt x="170925" y="1544649"/>
                  </a:lnTo>
                  <a:lnTo>
                    <a:pt x="177086" y="1547201"/>
                  </a:lnTo>
                  <a:lnTo>
                    <a:pt x="129391" y="1551906"/>
                  </a:lnTo>
                  <a:cubicBezTo>
                    <a:pt x="53353" y="1567621"/>
                    <a:pt x="0" y="1604411"/>
                    <a:pt x="0" y="1647289"/>
                  </a:cubicBezTo>
                  <a:cubicBezTo>
                    <a:pt x="0" y="1704460"/>
                    <a:pt x="94850" y="1750807"/>
                    <a:pt x="211854" y="1750807"/>
                  </a:cubicBezTo>
                  <a:close/>
                </a:path>
              </a:pathLst>
            </a:custGeom>
            <a:solidFill>
              <a:srgbClr val="000000">
                <a:lumMod val="50000"/>
                <a:lumOff val="50000"/>
              </a:srgbClr>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grpSp>
        <p:nvGrpSpPr>
          <p:cNvPr id="81" name="Brain_Neurology">
            <a:extLst>
              <a:ext uri="{FF2B5EF4-FFF2-40B4-BE49-F238E27FC236}">
                <a16:creationId xmlns:a16="http://schemas.microsoft.com/office/drawing/2014/main" id="{EDAE54C6-74AB-4F49-BBAB-B1EC5B3FEEAF}"/>
              </a:ext>
            </a:extLst>
          </p:cNvPr>
          <p:cNvGrpSpPr/>
          <p:nvPr/>
        </p:nvGrpSpPr>
        <p:grpSpPr>
          <a:xfrm>
            <a:off x="5584910" y="1439372"/>
            <a:ext cx="347684" cy="1124721"/>
            <a:chOff x="7547671" y="1221532"/>
            <a:chExt cx="677982" cy="2193200"/>
          </a:xfrm>
        </p:grpSpPr>
        <p:grpSp>
          <p:nvGrpSpPr>
            <p:cNvPr id="82" name="Group 81">
              <a:extLst>
                <a:ext uri="{FF2B5EF4-FFF2-40B4-BE49-F238E27FC236}">
                  <a16:creationId xmlns:a16="http://schemas.microsoft.com/office/drawing/2014/main" id="{7EC4859B-9240-4A1E-B692-577E45091266}"/>
                </a:ext>
              </a:extLst>
            </p:cNvPr>
            <p:cNvGrpSpPr/>
            <p:nvPr/>
          </p:nvGrpSpPr>
          <p:grpSpPr>
            <a:xfrm>
              <a:off x="7547671" y="1221532"/>
              <a:ext cx="677982" cy="536080"/>
              <a:chOff x="7547671" y="1221532"/>
              <a:chExt cx="677982" cy="536080"/>
            </a:xfrm>
          </p:grpSpPr>
          <p:sp>
            <p:nvSpPr>
              <p:cNvPr id="84" name="Oval 83">
                <a:extLst>
                  <a:ext uri="{FF2B5EF4-FFF2-40B4-BE49-F238E27FC236}">
                    <a16:creationId xmlns:a16="http://schemas.microsoft.com/office/drawing/2014/main" id="{18CB67E8-36D6-4B03-B95E-24794994332A}"/>
                  </a:ext>
                </a:extLst>
              </p:cNvPr>
              <p:cNvSpPr/>
              <p:nvPr/>
            </p:nvSpPr>
            <p:spPr>
              <a:xfrm>
                <a:off x="7850252" y="1334431"/>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DFC70D0C-5F90-42AE-B278-06255A2298EE}"/>
                  </a:ext>
                </a:extLst>
              </p:cNvPr>
              <p:cNvGrpSpPr/>
              <p:nvPr/>
            </p:nvGrpSpPr>
            <p:grpSpPr>
              <a:xfrm>
                <a:off x="7547671" y="1221532"/>
                <a:ext cx="677982" cy="536080"/>
                <a:chOff x="4328582" y="1630468"/>
                <a:chExt cx="1009432" cy="798157"/>
              </a:xfrm>
            </p:grpSpPr>
            <p:grpSp>
              <p:nvGrpSpPr>
                <p:cNvPr id="86" name="Group 85">
                  <a:extLst>
                    <a:ext uri="{FF2B5EF4-FFF2-40B4-BE49-F238E27FC236}">
                      <a16:creationId xmlns:a16="http://schemas.microsoft.com/office/drawing/2014/main" id="{0628E0EA-F78B-470F-8FE1-2131F9CEE6A6}"/>
                    </a:ext>
                  </a:extLst>
                </p:cNvPr>
                <p:cNvGrpSpPr/>
                <p:nvPr/>
              </p:nvGrpSpPr>
              <p:grpSpPr>
                <a:xfrm>
                  <a:off x="4589658" y="1630468"/>
                  <a:ext cx="748356" cy="798157"/>
                  <a:chOff x="4589658" y="1630468"/>
                  <a:chExt cx="748356" cy="798157"/>
                </a:xfrm>
              </p:grpSpPr>
              <p:sp>
                <p:nvSpPr>
                  <p:cNvPr id="95" name="Freeform 7">
                    <a:extLst>
                      <a:ext uri="{FF2B5EF4-FFF2-40B4-BE49-F238E27FC236}">
                        <a16:creationId xmlns:a16="http://schemas.microsoft.com/office/drawing/2014/main" id="{FA257BE3-5C24-43F5-8D98-497F4EBF7C86}"/>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6" name="Freeform 8">
                    <a:extLst>
                      <a:ext uri="{FF2B5EF4-FFF2-40B4-BE49-F238E27FC236}">
                        <a16:creationId xmlns:a16="http://schemas.microsoft.com/office/drawing/2014/main" id="{FB4B234A-92AA-4AD0-892D-1C343C9B6EDB}"/>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7" name="Freeform 9">
                    <a:extLst>
                      <a:ext uri="{FF2B5EF4-FFF2-40B4-BE49-F238E27FC236}">
                        <a16:creationId xmlns:a16="http://schemas.microsoft.com/office/drawing/2014/main" id="{2B2D35C7-0DBF-4EE9-B344-05076E9A094E}"/>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8" name="Freeform 10">
                    <a:extLst>
                      <a:ext uri="{FF2B5EF4-FFF2-40B4-BE49-F238E27FC236}">
                        <a16:creationId xmlns:a16="http://schemas.microsoft.com/office/drawing/2014/main" id="{86491D9C-DA4E-4A92-B0EC-FB73C2A5EA78}"/>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9" name="Freeform 12">
                    <a:extLst>
                      <a:ext uri="{FF2B5EF4-FFF2-40B4-BE49-F238E27FC236}">
                        <a16:creationId xmlns:a16="http://schemas.microsoft.com/office/drawing/2014/main" id="{53A106CC-2CDB-4597-AC21-A823121563E9}"/>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00" name="Freeform 13">
                    <a:extLst>
                      <a:ext uri="{FF2B5EF4-FFF2-40B4-BE49-F238E27FC236}">
                        <a16:creationId xmlns:a16="http://schemas.microsoft.com/office/drawing/2014/main" id="{4BC81499-C2AF-4E1F-84DE-75C06DF6AA96}"/>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01" name="Freeform 14">
                    <a:extLst>
                      <a:ext uri="{FF2B5EF4-FFF2-40B4-BE49-F238E27FC236}">
                        <a16:creationId xmlns:a16="http://schemas.microsoft.com/office/drawing/2014/main" id="{3CA0FEEC-733B-4AFA-8843-BE581C1BA432}"/>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87" name="Group 86">
                  <a:extLst>
                    <a:ext uri="{FF2B5EF4-FFF2-40B4-BE49-F238E27FC236}">
                      <a16:creationId xmlns:a16="http://schemas.microsoft.com/office/drawing/2014/main" id="{1E2D6111-FBB8-48AA-A07B-07ABCF24EAC3}"/>
                    </a:ext>
                  </a:extLst>
                </p:cNvPr>
                <p:cNvGrpSpPr/>
                <p:nvPr/>
              </p:nvGrpSpPr>
              <p:grpSpPr>
                <a:xfrm flipH="1">
                  <a:off x="4328582" y="1630468"/>
                  <a:ext cx="748356" cy="798157"/>
                  <a:chOff x="4589658" y="1630468"/>
                  <a:chExt cx="748356" cy="798157"/>
                </a:xfrm>
              </p:grpSpPr>
              <p:sp>
                <p:nvSpPr>
                  <p:cNvPr id="88" name="Freeform 7">
                    <a:extLst>
                      <a:ext uri="{FF2B5EF4-FFF2-40B4-BE49-F238E27FC236}">
                        <a16:creationId xmlns:a16="http://schemas.microsoft.com/office/drawing/2014/main" id="{198D5C82-6FCF-4682-8D9A-802AC3EDA200}"/>
                      </a:ext>
                    </a:extLst>
                  </p:cNvPr>
                  <p:cNvSpPr>
                    <a:spLocks noEditPoints="1"/>
                  </p:cNvSpPr>
                  <p:nvPr/>
                </p:nvSpPr>
                <p:spPr bwMode="auto">
                  <a:xfrm>
                    <a:off x="4877464" y="1788539"/>
                    <a:ext cx="460550" cy="466405"/>
                  </a:xfrm>
                  <a:custGeom>
                    <a:avLst/>
                    <a:gdLst>
                      <a:gd name="T0" fmla="*/ 233 w 236"/>
                      <a:gd name="T1" fmla="*/ 215 h 239"/>
                      <a:gd name="T2" fmla="*/ 234 w 236"/>
                      <a:gd name="T3" fmla="*/ 155 h 239"/>
                      <a:gd name="T4" fmla="*/ 221 w 236"/>
                      <a:gd name="T5" fmla="*/ 123 h 239"/>
                      <a:gd name="T6" fmla="*/ 209 w 236"/>
                      <a:gd name="T7" fmla="*/ 81 h 239"/>
                      <a:gd name="T8" fmla="*/ 190 w 236"/>
                      <a:gd name="T9" fmla="*/ 44 h 239"/>
                      <a:gd name="T10" fmla="*/ 169 w 236"/>
                      <a:gd name="T11" fmla="*/ 18 h 239"/>
                      <a:gd name="T12" fmla="*/ 140 w 236"/>
                      <a:gd name="T13" fmla="*/ 1 h 239"/>
                      <a:gd name="T14" fmla="*/ 138 w 236"/>
                      <a:gd name="T15" fmla="*/ 6 h 239"/>
                      <a:gd name="T16" fmla="*/ 150 w 236"/>
                      <a:gd name="T17" fmla="*/ 22 h 239"/>
                      <a:gd name="T18" fmla="*/ 156 w 236"/>
                      <a:gd name="T19" fmla="*/ 53 h 239"/>
                      <a:gd name="T20" fmla="*/ 131 w 236"/>
                      <a:gd name="T21" fmla="*/ 80 h 239"/>
                      <a:gd name="T22" fmla="*/ 122 w 236"/>
                      <a:gd name="T23" fmla="*/ 81 h 239"/>
                      <a:gd name="T24" fmla="*/ 102 w 236"/>
                      <a:gd name="T25" fmla="*/ 70 h 239"/>
                      <a:gd name="T26" fmla="*/ 90 w 236"/>
                      <a:gd name="T27" fmla="*/ 53 h 239"/>
                      <a:gd name="T28" fmla="*/ 73 w 236"/>
                      <a:gd name="T29" fmla="*/ 48 h 239"/>
                      <a:gd name="T30" fmla="*/ 67 w 236"/>
                      <a:gd name="T31" fmla="*/ 89 h 239"/>
                      <a:gd name="T32" fmla="*/ 49 w 236"/>
                      <a:gd name="T33" fmla="*/ 122 h 239"/>
                      <a:gd name="T34" fmla="*/ 11 w 236"/>
                      <a:gd name="T35" fmla="*/ 137 h 239"/>
                      <a:gd name="T36" fmla="*/ 2 w 236"/>
                      <a:gd name="T37" fmla="*/ 147 h 239"/>
                      <a:gd name="T38" fmla="*/ 18 w 236"/>
                      <a:gd name="T39" fmla="*/ 166 h 239"/>
                      <a:gd name="T40" fmla="*/ 29 w 236"/>
                      <a:gd name="T41" fmla="*/ 188 h 239"/>
                      <a:gd name="T42" fmla="*/ 34 w 236"/>
                      <a:gd name="T43" fmla="*/ 194 h 239"/>
                      <a:gd name="T44" fmla="*/ 60 w 236"/>
                      <a:gd name="T45" fmla="*/ 195 h 239"/>
                      <a:gd name="T46" fmla="*/ 80 w 236"/>
                      <a:gd name="T47" fmla="*/ 193 h 239"/>
                      <a:gd name="T48" fmla="*/ 106 w 236"/>
                      <a:gd name="T49" fmla="*/ 198 h 239"/>
                      <a:gd name="T50" fmla="*/ 118 w 236"/>
                      <a:gd name="T51" fmla="*/ 169 h 239"/>
                      <a:gd name="T52" fmla="*/ 116 w 236"/>
                      <a:gd name="T53" fmla="*/ 139 h 239"/>
                      <a:gd name="T54" fmla="*/ 111 w 236"/>
                      <a:gd name="T55" fmla="*/ 112 h 239"/>
                      <a:gd name="T56" fmla="*/ 116 w 236"/>
                      <a:gd name="T57" fmla="*/ 106 h 239"/>
                      <a:gd name="T58" fmla="*/ 122 w 236"/>
                      <a:gd name="T59" fmla="*/ 111 h 239"/>
                      <a:gd name="T60" fmla="*/ 137 w 236"/>
                      <a:gd name="T61" fmla="*/ 156 h 239"/>
                      <a:gd name="T62" fmla="*/ 133 w 236"/>
                      <a:gd name="T63" fmla="*/ 180 h 239"/>
                      <a:gd name="T64" fmla="*/ 117 w 236"/>
                      <a:gd name="T65" fmla="*/ 205 h 239"/>
                      <a:gd name="T66" fmla="*/ 129 w 236"/>
                      <a:gd name="T67" fmla="*/ 223 h 239"/>
                      <a:gd name="T68" fmla="*/ 134 w 236"/>
                      <a:gd name="T69" fmla="*/ 229 h 239"/>
                      <a:gd name="T70" fmla="*/ 164 w 236"/>
                      <a:gd name="T71" fmla="*/ 217 h 239"/>
                      <a:gd name="T72" fmla="*/ 179 w 236"/>
                      <a:gd name="T73" fmla="*/ 208 h 239"/>
                      <a:gd name="T74" fmla="*/ 205 w 236"/>
                      <a:gd name="T75" fmla="*/ 208 h 239"/>
                      <a:gd name="T76" fmla="*/ 218 w 236"/>
                      <a:gd name="T77" fmla="*/ 223 h 239"/>
                      <a:gd name="T78" fmla="*/ 234 w 236"/>
                      <a:gd name="T79" fmla="*/ 239 h 239"/>
                      <a:gd name="T80" fmla="*/ 236 w 236"/>
                      <a:gd name="T81" fmla="*/ 237 h 239"/>
                      <a:gd name="T82" fmla="*/ 214 w 236"/>
                      <a:gd name="T83" fmla="*/ 188 h 239"/>
                      <a:gd name="T84" fmla="*/ 199 w 236"/>
                      <a:gd name="T85" fmla="*/ 188 h 239"/>
                      <a:gd name="T86" fmla="*/ 175 w 236"/>
                      <a:gd name="T87" fmla="*/ 169 h 239"/>
                      <a:gd name="T88" fmla="*/ 176 w 236"/>
                      <a:gd name="T89" fmla="*/ 142 h 239"/>
                      <a:gd name="T90" fmla="*/ 178 w 236"/>
                      <a:gd name="T91" fmla="*/ 103 h 239"/>
                      <a:gd name="T92" fmla="*/ 170 w 236"/>
                      <a:gd name="T93" fmla="*/ 93 h 239"/>
                      <a:gd name="T94" fmla="*/ 158 w 236"/>
                      <a:gd name="T95" fmla="*/ 75 h 239"/>
                      <a:gd name="T96" fmla="*/ 158 w 236"/>
                      <a:gd name="T97" fmla="*/ 65 h 239"/>
                      <a:gd name="T98" fmla="*/ 166 w 236"/>
                      <a:gd name="T99" fmla="*/ 65 h 239"/>
                      <a:gd name="T100" fmla="*/ 179 w 236"/>
                      <a:gd name="T101" fmla="*/ 81 h 239"/>
                      <a:gd name="T102" fmla="*/ 197 w 236"/>
                      <a:gd name="T103" fmla="*/ 110 h 239"/>
                      <a:gd name="T104" fmla="*/ 195 w 236"/>
                      <a:gd name="T105" fmla="*/ 140 h 239"/>
                      <a:gd name="T106" fmla="*/ 190 w 236"/>
                      <a:gd name="T107" fmla="*/ 161 h 239"/>
                      <a:gd name="T108" fmla="*/ 195 w 236"/>
                      <a:gd name="T109" fmla="*/ 169 h 239"/>
                      <a:gd name="T110" fmla="*/ 215 w 236"/>
                      <a:gd name="T111" fmla="*/ 179 h 239"/>
                      <a:gd name="T112" fmla="*/ 218 w 236"/>
                      <a:gd name="T113" fmla="*/ 1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39">
                        <a:moveTo>
                          <a:pt x="235" y="224"/>
                        </a:moveTo>
                        <a:lnTo>
                          <a:pt x="235" y="224"/>
                        </a:lnTo>
                        <a:lnTo>
                          <a:pt x="234" y="219"/>
                        </a:lnTo>
                        <a:lnTo>
                          <a:pt x="233" y="215"/>
                        </a:lnTo>
                        <a:lnTo>
                          <a:pt x="233" y="215"/>
                        </a:lnTo>
                        <a:lnTo>
                          <a:pt x="235" y="195"/>
                        </a:lnTo>
                        <a:lnTo>
                          <a:pt x="235" y="195"/>
                        </a:lnTo>
                        <a:lnTo>
                          <a:pt x="236" y="175"/>
                        </a:lnTo>
                        <a:lnTo>
                          <a:pt x="235" y="164"/>
                        </a:lnTo>
                        <a:lnTo>
                          <a:pt x="234" y="155"/>
                        </a:lnTo>
                        <a:lnTo>
                          <a:pt x="234" y="155"/>
                        </a:lnTo>
                        <a:lnTo>
                          <a:pt x="230" y="144"/>
                        </a:lnTo>
                        <a:lnTo>
                          <a:pt x="226" y="134"/>
                        </a:lnTo>
                        <a:lnTo>
                          <a:pt x="226" y="134"/>
                        </a:lnTo>
                        <a:lnTo>
                          <a:pt x="221" y="123"/>
                        </a:lnTo>
                        <a:lnTo>
                          <a:pt x="217" y="112"/>
                        </a:lnTo>
                        <a:lnTo>
                          <a:pt x="217" y="112"/>
                        </a:lnTo>
                        <a:lnTo>
                          <a:pt x="215" y="102"/>
                        </a:lnTo>
                        <a:lnTo>
                          <a:pt x="215" y="102"/>
                        </a:lnTo>
                        <a:lnTo>
                          <a:pt x="209" y="81"/>
                        </a:lnTo>
                        <a:lnTo>
                          <a:pt x="206" y="71"/>
                        </a:lnTo>
                        <a:lnTo>
                          <a:pt x="200" y="61"/>
                        </a:lnTo>
                        <a:lnTo>
                          <a:pt x="200" y="61"/>
                        </a:lnTo>
                        <a:lnTo>
                          <a:pt x="196" y="53"/>
                        </a:lnTo>
                        <a:lnTo>
                          <a:pt x="190" y="44"/>
                        </a:lnTo>
                        <a:lnTo>
                          <a:pt x="178" y="30"/>
                        </a:lnTo>
                        <a:lnTo>
                          <a:pt x="178" y="30"/>
                        </a:lnTo>
                        <a:lnTo>
                          <a:pt x="173" y="23"/>
                        </a:lnTo>
                        <a:lnTo>
                          <a:pt x="173" y="23"/>
                        </a:lnTo>
                        <a:lnTo>
                          <a:pt x="169" y="18"/>
                        </a:lnTo>
                        <a:lnTo>
                          <a:pt x="164" y="15"/>
                        </a:lnTo>
                        <a:lnTo>
                          <a:pt x="154" y="9"/>
                        </a:lnTo>
                        <a:lnTo>
                          <a:pt x="154" y="9"/>
                        </a:lnTo>
                        <a:lnTo>
                          <a:pt x="140" y="1"/>
                        </a:lnTo>
                        <a:lnTo>
                          <a:pt x="140" y="1"/>
                        </a:lnTo>
                        <a:lnTo>
                          <a:pt x="137" y="0"/>
                        </a:lnTo>
                        <a:lnTo>
                          <a:pt x="137" y="0"/>
                        </a:lnTo>
                        <a:lnTo>
                          <a:pt x="136" y="0"/>
                        </a:lnTo>
                        <a:lnTo>
                          <a:pt x="136" y="0"/>
                        </a:lnTo>
                        <a:lnTo>
                          <a:pt x="138" y="6"/>
                        </a:lnTo>
                        <a:lnTo>
                          <a:pt x="138" y="6"/>
                        </a:lnTo>
                        <a:lnTo>
                          <a:pt x="141" y="12"/>
                        </a:lnTo>
                        <a:lnTo>
                          <a:pt x="146" y="17"/>
                        </a:lnTo>
                        <a:lnTo>
                          <a:pt x="146" y="17"/>
                        </a:lnTo>
                        <a:lnTo>
                          <a:pt x="150" y="22"/>
                        </a:lnTo>
                        <a:lnTo>
                          <a:pt x="153" y="28"/>
                        </a:lnTo>
                        <a:lnTo>
                          <a:pt x="153" y="28"/>
                        </a:lnTo>
                        <a:lnTo>
                          <a:pt x="156" y="36"/>
                        </a:lnTo>
                        <a:lnTo>
                          <a:pt x="157" y="44"/>
                        </a:lnTo>
                        <a:lnTo>
                          <a:pt x="156" y="53"/>
                        </a:lnTo>
                        <a:lnTo>
                          <a:pt x="152" y="62"/>
                        </a:lnTo>
                        <a:lnTo>
                          <a:pt x="152" y="62"/>
                        </a:lnTo>
                        <a:lnTo>
                          <a:pt x="147" y="70"/>
                        </a:lnTo>
                        <a:lnTo>
                          <a:pt x="139" y="76"/>
                        </a:lnTo>
                        <a:lnTo>
                          <a:pt x="131" y="80"/>
                        </a:lnTo>
                        <a:lnTo>
                          <a:pt x="127" y="81"/>
                        </a:lnTo>
                        <a:lnTo>
                          <a:pt x="123" y="81"/>
                        </a:lnTo>
                        <a:lnTo>
                          <a:pt x="123" y="81"/>
                        </a:lnTo>
                        <a:lnTo>
                          <a:pt x="122" y="81"/>
                        </a:lnTo>
                        <a:lnTo>
                          <a:pt x="122" y="81"/>
                        </a:lnTo>
                        <a:lnTo>
                          <a:pt x="117" y="81"/>
                        </a:lnTo>
                        <a:lnTo>
                          <a:pt x="113" y="80"/>
                        </a:lnTo>
                        <a:lnTo>
                          <a:pt x="110" y="78"/>
                        </a:lnTo>
                        <a:lnTo>
                          <a:pt x="107" y="76"/>
                        </a:lnTo>
                        <a:lnTo>
                          <a:pt x="102" y="70"/>
                        </a:lnTo>
                        <a:lnTo>
                          <a:pt x="97" y="63"/>
                        </a:lnTo>
                        <a:lnTo>
                          <a:pt x="97" y="63"/>
                        </a:lnTo>
                        <a:lnTo>
                          <a:pt x="94" y="58"/>
                        </a:lnTo>
                        <a:lnTo>
                          <a:pt x="90" y="53"/>
                        </a:lnTo>
                        <a:lnTo>
                          <a:pt x="90" y="53"/>
                        </a:lnTo>
                        <a:lnTo>
                          <a:pt x="87" y="52"/>
                        </a:lnTo>
                        <a:lnTo>
                          <a:pt x="83" y="50"/>
                        </a:lnTo>
                        <a:lnTo>
                          <a:pt x="78" y="49"/>
                        </a:lnTo>
                        <a:lnTo>
                          <a:pt x="73" y="48"/>
                        </a:lnTo>
                        <a:lnTo>
                          <a:pt x="73" y="48"/>
                        </a:lnTo>
                        <a:lnTo>
                          <a:pt x="70" y="49"/>
                        </a:lnTo>
                        <a:lnTo>
                          <a:pt x="70" y="49"/>
                        </a:lnTo>
                        <a:lnTo>
                          <a:pt x="70" y="66"/>
                        </a:lnTo>
                        <a:lnTo>
                          <a:pt x="69" y="77"/>
                        </a:lnTo>
                        <a:lnTo>
                          <a:pt x="67" y="89"/>
                        </a:lnTo>
                        <a:lnTo>
                          <a:pt x="64" y="99"/>
                        </a:lnTo>
                        <a:lnTo>
                          <a:pt x="60" y="110"/>
                        </a:lnTo>
                        <a:lnTo>
                          <a:pt x="56" y="114"/>
                        </a:lnTo>
                        <a:lnTo>
                          <a:pt x="52" y="118"/>
                        </a:lnTo>
                        <a:lnTo>
                          <a:pt x="49" y="122"/>
                        </a:lnTo>
                        <a:lnTo>
                          <a:pt x="44" y="125"/>
                        </a:lnTo>
                        <a:lnTo>
                          <a:pt x="44" y="125"/>
                        </a:lnTo>
                        <a:lnTo>
                          <a:pt x="33" y="132"/>
                        </a:lnTo>
                        <a:lnTo>
                          <a:pt x="23" y="136"/>
                        </a:lnTo>
                        <a:lnTo>
                          <a:pt x="11" y="137"/>
                        </a:lnTo>
                        <a:lnTo>
                          <a:pt x="0" y="137"/>
                        </a:lnTo>
                        <a:lnTo>
                          <a:pt x="0" y="137"/>
                        </a:lnTo>
                        <a:lnTo>
                          <a:pt x="0" y="140"/>
                        </a:lnTo>
                        <a:lnTo>
                          <a:pt x="1" y="143"/>
                        </a:lnTo>
                        <a:lnTo>
                          <a:pt x="2" y="147"/>
                        </a:lnTo>
                        <a:lnTo>
                          <a:pt x="6" y="153"/>
                        </a:lnTo>
                        <a:lnTo>
                          <a:pt x="6" y="153"/>
                        </a:lnTo>
                        <a:lnTo>
                          <a:pt x="10" y="158"/>
                        </a:lnTo>
                        <a:lnTo>
                          <a:pt x="10" y="158"/>
                        </a:lnTo>
                        <a:lnTo>
                          <a:pt x="18" y="166"/>
                        </a:lnTo>
                        <a:lnTo>
                          <a:pt x="24" y="176"/>
                        </a:lnTo>
                        <a:lnTo>
                          <a:pt x="24" y="176"/>
                        </a:lnTo>
                        <a:lnTo>
                          <a:pt x="26" y="181"/>
                        </a:lnTo>
                        <a:lnTo>
                          <a:pt x="26" y="181"/>
                        </a:lnTo>
                        <a:lnTo>
                          <a:pt x="29" y="188"/>
                        </a:lnTo>
                        <a:lnTo>
                          <a:pt x="31" y="191"/>
                        </a:lnTo>
                        <a:lnTo>
                          <a:pt x="34" y="194"/>
                        </a:lnTo>
                        <a:lnTo>
                          <a:pt x="34" y="194"/>
                        </a:lnTo>
                        <a:lnTo>
                          <a:pt x="34" y="194"/>
                        </a:lnTo>
                        <a:lnTo>
                          <a:pt x="34" y="194"/>
                        </a:lnTo>
                        <a:lnTo>
                          <a:pt x="39" y="196"/>
                        </a:lnTo>
                        <a:lnTo>
                          <a:pt x="45" y="197"/>
                        </a:lnTo>
                        <a:lnTo>
                          <a:pt x="45" y="197"/>
                        </a:lnTo>
                        <a:lnTo>
                          <a:pt x="52" y="196"/>
                        </a:lnTo>
                        <a:lnTo>
                          <a:pt x="60" y="195"/>
                        </a:lnTo>
                        <a:lnTo>
                          <a:pt x="60" y="195"/>
                        </a:lnTo>
                        <a:lnTo>
                          <a:pt x="69" y="194"/>
                        </a:lnTo>
                        <a:lnTo>
                          <a:pt x="69" y="194"/>
                        </a:lnTo>
                        <a:lnTo>
                          <a:pt x="80" y="193"/>
                        </a:lnTo>
                        <a:lnTo>
                          <a:pt x="80" y="193"/>
                        </a:lnTo>
                        <a:lnTo>
                          <a:pt x="87" y="194"/>
                        </a:lnTo>
                        <a:lnTo>
                          <a:pt x="94" y="194"/>
                        </a:lnTo>
                        <a:lnTo>
                          <a:pt x="101" y="196"/>
                        </a:lnTo>
                        <a:lnTo>
                          <a:pt x="106" y="198"/>
                        </a:lnTo>
                        <a:lnTo>
                          <a:pt x="106" y="198"/>
                        </a:lnTo>
                        <a:lnTo>
                          <a:pt x="109" y="189"/>
                        </a:lnTo>
                        <a:lnTo>
                          <a:pt x="113" y="182"/>
                        </a:lnTo>
                        <a:lnTo>
                          <a:pt x="113" y="182"/>
                        </a:lnTo>
                        <a:lnTo>
                          <a:pt x="117" y="174"/>
                        </a:lnTo>
                        <a:lnTo>
                          <a:pt x="118" y="169"/>
                        </a:lnTo>
                        <a:lnTo>
                          <a:pt x="119" y="164"/>
                        </a:lnTo>
                        <a:lnTo>
                          <a:pt x="119" y="164"/>
                        </a:lnTo>
                        <a:lnTo>
                          <a:pt x="119" y="158"/>
                        </a:lnTo>
                        <a:lnTo>
                          <a:pt x="119" y="152"/>
                        </a:lnTo>
                        <a:lnTo>
                          <a:pt x="116" y="139"/>
                        </a:lnTo>
                        <a:lnTo>
                          <a:pt x="116" y="139"/>
                        </a:lnTo>
                        <a:lnTo>
                          <a:pt x="113" y="125"/>
                        </a:lnTo>
                        <a:lnTo>
                          <a:pt x="112" y="119"/>
                        </a:lnTo>
                        <a:lnTo>
                          <a:pt x="111" y="112"/>
                        </a:lnTo>
                        <a:lnTo>
                          <a:pt x="111" y="112"/>
                        </a:lnTo>
                        <a:lnTo>
                          <a:pt x="112" y="111"/>
                        </a:lnTo>
                        <a:lnTo>
                          <a:pt x="113" y="109"/>
                        </a:lnTo>
                        <a:lnTo>
                          <a:pt x="114" y="107"/>
                        </a:lnTo>
                        <a:lnTo>
                          <a:pt x="116" y="106"/>
                        </a:lnTo>
                        <a:lnTo>
                          <a:pt x="116" y="106"/>
                        </a:lnTo>
                        <a:lnTo>
                          <a:pt x="118" y="107"/>
                        </a:lnTo>
                        <a:lnTo>
                          <a:pt x="119" y="107"/>
                        </a:lnTo>
                        <a:lnTo>
                          <a:pt x="122" y="109"/>
                        </a:lnTo>
                        <a:lnTo>
                          <a:pt x="122" y="111"/>
                        </a:lnTo>
                        <a:lnTo>
                          <a:pt x="122" y="111"/>
                        </a:lnTo>
                        <a:lnTo>
                          <a:pt x="128" y="126"/>
                        </a:lnTo>
                        <a:lnTo>
                          <a:pt x="128" y="126"/>
                        </a:lnTo>
                        <a:lnTo>
                          <a:pt x="132" y="136"/>
                        </a:lnTo>
                        <a:lnTo>
                          <a:pt x="135" y="145"/>
                        </a:lnTo>
                        <a:lnTo>
                          <a:pt x="137" y="156"/>
                        </a:lnTo>
                        <a:lnTo>
                          <a:pt x="138" y="161"/>
                        </a:lnTo>
                        <a:lnTo>
                          <a:pt x="137" y="167"/>
                        </a:lnTo>
                        <a:lnTo>
                          <a:pt x="137" y="167"/>
                        </a:lnTo>
                        <a:lnTo>
                          <a:pt x="136" y="174"/>
                        </a:lnTo>
                        <a:lnTo>
                          <a:pt x="133" y="180"/>
                        </a:lnTo>
                        <a:lnTo>
                          <a:pt x="126" y="191"/>
                        </a:lnTo>
                        <a:lnTo>
                          <a:pt x="126" y="191"/>
                        </a:lnTo>
                        <a:lnTo>
                          <a:pt x="122" y="199"/>
                        </a:lnTo>
                        <a:lnTo>
                          <a:pt x="117" y="205"/>
                        </a:lnTo>
                        <a:lnTo>
                          <a:pt x="117" y="205"/>
                        </a:lnTo>
                        <a:lnTo>
                          <a:pt x="122" y="209"/>
                        </a:lnTo>
                        <a:lnTo>
                          <a:pt x="125" y="214"/>
                        </a:lnTo>
                        <a:lnTo>
                          <a:pt x="127" y="218"/>
                        </a:lnTo>
                        <a:lnTo>
                          <a:pt x="129" y="223"/>
                        </a:lnTo>
                        <a:lnTo>
                          <a:pt x="129" y="223"/>
                        </a:lnTo>
                        <a:lnTo>
                          <a:pt x="130" y="224"/>
                        </a:lnTo>
                        <a:lnTo>
                          <a:pt x="131" y="227"/>
                        </a:lnTo>
                        <a:lnTo>
                          <a:pt x="131" y="227"/>
                        </a:lnTo>
                        <a:lnTo>
                          <a:pt x="132" y="228"/>
                        </a:lnTo>
                        <a:lnTo>
                          <a:pt x="134" y="229"/>
                        </a:lnTo>
                        <a:lnTo>
                          <a:pt x="134" y="229"/>
                        </a:lnTo>
                        <a:lnTo>
                          <a:pt x="134" y="229"/>
                        </a:lnTo>
                        <a:lnTo>
                          <a:pt x="141" y="227"/>
                        </a:lnTo>
                        <a:lnTo>
                          <a:pt x="150" y="224"/>
                        </a:lnTo>
                        <a:lnTo>
                          <a:pt x="164" y="217"/>
                        </a:lnTo>
                        <a:lnTo>
                          <a:pt x="165" y="216"/>
                        </a:lnTo>
                        <a:lnTo>
                          <a:pt x="165" y="216"/>
                        </a:lnTo>
                        <a:lnTo>
                          <a:pt x="168" y="215"/>
                        </a:lnTo>
                        <a:lnTo>
                          <a:pt x="168" y="215"/>
                        </a:lnTo>
                        <a:lnTo>
                          <a:pt x="179" y="208"/>
                        </a:lnTo>
                        <a:lnTo>
                          <a:pt x="186" y="206"/>
                        </a:lnTo>
                        <a:lnTo>
                          <a:pt x="193" y="205"/>
                        </a:lnTo>
                        <a:lnTo>
                          <a:pt x="193" y="205"/>
                        </a:lnTo>
                        <a:lnTo>
                          <a:pt x="199" y="205"/>
                        </a:lnTo>
                        <a:lnTo>
                          <a:pt x="205" y="208"/>
                        </a:lnTo>
                        <a:lnTo>
                          <a:pt x="205" y="208"/>
                        </a:lnTo>
                        <a:lnTo>
                          <a:pt x="208" y="210"/>
                        </a:lnTo>
                        <a:lnTo>
                          <a:pt x="212" y="215"/>
                        </a:lnTo>
                        <a:lnTo>
                          <a:pt x="218" y="223"/>
                        </a:lnTo>
                        <a:lnTo>
                          <a:pt x="218" y="223"/>
                        </a:lnTo>
                        <a:lnTo>
                          <a:pt x="224" y="232"/>
                        </a:lnTo>
                        <a:lnTo>
                          <a:pt x="224" y="232"/>
                        </a:lnTo>
                        <a:lnTo>
                          <a:pt x="230" y="238"/>
                        </a:lnTo>
                        <a:lnTo>
                          <a:pt x="232" y="239"/>
                        </a:lnTo>
                        <a:lnTo>
                          <a:pt x="234" y="239"/>
                        </a:lnTo>
                        <a:lnTo>
                          <a:pt x="234" y="239"/>
                        </a:lnTo>
                        <a:lnTo>
                          <a:pt x="235" y="239"/>
                        </a:lnTo>
                        <a:lnTo>
                          <a:pt x="235" y="239"/>
                        </a:lnTo>
                        <a:lnTo>
                          <a:pt x="236" y="239"/>
                        </a:lnTo>
                        <a:lnTo>
                          <a:pt x="236" y="237"/>
                        </a:lnTo>
                        <a:lnTo>
                          <a:pt x="236" y="237"/>
                        </a:lnTo>
                        <a:lnTo>
                          <a:pt x="236" y="230"/>
                        </a:lnTo>
                        <a:lnTo>
                          <a:pt x="235" y="224"/>
                        </a:lnTo>
                        <a:lnTo>
                          <a:pt x="235" y="224"/>
                        </a:lnTo>
                        <a:close/>
                        <a:moveTo>
                          <a:pt x="214" y="188"/>
                        </a:moveTo>
                        <a:lnTo>
                          <a:pt x="214" y="188"/>
                        </a:lnTo>
                        <a:lnTo>
                          <a:pt x="208" y="189"/>
                        </a:lnTo>
                        <a:lnTo>
                          <a:pt x="208" y="189"/>
                        </a:lnTo>
                        <a:lnTo>
                          <a:pt x="208" y="189"/>
                        </a:lnTo>
                        <a:lnTo>
                          <a:pt x="199" y="188"/>
                        </a:lnTo>
                        <a:lnTo>
                          <a:pt x="191" y="185"/>
                        </a:lnTo>
                        <a:lnTo>
                          <a:pt x="184" y="180"/>
                        </a:lnTo>
                        <a:lnTo>
                          <a:pt x="177" y="174"/>
                        </a:lnTo>
                        <a:lnTo>
                          <a:pt x="177" y="174"/>
                        </a:lnTo>
                        <a:lnTo>
                          <a:pt x="175" y="169"/>
                        </a:lnTo>
                        <a:lnTo>
                          <a:pt x="173" y="165"/>
                        </a:lnTo>
                        <a:lnTo>
                          <a:pt x="173" y="161"/>
                        </a:lnTo>
                        <a:lnTo>
                          <a:pt x="172" y="157"/>
                        </a:lnTo>
                        <a:lnTo>
                          <a:pt x="173" y="149"/>
                        </a:lnTo>
                        <a:lnTo>
                          <a:pt x="176" y="142"/>
                        </a:lnTo>
                        <a:lnTo>
                          <a:pt x="176" y="142"/>
                        </a:lnTo>
                        <a:lnTo>
                          <a:pt x="179" y="131"/>
                        </a:lnTo>
                        <a:lnTo>
                          <a:pt x="180" y="121"/>
                        </a:lnTo>
                        <a:lnTo>
                          <a:pt x="180" y="112"/>
                        </a:lnTo>
                        <a:lnTo>
                          <a:pt x="178" y="103"/>
                        </a:lnTo>
                        <a:lnTo>
                          <a:pt x="178" y="103"/>
                        </a:lnTo>
                        <a:lnTo>
                          <a:pt x="178" y="103"/>
                        </a:lnTo>
                        <a:lnTo>
                          <a:pt x="178" y="103"/>
                        </a:lnTo>
                        <a:lnTo>
                          <a:pt x="175" y="98"/>
                        </a:lnTo>
                        <a:lnTo>
                          <a:pt x="170" y="93"/>
                        </a:lnTo>
                        <a:lnTo>
                          <a:pt x="170" y="93"/>
                        </a:lnTo>
                        <a:lnTo>
                          <a:pt x="164" y="84"/>
                        </a:lnTo>
                        <a:lnTo>
                          <a:pt x="160" y="80"/>
                        </a:lnTo>
                        <a:lnTo>
                          <a:pt x="158" y="75"/>
                        </a:lnTo>
                        <a:lnTo>
                          <a:pt x="158" y="75"/>
                        </a:lnTo>
                        <a:lnTo>
                          <a:pt x="157" y="72"/>
                        </a:lnTo>
                        <a:lnTo>
                          <a:pt x="157" y="72"/>
                        </a:lnTo>
                        <a:lnTo>
                          <a:pt x="157" y="70"/>
                        </a:lnTo>
                        <a:lnTo>
                          <a:pt x="157" y="68"/>
                        </a:lnTo>
                        <a:lnTo>
                          <a:pt x="158" y="65"/>
                        </a:lnTo>
                        <a:lnTo>
                          <a:pt x="160" y="64"/>
                        </a:lnTo>
                        <a:lnTo>
                          <a:pt x="160" y="64"/>
                        </a:lnTo>
                        <a:lnTo>
                          <a:pt x="162" y="64"/>
                        </a:lnTo>
                        <a:lnTo>
                          <a:pt x="165" y="64"/>
                        </a:lnTo>
                        <a:lnTo>
                          <a:pt x="166" y="65"/>
                        </a:lnTo>
                        <a:lnTo>
                          <a:pt x="167" y="66"/>
                        </a:lnTo>
                        <a:lnTo>
                          <a:pt x="167" y="66"/>
                        </a:lnTo>
                        <a:lnTo>
                          <a:pt x="173" y="75"/>
                        </a:lnTo>
                        <a:lnTo>
                          <a:pt x="179" y="81"/>
                        </a:lnTo>
                        <a:lnTo>
                          <a:pt x="179" y="81"/>
                        </a:lnTo>
                        <a:lnTo>
                          <a:pt x="186" y="86"/>
                        </a:lnTo>
                        <a:lnTo>
                          <a:pt x="191" y="93"/>
                        </a:lnTo>
                        <a:lnTo>
                          <a:pt x="195" y="100"/>
                        </a:lnTo>
                        <a:lnTo>
                          <a:pt x="197" y="110"/>
                        </a:lnTo>
                        <a:lnTo>
                          <a:pt x="197" y="110"/>
                        </a:lnTo>
                        <a:lnTo>
                          <a:pt x="198" y="117"/>
                        </a:lnTo>
                        <a:lnTo>
                          <a:pt x="198" y="124"/>
                        </a:lnTo>
                        <a:lnTo>
                          <a:pt x="197" y="132"/>
                        </a:lnTo>
                        <a:lnTo>
                          <a:pt x="195" y="140"/>
                        </a:lnTo>
                        <a:lnTo>
                          <a:pt x="195" y="140"/>
                        </a:lnTo>
                        <a:lnTo>
                          <a:pt x="193" y="147"/>
                        </a:lnTo>
                        <a:lnTo>
                          <a:pt x="193" y="147"/>
                        </a:lnTo>
                        <a:lnTo>
                          <a:pt x="191" y="153"/>
                        </a:lnTo>
                        <a:lnTo>
                          <a:pt x="190" y="157"/>
                        </a:lnTo>
                        <a:lnTo>
                          <a:pt x="190" y="161"/>
                        </a:lnTo>
                        <a:lnTo>
                          <a:pt x="191" y="164"/>
                        </a:lnTo>
                        <a:lnTo>
                          <a:pt x="191" y="164"/>
                        </a:lnTo>
                        <a:lnTo>
                          <a:pt x="191" y="165"/>
                        </a:lnTo>
                        <a:lnTo>
                          <a:pt x="191" y="165"/>
                        </a:lnTo>
                        <a:lnTo>
                          <a:pt x="195" y="169"/>
                        </a:lnTo>
                        <a:lnTo>
                          <a:pt x="200" y="174"/>
                        </a:lnTo>
                        <a:lnTo>
                          <a:pt x="207" y="177"/>
                        </a:lnTo>
                        <a:lnTo>
                          <a:pt x="213" y="178"/>
                        </a:lnTo>
                        <a:lnTo>
                          <a:pt x="213" y="178"/>
                        </a:lnTo>
                        <a:lnTo>
                          <a:pt x="215" y="179"/>
                        </a:lnTo>
                        <a:lnTo>
                          <a:pt x="217" y="180"/>
                        </a:lnTo>
                        <a:lnTo>
                          <a:pt x="218" y="181"/>
                        </a:lnTo>
                        <a:lnTo>
                          <a:pt x="218" y="183"/>
                        </a:lnTo>
                        <a:lnTo>
                          <a:pt x="218" y="183"/>
                        </a:lnTo>
                        <a:lnTo>
                          <a:pt x="218" y="185"/>
                        </a:lnTo>
                        <a:lnTo>
                          <a:pt x="217" y="186"/>
                        </a:lnTo>
                        <a:lnTo>
                          <a:pt x="216" y="188"/>
                        </a:lnTo>
                        <a:lnTo>
                          <a:pt x="214" y="188"/>
                        </a:lnTo>
                        <a:lnTo>
                          <a:pt x="214" y="188"/>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89" name="Freeform 8">
                    <a:extLst>
                      <a:ext uri="{FF2B5EF4-FFF2-40B4-BE49-F238E27FC236}">
                        <a16:creationId xmlns:a16="http://schemas.microsoft.com/office/drawing/2014/main" id="{74159F56-97EB-4963-B6B8-AC77915AB2AB}"/>
                      </a:ext>
                    </a:extLst>
                  </p:cNvPr>
                  <p:cNvSpPr>
                    <a:spLocks/>
                  </p:cNvSpPr>
                  <p:nvPr/>
                </p:nvSpPr>
                <p:spPr bwMode="auto">
                  <a:xfrm>
                    <a:off x="5008214" y="1767072"/>
                    <a:ext cx="140507" cy="144410"/>
                  </a:xfrm>
                  <a:custGeom>
                    <a:avLst/>
                    <a:gdLst>
                      <a:gd name="T0" fmla="*/ 25 w 72"/>
                      <a:gd name="T1" fmla="*/ 0 h 74"/>
                      <a:gd name="T2" fmla="*/ 25 w 72"/>
                      <a:gd name="T3" fmla="*/ 0 h 74"/>
                      <a:gd name="T4" fmla="*/ 18 w 72"/>
                      <a:gd name="T5" fmla="*/ 1 h 74"/>
                      <a:gd name="T6" fmla="*/ 13 w 72"/>
                      <a:gd name="T7" fmla="*/ 2 h 74"/>
                      <a:gd name="T8" fmla="*/ 13 w 72"/>
                      <a:gd name="T9" fmla="*/ 2 h 74"/>
                      <a:gd name="T10" fmla="*/ 7 w 72"/>
                      <a:gd name="T11" fmla="*/ 5 h 74"/>
                      <a:gd name="T12" fmla="*/ 4 w 72"/>
                      <a:gd name="T13" fmla="*/ 9 h 74"/>
                      <a:gd name="T14" fmla="*/ 4 w 72"/>
                      <a:gd name="T15" fmla="*/ 9 h 74"/>
                      <a:gd name="T16" fmla="*/ 2 w 72"/>
                      <a:gd name="T17" fmla="*/ 12 h 74"/>
                      <a:gd name="T18" fmla="*/ 1 w 72"/>
                      <a:gd name="T19" fmla="*/ 15 h 74"/>
                      <a:gd name="T20" fmla="*/ 0 w 72"/>
                      <a:gd name="T21" fmla="*/ 24 h 74"/>
                      <a:gd name="T22" fmla="*/ 1 w 72"/>
                      <a:gd name="T23" fmla="*/ 33 h 74"/>
                      <a:gd name="T24" fmla="*/ 1 w 72"/>
                      <a:gd name="T25" fmla="*/ 43 h 74"/>
                      <a:gd name="T26" fmla="*/ 1 w 72"/>
                      <a:gd name="T27" fmla="*/ 43 h 74"/>
                      <a:gd name="T28" fmla="*/ 2 w 72"/>
                      <a:gd name="T29" fmla="*/ 46 h 74"/>
                      <a:gd name="T30" fmla="*/ 2 w 72"/>
                      <a:gd name="T31" fmla="*/ 46 h 74"/>
                      <a:gd name="T32" fmla="*/ 10 w 72"/>
                      <a:gd name="T33" fmla="*/ 45 h 74"/>
                      <a:gd name="T34" fmla="*/ 10 w 72"/>
                      <a:gd name="T35" fmla="*/ 45 h 74"/>
                      <a:gd name="T36" fmla="*/ 17 w 72"/>
                      <a:gd name="T37" fmla="*/ 45 h 74"/>
                      <a:gd name="T38" fmla="*/ 23 w 72"/>
                      <a:gd name="T39" fmla="*/ 47 h 74"/>
                      <a:gd name="T40" fmla="*/ 28 w 72"/>
                      <a:gd name="T41" fmla="*/ 49 h 74"/>
                      <a:gd name="T42" fmla="*/ 34 w 72"/>
                      <a:gd name="T43" fmla="*/ 52 h 74"/>
                      <a:gd name="T44" fmla="*/ 34 w 72"/>
                      <a:gd name="T45" fmla="*/ 52 h 74"/>
                      <a:gd name="T46" fmla="*/ 39 w 72"/>
                      <a:gd name="T47" fmla="*/ 58 h 74"/>
                      <a:gd name="T48" fmla="*/ 43 w 72"/>
                      <a:gd name="T49" fmla="*/ 64 h 74"/>
                      <a:gd name="T50" fmla="*/ 43 w 72"/>
                      <a:gd name="T51" fmla="*/ 64 h 74"/>
                      <a:gd name="T52" fmla="*/ 49 w 72"/>
                      <a:gd name="T53" fmla="*/ 71 h 74"/>
                      <a:gd name="T54" fmla="*/ 51 w 72"/>
                      <a:gd name="T55" fmla="*/ 74 h 74"/>
                      <a:gd name="T56" fmla="*/ 55 w 72"/>
                      <a:gd name="T57" fmla="*/ 74 h 74"/>
                      <a:gd name="T58" fmla="*/ 55 w 72"/>
                      <a:gd name="T59" fmla="*/ 74 h 74"/>
                      <a:gd name="T60" fmla="*/ 55 w 72"/>
                      <a:gd name="T61" fmla="*/ 74 h 74"/>
                      <a:gd name="T62" fmla="*/ 59 w 72"/>
                      <a:gd name="T63" fmla="*/ 73 h 74"/>
                      <a:gd name="T64" fmla="*/ 63 w 72"/>
                      <a:gd name="T65" fmla="*/ 71 h 74"/>
                      <a:gd name="T66" fmla="*/ 67 w 72"/>
                      <a:gd name="T67" fmla="*/ 68 h 74"/>
                      <a:gd name="T68" fmla="*/ 70 w 72"/>
                      <a:gd name="T69" fmla="*/ 64 h 74"/>
                      <a:gd name="T70" fmla="*/ 70 w 72"/>
                      <a:gd name="T71" fmla="*/ 64 h 74"/>
                      <a:gd name="T72" fmla="*/ 71 w 72"/>
                      <a:gd name="T73" fmla="*/ 60 h 74"/>
                      <a:gd name="T74" fmla="*/ 72 w 72"/>
                      <a:gd name="T75" fmla="*/ 54 h 74"/>
                      <a:gd name="T76" fmla="*/ 72 w 72"/>
                      <a:gd name="T77" fmla="*/ 51 h 74"/>
                      <a:gd name="T78" fmla="*/ 70 w 72"/>
                      <a:gd name="T79" fmla="*/ 47 h 74"/>
                      <a:gd name="T80" fmla="*/ 70 w 72"/>
                      <a:gd name="T81" fmla="*/ 47 h 74"/>
                      <a:gd name="T82" fmla="*/ 70 w 72"/>
                      <a:gd name="T83" fmla="*/ 46 h 74"/>
                      <a:gd name="T84" fmla="*/ 70 w 72"/>
                      <a:gd name="T85" fmla="*/ 46 h 74"/>
                      <a:gd name="T86" fmla="*/ 69 w 72"/>
                      <a:gd name="T87" fmla="*/ 44 h 74"/>
                      <a:gd name="T88" fmla="*/ 67 w 72"/>
                      <a:gd name="T89" fmla="*/ 41 h 74"/>
                      <a:gd name="T90" fmla="*/ 67 w 72"/>
                      <a:gd name="T91" fmla="*/ 41 h 74"/>
                      <a:gd name="T92" fmla="*/ 64 w 72"/>
                      <a:gd name="T93" fmla="*/ 38 h 74"/>
                      <a:gd name="T94" fmla="*/ 61 w 72"/>
                      <a:gd name="T95" fmla="*/ 33 h 74"/>
                      <a:gd name="T96" fmla="*/ 61 w 72"/>
                      <a:gd name="T97" fmla="*/ 33 h 74"/>
                      <a:gd name="T98" fmla="*/ 59 w 72"/>
                      <a:gd name="T99" fmla="*/ 26 h 74"/>
                      <a:gd name="T100" fmla="*/ 57 w 72"/>
                      <a:gd name="T101" fmla="*/ 19 h 74"/>
                      <a:gd name="T102" fmla="*/ 57 w 72"/>
                      <a:gd name="T103" fmla="*/ 18 h 74"/>
                      <a:gd name="T104" fmla="*/ 57 w 72"/>
                      <a:gd name="T105" fmla="*/ 18 h 74"/>
                      <a:gd name="T106" fmla="*/ 56 w 72"/>
                      <a:gd name="T107" fmla="*/ 11 h 74"/>
                      <a:gd name="T108" fmla="*/ 56 w 72"/>
                      <a:gd name="T109" fmla="*/ 8 h 74"/>
                      <a:gd name="T110" fmla="*/ 57 w 72"/>
                      <a:gd name="T111" fmla="*/ 6 h 74"/>
                      <a:gd name="T112" fmla="*/ 57 w 72"/>
                      <a:gd name="T113" fmla="*/ 6 h 74"/>
                      <a:gd name="T114" fmla="*/ 41 w 72"/>
                      <a:gd name="T115" fmla="*/ 2 h 74"/>
                      <a:gd name="T116" fmla="*/ 32 w 72"/>
                      <a:gd name="T117" fmla="*/ 1 h 74"/>
                      <a:gd name="T118" fmla="*/ 25 w 72"/>
                      <a:gd name="T119" fmla="*/ 0 h 74"/>
                      <a:gd name="T120" fmla="*/ 25 w 72"/>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74">
                        <a:moveTo>
                          <a:pt x="25" y="0"/>
                        </a:moveTo>
                        <a:lnTo>
                          <a:pt x="25" y="0"/>
                        </a:lnTo>
                        <a:lnTo>
                          <a:pt x="18" y="1"/>
                        </a:lnTo>
                        <a:lnTo>
                          <a:pt x="13" y="2"/>
                        </a:lnTo>
                        <a:lnTo>
                          <a:pt x="13" y="2"/>
                        </a:lnTo>
                        <a:lnTo>
                          <a:pt x="7" y="5"/>
                        </a:lnTo>
                        <a:lnTo>
                          <a:pt x="4" y="9"/>
                        </a:lnTo>
                        <a:lnTo>
                          <a:pt x="4" y="9"/>
                        </a:lnTo>
                        <a:lnTo>
                          <a:pt x="2" y="12"/>
                        </a:lnTo>
                        <a:lnTo>
                          <a:pt x="1" y="15"/>
                        </a:lnTo>
                        <a:lnTo>
                          <a:pt x="0" y="24"/>
                        </a:lnTo>
                        <a:lnTo>
                          <a:pt x="1" y="33"/>
                        </a:lnTo>
                        <a:lnTo>
                          <a:pt x="1" y="43"/>
                        </a:lnTo>
                        <a:lnTo>
                          <a:pt x="1" y="43"/>
                        </a:lnTo>
                        <a:lnTo>
                          <a:pt x="2" y="46"/>
                        </a:lnTo>
                        <a:lnTo>
                          <a:pt x="2" y="46"/>
                        </a:lnTo>
                        <a:lnTo>
                          <a:pt x="10" y="45"/>
                        </a:lnTo>
                        <a:lnTo>
                          <a:pt x="10" y="45"/>
                        </a:lnTo>
                        <a:lnTo>
                          <a:pt x="17" y="45"/>
                        </a:lnTo>
                        <a:lnTo>
                          <a:pt x="23" y="47"/>
                        </a:lnTo>
                        <a:lnTo>
                          <a:pt x="28" y="49"/>
                        </a:lnTo>
                        <a:lnTo>
                          <a:pt x="34" y="52"/>
                        </a:lnTo>
                        <a:lnTo>
                          <a:pt x="34" y="52"/>
                        </a:lnTo>
                        <a:lnTo>
                          <a:pt x="39" y="58"/>
                        </a:lnTo>
                        <a:lnTo>
                          <a:pt x="43" y="64"/>
                        </a:lnTo>
                        <a:lnTo>
                          <a:pt x="43" y="64"/>
                        </a:lnTo>
                        <a:lnTo>
                          <a:pt x="49" y="71"/>
                        </a:lnTo>
                        <a:lnTo>
                          <a:pt x="51" y="74"/>
                        </a:lnTo>
                        <a:lnTo>
                          <a:pt x="55" y="74"/>
                        </a:lnTo>
                        <a:lnTo>
                          <a:pt x="55" y="74"/>
                        </a:lnTo>
                        <a:lnTo>
                          <a:pt x="55" y="74"/>
                        </a:lnTo>
                        <a:lnTo>
                          <a:pt x="59" y="73"/>
                        </a:lnTo>
                        <a:lnTo>
                          <a:pt x="63" y="71"/>
                        </a:lnTo>
                        <a:lnTo>
                          <a:pt x="67" y="68"/>
                        </a:lnTo>
                        <a:lnTo>
                          <a:pt x="70" y="64"/>
                        </a:lnTo>
                        <a:lnTo>
                          <a:pt x="70" y="64"/>
                        </a:lnTo>
                        <a:lnTo>
                          <a:pt x="71" y="60"/>
                        </a:lnTo>
                        <a:lnTo>
                          <a:pt x="72" y="54"/>
                        </a:lnTo>
                        <a:lnTo>
                          <a:pt x="72" y="51"/>
                        </a:lnTo>
                        <a:lnTo>
                          <a:pt x="70" y="47"/>
                        </a:lnTo>
                        <a:lnTo>
                          <a:pt x="70" y="47"/>
                        </a:lnTo>
                        <a:lnTo>
                          <a:pt x="70" y="46"/>
                        </a:lnTo>
                        <a:lnTo>
                          <a:pt x="70" y="46"/>
                        </a:lnTo>
                        <a:lnTo>
                          <a:pt x="69" y="44"/>
                        </a:lnTo>
                        <a:lnTo>
                          <a:pt x="67" y="41"/>
                        </a:lnTo>
                        <a:lnTo>
                          <a:pt x="67" y="41"/>
                        </a:lnTo>
                        <a:lnTo>
                          <a:pt x="64" y="38"/>
                        </a:lnTo>
                        <a:lnTo>
                          <a:pt x="61" y="33"/>
                        </a:lnTo>
                        <a:lnTo>
                          <a:pt x="61" y="33"/>
                        </a:lnTo>
                        <a:lnTo>
                          <a:pt x="59" y="26"/>
                        </a:lnTo>
                        <a:lnTo>
                          <a:pt x="57" y="19"/>
                        </a:lnTo>
                        <a:lnTo>
                          <a:pt x="57" y="18"/>
                        </a:lnTo>
                        <a:lnTo>
                          <a:pt x="57" y="18"/>
                        </a:lnTo>
                        <a:lnTo>
                          <a:pt x="56" y="11"/>
                        </a:lnTo>
                        <a:lnTo>
                          <a:pt x="56" y="8"/>
                        </a:lnTo>
                        <a:lnTo>
                          <a:pt x="57" y="6"/>
                        </a:lnTo>
                        <a:lnTo>
                          <a:pt x="57" y="6"/>
                        </a:lnTo>
                        <a:lnTo>
                          <a:pt x="41" y="2"/>
                        </a:lnTo>
                        <a:lnTo>
                          <a:pt x="32" y="1"/>
                        </a:lnTo>
                        <a:lnTo>
                          <a:pt x="25" y="0"/>
                        </a:lnTo>
                        <a:lnTo>
                          <a:pt x="25" y="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0" name="Freeform 9">
                    <a:extLst>
                      <a:ext uri="{FF2B5EF4-FFF2-40B4-BE49-F238E27FC236}">
                        <a16:creationId xmlns:a16="http://schemas.microsoft.com/office/drawing/2014/main" id="{A1CD0D7E-219E-40B1-8059-737B40BC8CE9}"/>
                      </a:ext>
                    </a:extLst>
                  </p:cNvPr>
                  <p:cNvSpPr>
                    <a:spLocks/>
                  </p:cNvSpPr>
                  <p:nvPr/>
                </p:nvSpPr>
                <p:spPr bwMode="auto">
                  <a:xfrm>
                    <a:off x="4980893" y="2231525"/>
                    <a:ext cx="339558" cy="197100"/>
                  </a:xfrm>
                  <a:custGeom>
                    <a:avLst/>
                    <a:gdLst>
                      <a:gd name="T0" fmla="*/ 160 w 174"/>
                      <a:gd name="T1" fmla="*/ 15 h 101"/>
                      <a:gd name="T2" fmla="*/ 146 w 174"/>
                      <a:gd name="T3" fmla="*/ 3 h 101"/>
                      <a:gd name="T4" fmla="*/ 134 w 174"/>
                      <a:gd name="T5" fmla="*/ 0 h 101"/>
                      <a:gd name="T6" fmla="*/ 129 w 174"/>
                      <a:gd name="T7" fmla="*/ 0 h 101"/>
                      <a:gd name="T8" fmla="*/ 125 w 174"/>
                      <a:gd name="T9" fmla="*/ 1 h 101"/>
                      <a:gd name="T10" fmla="*/ 119 w 174"/>
                      <a:gd name="T11" fmla="*/ 4 h 101"/>
                      <a:gd name="T12" fmla="*/ 93 w 174"/>
                      <a:gd name="T13" fmla="*/ 16 h 101"/>
                      <a:gd name="T14" fmla="*/ 84 w 174"/>
                      <a:gd name="T15" fmla="*/ 17 h 101"/>
                      <a:gd name="T16" fmla="*/ 76 w 174"/>
                      <a:gd name="T17" fmla="*/ 15 h 101"/>
                      <a:gd name="T18" fmla="*/ 73 w 174"/>
                      <a:gd name="T19" fmla="*/ 24 h 101"/>
                      <a:gd name="T20" fmla="*/ 63 w 174"/>
                      <a:gd name="T21" fmla="*/ 41 h 101"/>
                      <a:gd name="T22" fmla="*/ 58 w 174"/>
                      <a:gd name="T23" fmla="*/ 47 h 101"/>
                      <a:gd name="T24" fmla="*/ 57 w 174"/>
                      <a:gd name="T25" fmla="*/ 49 h 101"/>
                      <a:gd name="T26" fmla="*/ 55 w 174"/>
                      <a:gd name="T27" fmla="*/ 51 h 101"/>
                      <a:gd name="T28" fmla="*/ 54 w 174"/>
                      <a:gd name="T29" fmla="*/ 52 h 101"/>
                      <a:gd name="T30" fmla="*/ 50 w 174"/>
                      <a:gd name="T31" fmla="*/ 56 h 101"/>
                      <a:gd name="T32" fmla="*/ 37 w 174"/>
                      <a:gd name="T33" fmla="*/ 63 h 101"/>
                      <a:gd name="T34" fmla="*/ 23 w 174"/>
                      <a:gd name="T35" fmla="*/ 67 h 101"/>
                      <a:gd name="T36" fmla="*/ 4 w 174"/>
                      <a:gd name="T37" fmla="*/ 75 h 101"/>
                      <a:gd name="T38" fmla="*/ 0 w 174"/>
                      <a:gd name="T39" fmla="*/ 78 h 101"/>
                      <a:gd name="T40" fmla="*/ 4 w 174"/>
                      <a:gd name="T41" fmla="*/ 82 h 101"/>
                      <a:gd name="T42" fmla="*/ 12 w 174"/>
                      <a:gd name="T43" fmla="*/ 86 h 101"/>
                      <a:gd name="T44" fmla="*/ 12 w 174"/>
                      <a:gd name="T45" fmla="*/ 86 h 101"/>
                      <a:gd name="T46" fmla="*/ 17 w 174"/>
                      <a:gd name="T47" fmla="*/ 87 h 101"/>
                      <a:gd name="T48" fmla="*/ 23 w 174"/>
                      <a:gd name="T49" fmla="*/ 87 h 101"/>
                      <a:gd name="T50" fmla="*/ 38 w 174"/>
                      <a:gd name="T51" fmla="*/ 90 h 101"/>
                      <a:gd name="T52" fmla="*/ 50 w 174"/>
                      <a:gd name="T53" fmla="*/ 94 h 101"/>
                      <a:gd name="T54" fmla="*/ 59 w 174"/>
                      <a:gd name="T55" fmla="*/ 98 h 101"/>
                      <a:gd name="T56" fmla="*/ 69 w 174"/>
                      <a:gd name="T57" fmla="*/ 100 h 101"/>
                      <a:gd name="T58" fmla="*/ 86 w 174"/>
                      <a:gd name="T59" fmla="*/ 101 h 101"/>
                      <a:gd name="T60" fmla="*/ 99 w 174"/>
                      <a:gd name="T61" fmla="*/ 101 h 101"/>
                      <a:gd name="T62" fmla="*/ 112 w 174"/>
                      <a:gd name="T63" fmla="*/ 100 h 101"/>
                      <a:gd name="T64" fmla="*/ 117 w 174"/>
                      <a:gd name="T65" fmla="*/ 99 h 101"/>
                      <a:gd name="T66" fmla="*/ 119 w 174"/>
                      <a:gd name="T67" fmla="*/ 99 h 101"/>
                      <a:gd name="T68" fmla="*/ 129 w 174"/>
                      <a:gd name="T69" fmla="*/ 99 h 101"/>
                      <a:gd name="T70" fmla="*/ 133 w 174"/>
                      <a:gd name="T71" fmla="*/ 99 h 101"/>
                      <a:gd name="T72" fmla="*/ 144 w 174"/>
                      <a:gd name="T73" fmla="*/ 97 h 101"/>
                      <a:gd name="T74" fmla="*/ 153 w 174"/>
                      <a:gd name="T75" fmla="*/ 91 h 101"/>
                      <a:gd name="T76" fmla="*/ 155 w 174"/>
                      <a:gd name="T77" fmla="*/ 85 h 101"/>
                      <a:gd name="T78" fmla="*/ 157 w 174"/>
                      <a:gd name="T79" fmla="*/ 78 h 101"/>
                      <a:gd name="T80" fmla="*/ 157 w 174"/>
                      <a:gd name="T81" fmla="*/ 74 h 101"/>
                      <a:gd name="T82" fmla="*/ 150 w 174"/>
                      <a:gd name="T83" fmla="*/ 65 h 101"/>
                      <a:gd name="T84" fmla="*/ 140 w 174"/>
                      <a:gd name="T85" fmla="*/ 59 h 101"/>
                      <a:gd name="T86" fmla="*/ 127 w 174"/>
                      <a:gd name="T87" fmla="*/ 51 h 101"/>
                      <a:gd name="T88" fmla="*/ 125 w 174"/>
                      <a:gd name="T89" fmla="*/ 46 h 101"/>
                      <a:gd name="T90" fmla="*/ 125 w 174"/>
                      <a:gd name="T91" fmla="*/ 46 h 101"/>
                      <a:gd name="T92" fmla="*/ 126 w 174"/>
                      <a:gd name="T93" fmla="*/ 42 h 101"/>
                      <a:gd name="T94" fmla="*/ 129 w 174"/>
                      <a:gd name="T95" fmla="*/ 40 h 101"/>
                      <a:gd name="T96" fmla="*/ 129 w 174"/>
                      <a:gd name="T97" fmla="*/ 39 h 101"/>
                      <a:gd name="T98" fmla="*/ 133 w 174"/>
                      <a:gd name="T99" fmla="*/ 39 h 101"/>
                      <a:gd name="T100" fmla="*/ 136 w 174"/>
                      <a:gd name="T101" fmla="*/ 40 h 101"/>
                      <a:gd name="T102" fmla="*/ 136 w 174"/>
                      <a:gd name="T103" fmla="*/ 40 h 101"/>
                      <a:gd name="T104" fmla="*/ 170 w 174"/>
                      <a:gd name="T105" fmla="*/ 54 h 101"/>
                      <a:gd name="T106" fmla="*/ 171 w 174"/>
                      <a:gd name="T107" fmla="*/ 51 h 101"/>
                      <a:gd name="T108" fmla="*/ 174 w 174"/>
                      <a:gd name="T109" fmla="*/ 47 h 101"/>
                      <a:gd name="T110" fmla="*/ 173 w 174"/>
                      <a:gd name="T111" fmla="*/ 34 h 101"/>
                      <a:gd name="T112" fmla="*/ 167 w 174"/>
                      <a:gd name="T113" fmla="*/ 24 h 101"/>
                      <a:gd name="T114" fmla="*/ 160 w 174"/>
                      <a:gd name="T115"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01">
                        <a:moveTo>
                          <a:pt x="160" y="15"/>
                        </a:moveTo>
                        <a:lnTo>
                          <a:pt x="160" y="15"/>
                        </a:lnTo>
                        <a:lnTo>
                          <a:pt x="154" y="9"/>
                        </a:lnTo>
                        <a:lnTo>
                          <a:pt x="146" y="3"/>
                        </a:lnTo>
                        <a:lnTo>
                          <a:pt x="140" y="1"/>
                        </a:lnTo>
                        <a:lnTo>
                          <a:pt x="134" y="0"/>
                        </a:lnTo>
                        <a:lnTo>
                          <a:pt x="134" y="0"/>
                        </a:lnTo>
                        <a:lnTo>
                          <a:pt x="129" y="0"/>
                        </a:lnTo>
                        <a:lnTo>
                          <a:pt x="125" y="1"/>
                        </a:lnTo>
                        <a:lnTo>
                          <a:pt x="125" y="1"/>
                        </a:lnTo>
                        <a:lnTo>
                          <a:pt x="119" y="4"/>
                        </a:lnTo>
                        <a:lnTo>
                          <a:pt x="119" y="4"/>
                        </a:lnTo>
                        <a:lnTo>
                          <a:pt x="102" y="13"/>
                        </a:lnTo>
                        <a:lnTo>
                          <a:pt x="93" y="16"/>
                        </a:lnTo>
                        <a:lnTo>
                          <a:pt x="84" y="17"/>
                        </a:lnTo>
                        <a:lnTo>
                          <a:pt x="84" y="17"/>
                        </a:lnTo>
                        <a:lnTo>
                          <a:pt x="80" y="17"/>
                        </a:lnTo>
                        <a:lnTo>
                          <a:pt x="76" y="15"/>
                        </a:lnTo>
                        <a:lnTo>
                          <a:pt x="76" y="15"/>
                        </a:lnTo>
                        <a:lnTo>
                          <a:pt x="73" y="24"/>
                        </a:lnTo>
                        <a:lnTo>
                          <a:pt x="69" y="33"/>
                        </a:lnTo>
                        <a:lnTo>
                          <a:pt x="63" y="41"/>
                        </a:lnTo>
                        <a:lnTo>
                          <a:pt x="58" y="47"/>
                        </a:lnTo>
                        <a:lnTo>
                          <a:pt x="58" y="47"/>
                        </a:lnTo>
                        <a:lnTo>
                          <a:pt x="57" y="49"/>
                        </a:lnTo>
                        <a:lnTo>
                          <a:pt x="57" y="49"/>
                        </a:lnTo>
                        <a:lnTo>
                          <a:pt x="55" y="51"/>
                        </a:lnTo>
                        <a:lnTo>
                          <a:pt x="55" y="51"/>
                        </a:lnTo>
                        <a:lnTo>
                          <a:pt x="54" y="52"/>
                        </a:lnTo>
                        <a:lnTo>
                          <a:pt x="54" y="52"/>
                        </a:lnTo>
                        <a:lnTo>
                          <a:pt x="50" y="56"/>
                        </a:lnTo>
                        <a:lnTo>
                          <a:pt x="50" y="56"/>
                        </a:lnTo>
                        <a:lnTo>
                          <a:pt x="43" y="60"/>
                        </a:lnTo>
                        <a:lnTo>
                          <a:pt x="37" y="63"/>
                        </a:lnTo>
                        <a:lnTo>
                          <a:pt x="23" y="67"/>
                        </a:lnTo>
                        <a:lnTo>
                          <a:pt x="23" y="67"/>
                        </a:lnTo>
                        <a:lnTo>
                          <a:pt x="11" y="72"/>
                        </a:lnTo>
                        <a:lnTo>
                          <a:pt x="4" y="75"/>
                        </a:lnTo>
                        <a:lnTo>
                          <a:pt x="0" y="78"/>
                        </a:lnTo>
                        <a:lnTo>
                          <a:pt x="0" y="78"/>
                        </a:lnTo>
                        <a:lnTo>
                          <a:pt x="1" y="80"/>
                        </a:lnTo>
                        <a:lnTo>
                          <a:pt x="4" y="82"/>
                        </a:lnTo>
                        <a:lnTo>
                          <a:pt x="8" y="85"/>
                        </a:lnTo>
                        <a:lnTo>
                          <a:pt x="12" y="86"/>
                        </a:lnTo>
                        <a:lnTo>
                          <a:pt x="12" y="86"/>
                        </a:lnTo>
                        <a:lnTo>
                          <a:pt x="12" y="86"/>
                        </a:lnTo>
                        <a:lnTo>
                          <a:pt x="12" y="86"/>
                        </a:lnTo>
                        <a:lnTo>
                          <a:pt x="17" y="87"/>
                        </a:lnTo>
                        <a:lnTo>
                          <a:pt x="23" y="87"/>
                        </a:lnTo>
                        <a:lnTo>
                          <a:pt x="23" y="87"/>
                        </a:lnTo>
                        <a:lnTo>
                          <a:pt x="31" y="88"/>
                        </a:lnTo>
                        <a:lnTo>
                          <a:pt x="38" y="90"/>
                        </a:lnTo>
                        <a:lnTo>
                          <a:pt x="38" y="90"/>
                        </a:lnTo>
                        <a:lnTo>
                          <a:pt x="50" y="94"/>
                        </a:lnTo>
                        <a:lnTo>
                          <a:pt x="50" y="94"/>
                        </a:lnTo>
                        <a:lnTo>
                          <a:pt x="59" y="98"/>
                        </a:lnTo>
                        <a:lnTo>
                          <a:pt x="69" y="100"/>
                        </a:lnTo>
                        <a:lnTo>
                          <a:pt x="69" y="100"/>
                        </a:lnTo>
                        <a:lnTo>
                          <a:pt x="77" y="101"/>
                        </a:lnTo>
                        <a:lnTo>
                          <a:pt x="86" y="101"/>
                        </a:lnTo>
                        <a:lnTo>
                          <a:pt x="86" y="101"/>
                        </a:lnTo>
                        <a:lnTo>
                          <a:pt x="99" y="101"/>
                        </a:lnTo>
                        <a:lnTo>
                          <a:pt x="112" y="100"/>
                        </a:lnTo>
                        <a:lnTo>
                          <a:pt x="112" y="100"/>
                        </a:lnTo>
                        <a:lnTo>
                          <a:pt x="117" y="99"/>
                        </a:lnTo>
                        <a:lnTo>
                          <a:pt x="117" y="99"/>
                        </a:lnTo>
                        <a:lnTo>
                          <a:pt x="119" y="99"/>
                        </a:lnTo>
                        <a:lnTo>
                          <a:pt x="119" y="99"/>
                        </a:lnTo>
                        <a:lnTo>
                          <a:pt x="129" y="99"/>
                        </a:lnTo>
                        <a:lnTo>
                          <a:pt x="129" y="99"/>
                        </a:lnTo>
                        <a:lnTo>
                          <a:pt x="133" y="99"/>
                        </a:lnTo>
                        <a:lnTo>
                          <a:pt x="133" y="99"/>
                        </a:lnTo>
                        <a:lnTo>
                          <a:pt x="139" y="98"/>
                        </a:lnTo>
                        <a:lnTo>
                          <a:pt x="144" y="97"/>
                        </a:lnTo>
                        <a:lnTo>
                          <a:pt x="149" y="94"/>
                        </a:lnTo>
                        <a:lnTo>
                          <a:pt x="153" y="91"/>
                        </a:lnTo>
                        <a:lnTo>
                          <a:pt x="153" y="91"/>
                        </a:lnTo>
                        <a:lnTo>
                          <a:pt x="155" y="85"/>
                        </a:lnTo>
                        <a:lnTo>
                          <a:pt x="157" y="81"/>
                        </a:lnTo>
                        <a:lnTo>
                          <a:pt x="157" y="78"/>
                        </a:lnTo>
                        <a:lnTo>
                          <a:pt x="157" y="74"/>
                        </a:lnTo>
                        <a:lnTo>
                          <a:pt x="157" y="74"/>
                        </a:lnTo>
                        <a:lnTo>
                          <a:pt x="155" y="70"/>
                        </a:lnTo>
                        <a:lnTo>
                          <a:pt x="150" y="65"/>
                        </a:lnTo>
                        <a:lnTo>
                          <a:pt x="140" y="59"/>
                        </a:lnTo>
                        <a:lnTo>
                          <a:pt x="140" y="59"/>
                        </a:lnTo>
                        <a:lnTo>
                          <a:pt x="131" y="54"/>
                        </a:lnTo>
                        <a:lnTo>
                          <a:pt x="127" y="51"/>
                        </a:lnTo>
                        <a:lnTo>
                          <a:pt x="125" y="46"/>
                        </a:lnTo>
                        <a:lnTo>
                          <a:pt x="125" y="46"/>
                        </a:lnTo>
                        <a:lnTo>
                          <a:pt x="125" y="46"/>
                        </a:lnTo>
                        <a:lnTo>
                          <a:pt x="125" y="46"/>
                        </a:lnTo>
                        <a:lnTo>
                          <a:pt x="125" y="44"/>
                        </a:lnTo>
                        <a:lnTo>
                          <a:pt x="126" y="42"/>
                        </a:lnTo>
                        <a:lnTo>
                          <a:pt x="127" y="40"/>
                        </a:lnTo>
                        <a:lnTo>
                          <a:pt x="129" y="40"/>
                        </a:lnTo>
                        <a:lnTo>
                          <a:pt x="129" y="40"/>
                        </a:lnTo>
                        <a:lnTo>
                          <a:pt x="129" y="39"/>
                        </a:lnTo>
                        <a:lnTo>
                          <a:pt x="129" y="39"/>
                        </a:lnTo>
                        <a:lnTo>
                          <a:pt x="133" y="39"/>
                        </a:lnTo>
                        <a:lnTo>
                          <a:pt x="136" y="40"/>
                        </a:lnTo>
                        <a:lnTo>
                          <a:pt x="136" y="40"/>
                        </a:lnTo>
                        <a:lnTo>
                          <a:pt x="136" y="40"/>
                        </a:lnTo>
                        <a:lnTo>
                          <a:pt x="136" y="40"/>
                        </a:lnTo>
                        <a:lnTo>
                          <a:pt x="152" y="46"/>
                        </a:lnTo>
                        <a:lnTo>
                          <a:pt x="170" y="54"/>
                        </a:lnTo>
                        <a:lnTo>
                          <a:pt x="170" y="54"/>
                        </a:lnTo>
                        <a:lnTo>
                          <a:pt x="171" y="51"/>
                        </a:lnTo>
                        <a:lnTo>
                          <a:pt x="174" y="47"/>
                        </a:lnTo>
                        <a:lnTo>
                          <a:pt x="174" y="47"/>
                        </a:lnTo>
                        <a:lnTo>
                          <a:pt x="174" y="41"/>
                        </a:lnTo>
                        <a:lnTo>
                          <a:pt x="173" y="34"/>
                        </a:lnTo>
                        <a:lnTo>
                          <a:pt x="173" y="34"/>
                        </a:lnTo>
                        <a:lnTo>
                          <a:pt x="167" y="24"/>
                        </a:lnTo>
                        <a:lnTo>
                          <a:pt x="160" y="15"/>
                        </a:lnTo>
                        <a:lnTo>
                          <a:pt x="160" y="15"/>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1" name="Freeform 10">
                    <a:extLst>
                      <a:ext uri="{FF2B5EF4-FFF2-40B4-BE49-F238E27FC236}">
                        <a16:creationId xmlns:a16="http://schemas.microsoft.com/office/drawing/2014/main" id="{6C1D10AE-EE70-4CB6-AFD3-848B77333808}"/>
                      </a:ext>
                    </a:extLst>
                  </p:cNvPr>
                  <p:cNvSpPr>
                    <a:spLocks/>
                  </p:cNvSpPr>
                  <p:nvPr/>
                </p:nvSpPr>
                <p:spPr bwMode="auto">
                  <a:xfrm>
                    <a:off x="5230683" y="2309585"/>
                    <a:ext cx="0" cy="195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2" name="Freeform 12">
                    <a:extLst>
                      <a:ext uri="{FF2B5EF4-FFF2-40B4-BE49-F238E27FC236}">
                        <a16:creationId xmlns:a16="http://schemas.microsoft.com/office/drawing/2014/main" id="{26535B50-B2DF-4193-9F15-103F6B9819E8}"/>
                      </a:ext>
                    </a:extLst>
                  </p:cNvPr>
                  <p:cNvSpPr>
                    <a:spLocks/>
                  </p:cNvSpPr>
                  <p:nvPr/>
                </p:nvSpPr>
                <p:spPr bwMode="auto">
                  <a:xfrm rot="20862589">
                    <a:off x="4816238" y="1630468"/>
                    <a:ext cx="361755" cy="219815"/>
                  </a:xfrm>
                  <a:custGeom>
                    <a:avLst/>
                    <a:gdLst>
                      <a:gd name="T0" fmla="*/ 28 w 129"/>
                      <a:gd name="T1" fmla="*/ 30 h 77"/>
                      <a:gd name="T2" fmla="*/ 28 w 129"/>
                      <a:gd name="T3" fmla="*/ 30 h 77"/>
                      <a:gd name="T4" fmla="*/ 36 w 129"/>
                      <a:gd name="T5" fmla="*/ 30 h 77"/>
                      <a:gd name="T6" fmla="*/ 43 w 129"/>
                      <a:gd name="T7" fmla="*/ 32 h 77"/>
                      <a:gd name="T8" fmla="*/ 43 w 129"/>
                      <a:gd name="T9" fmla="*/ 32 h 77"/>
                      <a:gd name="T10" fmla="*/ 52 w 129"/>
                      <a:gd name="T11" fmla="*/ 35 h 77"/>
                      <a:gd name="T12" fmla="*/ 59 w 129"/>
                      <a:gd name="T13" fmla="*/ 39 h 77"/>
                      <a:gd name="T14" fmla="*/ 59 w 129"/>
                      <a:gd name="T15" fmla="*/ 39 h 77"/>
                      <a:gd name="T16" fmla="*/ 68 w 129"/>
                      <a:gd name="T17" fmla="*/ 48 h 77"/>
                      <a:gd name="T18" fmla="*/ 78 w 129"/>
                      <a:gd name="T19" fmla="*/ 54 h 77"/>
                      <a:gd name="T20" fmla="*/ 87 w 129"/>
                      <a:gd name="T21" fmla="*/ 59 h 77"/>
                      <a:gd name="T22" fmla="*/ 99 w 129"/>
                      <a:gd name="T23" fmla="*/ 64 h 77"/>
                      <a:gd name="T24" fmla="*/ 99 w 129"/>
                      <a:gd name="T25" fmla="*/ 64 h 77"/>
                      <a:gd name="T26" fmla="*/ 113 w 129"/>
                      <a:gd name="T27" fmla="*/ 72 h 77"/>
                      <a:gd name="T28" fmla="*/ 122 w 129"/>
                      <a:gd name="T29" fmla="*/ 76 h 77"/>
                      <a:gd name="T30" fmla="*/ 129 w 129"/>
                      <a:gd name="T31" fmla="*/ 77 h 77"/>
                      <a:gd name="T32" fmla="*/ 129 w 129"/>
                      <a:gd name="T33" fmla="*/ 77 h 77"/>
                      <a:gd name="T34" fmla="*/ 124 w 129"/>
                      <a:gd name="T35" fmla="*/ 74 h 77"/>
                      <a:gd name="T36" fmla="*/ 119 w 129"/>
                      <a:gd name="T37" fmla="*/ 69 h 77"/>
                      <a:gd name="T38" fmla="*/ 108 w 129"/>
                      <a:gd name="T39" fmla="*/ 58 h 77"/>
                      <a:gd name="T40" fmla="*/ 108 w 129"/>
                      <a:gd name="T41" fmla="*/ 58 h 77"/>
                      <a:gd name="T42" fmla="*/ 95 w 129"/>
                      <a:gd name="T43" fmla="*/ 48 h 77"/>
                      <a:gd name="T44" fmla="*/ 83 w 129"/>
                      <a:gd name="T45" fmla="*/ 38 h 77"/>
                      <a:gd name="T46" fmla="*/ 83 w 129"/>
                      <a:gd name="T47" fmla="*/ 38 h 77"/>
                      <a:gd name="T48" fmla="*/ 70 w 129"/>
                      <a:gd name="T49" fmla="*/ 29 h 77"/>
                      <a:gd name="T50" fmla="*/ 64 w 129"/>
                      <a:gd name="T51" fmla="*/ 25 h 77"/>
                      <a:gd name="T52" fmla="*/ 58 w 129"/>
                      <a:gd name="T53" fmla="*/ 20 h 77"/>
                      <a:gd name="T54" fmla="*/ 58 w 129"/>
                      <a:gd name="T55" fmla="*/ 20 h 77"/>
                      <a:gd name="T56" fmla="*/ 53 w 129"/>
                      <a:gd name="T57" fmla="*/ 18 h 77"/>
                      <a:gd name="T58" fmla="*/ 49 w 129"/>
                      <a:gd name="T59" fmla="*/ 15 h 77"/>
                      <a:gd name="T60" fmla="*/ 45 w 129"/>
                      <a:gd name="T61" fmla="*/ 13 h 77"/>
                      <a:gd name="T62" fmla="*/ 40 w 129"/>
                      <a:gd name="T63" fmla="*/ 11 h 77"/>
                      <a:gd name="T64" fmla="*/ 40 w 129"/>
                      <a:gd name="T65" fmla="*/ 11 h 77"/>
                      <a:gd name="T66" fmla="*/ 35 w 129"/>
                      <a:gd name="T67" fmla="*/ 9 h 77"/>
                      <a:gd name="T68" fmla="*/ 28 w 129"/>
                      <a:gd name="T69" fmla="*/ 8 h 77"/>
                      <a:gd name="T70" fmla="*/ 23 w 129"/>
                      <a:gd name="T71" fmla="*/ 7 h 77"/>
                      <a:gd name="T72" fmla="*/ 18 w 129"/>
                      <a:gd name="T73" fmla="*/ 5 h 77"/>
                      <a:gd name="T74" fmla="*/ 18 w 129"/>
                      <a:gd name="T75" fmla="*/ 5 h 77"/>
                      <a:gd name="T76" fmla="*/ 9 w 129"/>
                      <a:gd name="T77" fmla="*/ 2 h 77"/>
                      <a:gd name="T78" fmla="*/ 9 w 129"/>
                      <a:gd name="T79" fmla="*/ 2 h 77"/>
                      <a:gd name="T80" fmla="*/ 0 w 129"/>
                      <a:gd name="T81" fmla="*/ 0 h 77"/>
                      <a:gd name="T82" fmla="*/ 0 w 129"/>
                      <a:gd name="T83" fmla="*/ 0 h 77"/>
                      <a:gd name="T84" fmla="*/ 2 w 129"/>
                      <a:gd name="T85" fmla="*/ 13 h 77"/>
                      <a:gd name="T86" fmla="*/ 3 w 129"/>
                      <a:gd name="T87" fmla="*/ 18 h 77"/>
                      <a:gd name="T88" fmla="*/ 6 w 129"/>
                      <a:gd name="T89" fmla="*/ 24 h 77"/>
                      <a:gd name="T90" fmla="*/ 6 w 129"/>
                      <a:gd name="T91" fmla="*/ 24 h 77"/>
                      <a:gd name="T92" fmla="*/ 10 w 129"/>
                      <a:gd name="T93" fmla="*/ 27 h 77"/>
                      <a:gd name="T94" fmla="*/ 16 w 129"/>
                      <a:gd name="T95" fmla="*/ 28 h 77"/>
                      <a:gd name="T96" fmla="*/ 28 w 129"/>
                      <a:gd name="T97" fmla="*/ 30 h 77"/>
                      <a:gd name="T98" fmla="*/ 28 w 129"/>
                      <a:gd name="T9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77">
                        <a:moveTo>
                          <a:pt x="28" y="30"/>
                        </a:moveTo>
                        <a:lnTo>
                          <a:pt x="28" y="30"/>
                        </a:lnTo>
                        <a:lnTo>
                          <a:pt x="36" y="30"/>
                        </a:lnTo>
                        <a:lnTo>
                          <a:pt x="43" y="32"/>
                        </a:lnTo>
                        <a:lnTo>
                          <a:pt x="43" y="32"/>
                        </a:lnTo>
                        <a:lnTo>
                          <a:pt x="52" y="35"/>
                        </a:lnTo>
                        <a:lnTo>
                          <a:pt x="59" y="39"/>
                        </a:lnTo>
                        <a:lnTo>
                          <a:pt x="59" y="39"/>
                        </a:lnTo>
                        <a:lnTo>
                          <a:pt x="68" y="48"/>
                        </a:lnTo>
                        <a:lnTo>
                          <a:pt x="78" y="54"/>
                        </a:lnTo>
                        <a:lnTo>
                          <a:pt x="87" y="59"/>
                        </a:lnTo>
                        <a:lnTo>
                          <a:pt x="99" y="64"/>
                        </a:lnTo>
                        <a:lnTo>
                          <a:pt x="99" y="64"/>
                        </a:lnTo>
                        <a:lnTo>
                          <a:pt x="113" y="72"/>
                        </a:lnTo>
                        <a:lnTo>
                          <a:pt x="122" y="76"/>
                        </a:lnTo>
                        <a:lnTo>
                          <a:pt x="129" y="77"/>
                        </a:lnTo>
                        <a:lnTo>
                          <a:pt x="129" y="77"/>
                        </a:lnTo>
                        <a:lnTo>
                          <a:pt x="124" y="74"/>
                        </a:lnTo>
                        <a:lnTo>
                          <a:pt x="119" y="69"/>
                        </a:lnTo>
                        <a:lnTo>
                          <a:pt x="108" y="58"/>
                        </a:lnTo>
                        <a:lnTo>
                          <a:pt x="108" y="58"/>
                        </a:lnTo>
                        <a:lnTo>
                          <a:pt x="95" y="48"/>
                        </a:lnTo>
                        <a:lnTo>
                          <a:pt x="83" y="38"/>
                        </a:lnTo>
                        <a:lnTo>
                          <a:pt x="83" y="38"/>
                        </a:lnTo>
                        <a:lnTo>
                          <a:pt x="70" y="29"/>
                        </a:lnTo>
                        <a:lnTo>
                          <a:pt x="64" y="25"/>
                        </a:lnTo>
                        <a:lnTo>
                          <a:pt x="58" y="20"/>
                        </a:lnTo>
                        <a:lnTo>
                          <a:pt x="58" y="20"/>
                        </a:lnTo>
                        <a:lnTo>
                          <a:pt x="53" y="18"/>
                        </a:lnTo>
                        <a:lnTo>
                          <a:pt x="49" y="15"/>
                        </a:lnTo>
                        <a:lnTo>
                          <a:pt x="45" y="13"/>
                        </a:lnTo>
                        <a:lnTo>
                          <a:pt x="40" y="11"/>
                        </a:lnTo>
                        <a:lnTo>
                          <a:pt x="40" y="11"/>
                        </a:lnTo>
                        <a:lnTo>
                          <a:pt x="35" y="9"/>
                        </a:lnTo>
                        <a:lnTo>
                          <a:pt x="28" y="8"/>
                        </a:lnTo>
                        <a:lnTo>
                          <a:pt x="23" y="7"/>
                        </a:lnTo>
                        <a:lnTo>
                          <a:pt x="18" y="5"/>
                        </a:lnTo>
                        <a:lnTo>
                          <a:pt x="18" y="5"/>
                        </a:lnTo>
                        <a:lnTo>
                          <a:pt x="9" y="2"/>
                        </a:lnTo>
                        <a:lnTo>
                          <a:pt x="9" y="2"/>
                        </a:lnTo>
                        <a:lnTo>
                          <a:pt x="0" y="0"/>
                        </a:lnTo>
                        <a:lnTo>
                          <a:pt x="0" y="0"/>
                        </a:lnTo>
                        <a:lnTo>
                          <a:pt x="2" y="13"/>
                        </a:lnTo>
                        <a:lnTo>
                          <a:pt x="3" y="18"/>
                        </a:lnTo>
                        <a:lnTo>
                          <a:pt x="6" y="24"/>
                        </a:lnTo>
                        <a:lnTo>
                          <a:pt x="6" y="24"/>
                        </a:lnTo>
                        <a:lnTo>
                          <a:pt x="10" y="27"/>
                        </a:lnTo>
                        <a:lnTo>
                          <a:pt x="16" y="28"/>
                        </a:lnTo>
                        <a:lnTo>
                          <a:pt x="28" y="30"/>
                        </a:lnTo>
                        <a:lnTo>
                          <a:pt x="28" y="30"/>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3" name="Freeform 13">
                    <a:extLst>
                      <a:ext uri="{FF2B5EF4-FFF2-40B4-BE49-F238E27FC236}">
                        <a16:creationId xmlns:a16="http://schemas.microsoft.com/office/drawing/2014/main" id="{1DC3826A-5B8F-437D-A211-5210D852C081}"/>
                      </a:ext>
                    </a:extLst>
                  </p:cNvPr>
                  <p:cNvSpPr>
                    <a:spLocks noEditPoints="1"/>
                  </p:cNvSpPr>
                  <p:nvPr/>
                </p:nvSpPr>
                <p:spPr bwMode="auto">
                  <a:xfrm>
                    <a:off x="4589658" y="2000337"/>
                    <a:ext cx="612123" cy="428035"/>
                  </a:xfrm>
                  <a:custGeom>
                    <a:avLst/>
                    <a:gdLst>
                      <a:gd name="T0" fmla="*/ 179 w 443"/>
                      <a:gd name="T1" fmla="*/ 237 h 293"/>
                      <a:gd name="T2" fmla="*/ 194 w 443"/>
                      <a:gd name="T3" fmla="*/ 249 h 293"/>
                      <a:gd name="T4" fmla="*/ 228 w 443"/>
                      <a:gd name="T5" fmla="*/ 240 h 293"/>
                      <a:gd name="T6" fmla="*/ 251 w 443"/>
                      <a:gd name="T7" fmla="*/ 230 h 293"/>
                      <a:gd name="T8" fmla="*/ 296 w 443"/>
                      <a:gd name="T9" fmla="*/ 207 h 293"/>
                      <a:gd name="T10" fmla="*/ 342 w 443"/>
                      <a:gd name="T11" fmla="*/ 211 h 293"/>
                      <a:gd name="T12" fmla="*/ 366 w 443"/>
                      <a:gd name="T13" fmla="*/ 204 h 293"/>
                      <a:gd name="T14" fmla="*/ 389 w 443"/>
                      <a:gd name="T15" fmla="*/ 186 h 293"/>
                      <a:gd name="T16" fmla="*/ 439 w 443"/>
                      <a:gd name="T17" fmla="*/ 150 h 293"/>
                      <a:gd name="T18" fmla="*/ 437 w 443"/>
                      <a:gd name="T19" fmla="*/ 121 h 293"/>
                      <a:gd name="T20" fmla="*/ 389 w 443"/>
                      <a:gd name="T21" fmla="*/ 115 h 293"/>
                      <a:gd name="T22" fmla="*/ 358 w 443"/>
                      <a:gd name="T23" fmla="*/ 110 h 293"/>
                      <a:gd name="T24" fmla="*/ 341 w 443"/>
                      <a:gd name="T25" fmla="*/ 120 h 293"/>
                      <a:gd name="T26" fmla="*/ 304 w 443"/>
                      <a:gd name="T27" fmla="*/ 149 h 293"/>
                      <a:gd name="T28" fmla="*/ 332 w 443"/>
                      <a:gd name="T29" fmla="*/ 152 h 293"/>
                      <a:gd name="T30" fmla="*/ 345 w 443"/>
                      <a:gd name="T31" fmla="*/ 165 h 293"/>
                      <a:gd name="T32" fmla="*/ 293 w 443"/>
                      <a:gd name="T33" fmla="*/ 166 h 293"/>
                      <a:gd name="T34" fmla="*/ 293 w 443"/>
                      <a:gd name="T35" fmla="*/ 137 h 293"/>
                      <a:gd name="T36" fmla="*/ 333 w 443"/>
                      <a:gd name="T37" fmla="*/ 106 h 293"/>
                      <a:gd name="T38" fmla="*/ 329 w 443"/>
                      <a:gd name="T39" fmla="*/ 65 h 293"/>
                      <a:gd name="T40" fmla="*/ 313 w 443"/>
                      <a:gd name="T41" fmla="*/ 40 h 293"/>
                      <a:gd name="T42" fmla="*/ 305 w 443"/>
                      <a:gd name="T43" fmla="*/ 30 h 293"/>
                      <a:gd name="T44" fmla="*/ 292 w 443"/>
                      <a:gd name="T45" fmla="*/ 11 h 293"/>
                      <a:gd name="T46" fmla="*/ 271 w 443"/>
                      <a:gd name="T47" fmla="*/ 0 h 293"/>
                      <a:gd name="T48" fmla="*/ 226 w 443"/>
                      <a:gd name="T49" fmla="*/ 12 h 293"/>
                      <a:gd name="T50" fmla="*/ 189 w 443"/>
                      <a:gd name="T51" fmla="*/ 26 h 293"/>
                      <a:gd name="T52" fmla="*/ 131 w 443"/>
                      <a:gd name="T53" fmla="*/ 70 h 293"/>
                      <a:gd name="T54" fmla="*/ 67 w 443"/>
                      <a:gd name="T55" fmla="*/ 84 h 293"/>
                      <a:gd name="T56" fmla="*/ 19 w 443"/>
                      <a:gd name="T57" fmla="*/ 122 h 293"/>
                      <a:gd name="T58" fmla="*/ 4 w 443"/>
                      <a:gd name="T59" fmla="*/ 178 h 293"/>
                      <a:gd name="T60" fmla="*/ 10 w 443"/>
                      <a:gd name="T61" fmla="*/ 220 h 293"/>
                      <a:gd name="T62" fmla="*/ 24 w 443"/>
                      <a:gd name="T63" fmla="*/ 232 h 293"/>
                      <a:gd name="T64" fmla="*/ 41 w 443"/>
                      <a:gd name="T65" fmla="*/ 267 h 293"/>
                      <a:gd name="T66" fmla="*/ 90 w 443"/>
                      <a:gd name="T67" fmla="*/ 293 h 293"/>
                      <a:gd name="T68" fmla="*/ 180 w 443"/>
                      <a:gd name="T69" fmla="*/ 286 h 293"/>
                      <a:gd name="T70" fmla="*/ 193 w 443"/>
                      <a:gd name="T71" fmla="*/ 270 h 293"/>
                      <a:gd name="T72" fmla="*/ 177 w 443"/>
                      <a:gd name="T73" fmla="*/ 264 h 293"/>
                      <a:gd name="T74" fmla="*/ 159 w 443"/>
                      <a:gd name="T75" fmla="*/ 231 h 293"/>
                      <a:gd name="T76" fmla="*/ 180 w 443"/>
                      <a:gd name="T77" fmla="*/ 194 h 293"/>
                      <a:gd name="T78" fmla="*/ 189 w 443"/>
                      <a:gd name="T79" fmla="*/ 199 h 293"/>
                      <a:gd name="T80" fmla="*/ 142 w 443"/>
                      <a:gd name="T81" fmla="*/ 138 h 293"/>
                      <a:gd name="T82" fmla="*/ 105 w 443"/>
                      <a:gd name="T83" fmla="*/ 157 h 293"/>
                      <a:gd name="T84" fmla="*/ 96 w 443"/>
                      <a:gd name="T85" fmla="*/ 176 h 293"/>
                      <a:gd name="T86" fmla="*/ 76 w 443"/>
                      <a:gd name="T87" fmla="*/ 185 h 293"/>
                      <a:gd name="T88" fmla="*/ 61 w 443"/>
                      <a:gd name="T89" fmla="*/ 192 h 293"/>
                      <a:gd name="T90" fmla="*/ 51 w 443"/>
                      <a:gd name="T91" fmla="*/ 196 h 293"/>
                      <a:gd name="T92" fmla="*/ 51 w 443"/>
                      <a:gd name="T93" fmla="*/ 187 h 293"/>
                      <a:gd name="T94" fmla="*/ 79 w 443"/>
                      <a:gd name="T95" fmla="*/ 170 h 293"/>
                      <a:gd name="T96" fmla="*/ 89 w 443"/>
                      <a:gd name="T97" fmla="*/ 149 h 293"/>
                      <a:gd name="T98" fmla="*/ 138 w 443"/>
                      <a:gd name="T99" fmla="*/ 120 h 293"/>
                      <a:gd name="T100" fmla="*/ 237 w 443"/>
                      <a:gd name="T101" fmla="*/ 69 h 293"/>
                      <a:gd name="T102" fmla="*/ 273 w 443"/>
                      <a:gd name="T103" fmla="*/ 50 h 293"/>
                      <a:gd name="T104" fmla="*/ 283 w 443"/>
                      <a:gd name="T105" fmla="*/ 59 h 293"/>
                      <a:gd name="T106" fmla="*/ 275 w 443"/>
                      <a:gd name="T107" fmla="*/ 62 h 293"/>
                      <a:gd name="T108" fmla="*/ 239 w 443"/>
                      <a:gd name="T109" fmla="*/ 88 h 293"/>
                      <a:gd name="T110" fmla="*/ 159 w 443"/>
                      <a:gd name="T111"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293">
                        <a:moveTo>
                          <a:pt x="187" y="204"/>
                        </a:moveTo>
                        <a:lnTo>
                          <a:pt x="187" y="204"/>
                        </a:lnTo>
                        <a:lnTo>
                          <a:pt x="184" y="206"/>
                        </a:lnTo>
                        <a:lnTo>
                          <a:pt x="181" y="210"/>
                        </a:lnTo>
                        <a:lnTo>
                          <a:pt x="180" y="215"/>
                        </a:lnTo>
                        <a:lnTo>
                          <a:pt x="179" y="221"/>
                        </a:lnTo>
                        <a:lnTo>
                          <a:pt x="178" y="232"/>
                        </a:lnTo>
                        <a:lnTo>
                          <a:pt x="179" y="237"/>
                        </a:lnTo>
                        <a:lnTo>
                          <a:pt x="180" y="242"/>
                        </a:lnTo>
                        <a:lnTo>
                          <a:pt x="180" y="242"/>
                        </a:lnTo>
                        <a:lnTo>
                          <a:pt x="183" y="246"/>
                        </a:lnTo>
                        <a:lnTo>
                          <a:pt x="185" y="249"/>
                        </a:lnTo>
                        <a:lnTo>
                          <a:pt x="187" y="250"/>
                        </a:lnTo>
                        <a:lnTo>
                          <a:pt x="190" y="250"/>
                        </a:lnTo>
                        <a:lnTo>
                          <a:pt x="190" y="250"/>
                        </a:lnTo>
                        <a:lnTo>
                          <a:pt x="194" y="249"/>
                        </a:lnTo>
                        <a:lnTo>
                          <a:pt x="198" y="248"/>
                        </a:lnTo>
                        <a:lnTo>
                          <a:pt x="208" y="245"/>
                        </a:lnTo>
                        <a:lnTo>
                          <a:pt x="208" y="245"/>
                        </a:lnTo>
                        <a:lnTo>
                          <a:pt x="215" y="242"/>
                        </a:lnTo>
                        <a:lnTo>
                          <a:pt x="222" y="241"/>
                        </a:lnTo>
                        <a:lnTo>
                          <a:pt x="222" y="241"/>
                        </a:lnTo>
                        <a:lnTo>
                          <a:pt x="228" y="240"/>
                        </a:lnTo>
                        <a:lnTo>
                          <a:pt x="228" y="240"/>
                        </a:lnTo>
                        <a:lnTo>
                          <a:pt x="234" y="237"/>
                        </a:lnTo>
                        <a:lnTo>
                          <a:pt x="241" y="237"/>
                        </a:lnTo>
                        <a:lnTo>
                          <a:pt x="241" y="237"/>
                        </a:lnTo>
                        <a:lnTo>
                          <a:pt x="246" y="237"/>
                        </a:lnTo>
                        <a:lnTo>
                          <a:pt x="246" y="237"/>
                        </a:lnTo>
                        <a:lnTo>
                          <a:pt x="248" y="238"/>
                        </a:lnTo>
                        <a:lnTo>
                          <a:pt x="248" y="238"/>
                        </a:lnTo>
                        <a:lnTo>
                          <a:pt x="251" y="230"/>
                        </a:lnTo>
                        <a:lnTo>
                          <a:pt x="255" y="223"/>
                        </a:lnTo>
                        <a:lnTo>
                          <a:pt x="255" y="223"/>
                        </a:lnTo>
                        <a:lnTo>
                          <a:pt x="258" y="220"/>
                        </a:lnTo>
                        <a:lnTo>
                          <a:pt x="262" y="216"/>
                        </a:lnTo>
                        <a:lnTo>
                          <a:pt x="272" y="211"/>
                        </a:lnTo>
                        <a:lnTo>
                          <a:pt x="283" y="208"/>
                        </a:lnTo>
                        <a:lnTo>
                          <a:pt x="296" y="207"/>
                        </a:lnTo>
                        <a:lnTo>
                          <a:pt x="296" y="207"/>
                        </a:lnTo>
                        <a:lnTo>
                          <a:pt x="297" y="207"/>
                        </a:lnTo>
                        <a:lnTo>
                          <a:pt x="297" y="207"/>
                        </a:lnTo>
                        <a:lnTo>
                          <a:pt x="312" y="208"/>
                        </a:lnTo>
                        <a:lnTo>
                          <a:pt x="326" y="209"/>
                        </a:lnTo>
                        <a:lnTo>
                          <a:pt x="326" y="209"/>
                        </a:lnTo>
                        <a:lnTo>
                          <a:pt x="339" y="211"/>
                        </a:lnTo>
                        <a:lnTo>
                          <a:pt x="339" y="211"/>
                        </a:lnTo>
                        <a:lnTo>
                          <a:pt x="342" y="211"/>
                        </a:lnTo>
                        <a:lnTo>
                          <a:pt x="342" y="211"/>
                        </a:lnTo>
                        <a:lnTo>
                          <a:pt x="352" y="212"/>
                        </a:lnTo>
                        <a:lnTo>
                          <a:pt x="352" y="212"/>
                        </a:lnTo>
                        <a:lnTo>
                          <a:pt x="358" y="211"/>
                        </a:lnTo>
                        <a:lnTo>
                          <a:pt x="362" y="210"/>
                        </a:lnTo>
                        <a:lnTo>
                          <a:pt x="362" y="210"/>
                        </a:lnTo>
                        <a:lnTo>
                          <a:pt x="365" y="207"/>
                        </a:lnTo>
                        <a:lnTo>
                          <a:pt x="366" y="204"/>
                        </a:lnTo>
                        <a:lnTo>
                          <a:pt x="366" y="204"/>
                        </a:lnTo>
                        <a:lnTo>
                          <a:pt x="371" y="198"/>
                        </a:lnTo>
                        <a:lnTo>
                          <a:pt x="371" y="198"/>
                        </a:lnTo>
                        <a:lnTo>
                          <a:pt x="375" y="193"/>
                        </a:lnTo>
                        <a:lnTo>
                          <a:pt x="378" y="190"/>
                        </a:lnTo>
                        <a:lnTo>
                          <a:pt x="386" y="187"/>
                        </a:lnTo>
                        <a:lnTo>
                          <a:pt x="386" y="187"/>
                        </a:lnTo>
                        <a:lnTo>
                          <a:pt x="389" y="186"/>
                        </a:lnTo>
                        <a:lnTo>
                          <a:pt x="389" y="186"/>
                        </a:lnTo>
                        <a:lnTo>
                          <a:pt x="400" y="182"/>
                        </a:lnTo>
                        <a:lnTo>
                          <a:pt x="411" y="178"/>
                        </a:lnTo>
                        <a:lnTo>
                          <a:pt x="420" y="172"/>
                        </a:lnTo>
                        <a:lnTo>
                          <a:pt x="428" y="165"/>
                        </a:lnTo>
                        <a:lnTo>
                          <a:pt x="428" y="165"/>
                        </a:lnTo>
                        <a:lnTo>
                          <a:pt x="436" y="155"/>
                        </a:lnTo>
                        <a:lnTo>
                          <a:pt x="439" y="150"/>
                        </a:lnTo>
                        <a:lnTo>
                          <a:pt x="441" y="145"/>
                        </a:lnTo>
                        <a:lnTo>
                          <a:pt x="443" y="140"/>
                        </a:lnTo>
                        <a:lnTo>
                          <a:pt x="443" y="136"/>
                        </a:lnTo>
                        <a:lnTo>
                          <a:pt x="443" y="130"/>
                        </a:lnTo>
                        <a:lnTo>
                          <a:pt x="441" y="126"/>
                        </a:lnTo>
                        <a:lnTo>
                          <a:pt x="441" y="126"/>
                        </a:lnTo>
                        <a:lnTo>
                          <a:pt x="437" y="121"/>
                        </a:lnTo>
                        <a:lnTo>
                          <a:pt x="437" y="121"/>
                        </a:lnTo>
                        <a:lnTo>
                          <a:pt x="433" y="118"/>
                        </a:lnTo>
                        <a:lnTo>
                          <a:pt x="426" y="115"/>
                        </a:lnTo>
                        <a:lnTo>
                          <a:pt x="420" y="113"/>
                        </a:lnTo>
                        <a:lnTo>
                          <a:pt x="413" y="112"/>
                        </a:lnTo>
                        <a:lnTo>
                          <a:pt x="413" y="112"/>
                        </a:lnTo>
                        <a:lnTo>
                          <a:pt x="398" y="113"/>
                        </a:lnTo>
                        <a:lnTo>
                          <a:pt x="398" y="113"/>
                        </a:lnTo>
                        <a:lnTo>
                          <a:pt x="389" y="115"/>
                        </a:lnTo>
                        <a:lnTo>
                          <a:pt x="380" y="116"/>
                        </a:lnTo>
                        <a:lnTo>
                          <a:pt x="380" y="116"/>
                        </a:lnTo>
                        <a:lnTo>
                          <a:pt x="373" y="115"/>
                        </a:lnTo>
                        <a:lnTo>
                          <a:pt x="365" y="113"/>
                        </a:lnTo>
                        <a:lnTo>
                          <a:pt x="365" y="113"/>
                        </a:lnTo>
                        <a:lnTo>
                          <a:pt x="361" y="111"/>
                        </a:lnTo>
                        <a:lnTo>
                          <a:pt x="358" y="110"/>
                        </a:lnTo>
                        <a:lnTo>
                          <a:pt x="358" y="110"/>
                        </a:lnTo>
                        <a:lnTo>
                          <a:pt x="355" y="108"/>
                        </a:lnTo>
                        <a:lnTo>
                          <a:pt x="355" y="108"/>
                        </a:lnTo>
                        <a:lnTo>
                          <a:pt x="354" y="109"/>
                        </a:lnTo>
                        <a:lnTo>
                          <a:pt x="351" y="110"/>
                        </a:lnTo>
                        <a:lnTo>
                          <a:pt x="351" y="110"/>
                        </a:lnTo>
                        <a:lnTo>
                          <a:pt x="345" y="115"/>
                        </a:lnTo>
                        <a:lnTo>
                          <a:pt x="341" y="120"/>
                        </a:lnTo>
                        <a:lnTo>
                          <a:pt x="341" y="120"/>
                        </a:lnTo>
                        <a:lnTo>
                          <a:pt x="333" y="127"/>
                        </a:lnTo>
                        <a:lnTo>
                          <a:pt x="333" y="127"/>
                        </a:lnTo>
                        <a:lnTo>
                          <a:pt x="328" y="131"/>
                        </a:lnTo>
                        <a:lnTo>
                          <a:pt x="321" y="136"/>
                        </a:lnTo>
                        <a:lnTo>
                          <a:pt x="321" y="136"/>
                        </a:lnTo>
                        <a:lnTo>
                          <a:pt x="314" y="140"/>
                        </a:lnTo>
                        <a:lnTo>
                          <a:pt x="309" y="144"/>
                        </a:lnTo>
                        <a:lnTo>
                          <a:pt x="304" y="149"/>
                        </a:lnTo>
                        <a:lnTo>
                          <a:pt x="302" y="153"/>
                        </a:lnTo>
                        <a:lnTo>
                          <a:pt x="302" y="153"/>
                        </a:lnTo>
                        <a:lnTo>
                          <a:pt x="308" y="154"/>
                        </a:lnTo>
                        <a:lnTo>
                          <a:pt x="308" y="154"/>
                        </a:lnTo>
                        <a:lnTo>
                          <a:pt x="319" y="153"/>
                        </a:lnTo>
                        <a:lnTo>
                          <a:pt x="319" y="153"/>
                        </a:lnTo>
                        <a:lnTo>
                          <a:pt x="332" y="152"/>
                        </a:lnTo>
                        <a:lnTo>
                          <a:pt x="332" y="152"/>
                        </a:lnTo>
                        <a:lnTo>
                          <a:pt x="338" y="153"/>
                        </a:lnTo>
                        <a:lnTo>
                          <a:pt x="344" y="154"/>
                        </a:lnTo>
                        <a:lnTo>
                          <a:pt x="344" y="154"/>
                        </a:lnTo>
                        <a:lnTo>
                          <a:pt x="347" y="157"/>
                        </a:lnTo>
                        <a:lnTo>
                          <a:pt x="349" y="160"/>
                        </a:lnTo>
                        <a:lnTo>
                          <a:pt x="349" y="160"/>
                        </a:lnTo>
                        <a:lnTo>
                          <a:pt x="347" y="163"/>
                        </a:lnTo>
                        <a:lnTo>
                          <a:pt x="345" y="165"/>
                        </a:lnTo>
                        <a:lnTo>
                          <a:pt x="345" y="165"/>
                        </a:lnTo>
                        <a:lnTo>
                          <a:pt x="329" y="169"/>
                        </a:lnTo>
                        <a:lnTo>
                          <a:pt x="320" y="171"/>
                        </a:lnTo>
                        <a:lnTo>
                          <a:pt x="311" y="171"/>
                        </a:lnTo>
                        <a:lnTo>
                          <a:pt x="311" y="171"/>
                        </a:lnTo>
                        <a:lnTo>
                          <a:pt x="303" y="171"/>
                        </a:lnTo>
                        <a:lnTo>
                          <a:pt x="298" y="169"/>
                        </a:lnTo>
                        <a:lnTo>
                          <a:pt x="293" y="166"/>
                        </a:lnTo>
                        <a:lnTo>
                          <a:pt x="290" y="162"/>
                        </a:lnTo>
                        <a:lnTo>
                          <a:pt x="290" y="162"/>
                        </a:lnTo>
                        <a:lnTo>
                          <a:pt x="289" y="159"/>
                        </a:lnTo>
                        <a:lnTo>
                          <a:pt x="288" y="155"/>
                        </a:lnTo>
                        <a:lnTo>
                          <a:pt x="289" y="147"/>
                        </a:lnTo>
                        <a:lnTo>
                          <a:pt x="289" y="147"/>
                        </a:lnTo>
                        <a:lnTo>
                          <a:pt x="291" y="142"/>
                        </a:lnTo>
                        <a:lnTo>
                          <a:pt x="293" y="137"/>
                        </a:lnTo>
                        <a:lnTo>
                          <a:pt x="296" y="132"/>
                        </a:lnTo>
                        <a:lnTo>
                          <a:pt x="300" y="128"/>
                        </a:lnTo>
                        <a:lnTo>
                          <a:pt x="309" y="121"/>
                        </a:lnTo>
                        <a:lnTo>
                          <a:pt x="318" y="116"/>
                        </a:lnTo>
                        <a:lnTo>
                          <a:pt x="318" y="116"/>
                        </a:lnTo>
                        <a:lnTo>
                          <a:pt x="326" y="110"/>
                        </a:lnTo>
                        <a:lnTo>
                          <a:pt x="333" y="106"/>
                        </a:lnTo>
                        <a:lnTo>
                          <a:pt x="333" y="106"/>
                        </a:lnTo>
                        <a:lnTo>
                          <a:pt x="337" y="102"/>
                        </a:lnTo>
                        <a:lnTo>
                          <a:pt x="339" y="98"/>
                        </a:lnTo>
                        <a:lnTo>
                          <a:pt x="341" y="93"/>
                        </a:lnTo>
                        <a:lnTo>
                          <a:pt x="341" y="88"/>
                        </a:lnTo>
                        <a:lnTo>
                          <a:pt x="340" y="84"/>
                        </a:lnTo>
                        <a:lnTo>
                          <a:pt x="337" y="78"/>
                        </a:lnTo>
                        <a:lnTo>
                          <a:pt x="334" y="71"/>
                        </a:lnTo>
                        <a:lnTo>
                          <a:pt x="329" y="65"/>
                        </a:lnTo>
                        <a:lnTo>
                          <a:pt x="329" y="65"/>
                        </a:lnTo>
                        <a:lnTo>
                          <a:pt x="326" y="63"/>
                        </a:lnTo>
                        <a:lnTo>
                          <a:pt x="325" y="62"/>
                        </a:lnTo>
                        <a:lnTo>
                          <a:pt x="325" y="62"/>
                        </a:lnTo>
                        <a:lnTo>
                          <a:pt x="318" y="53"/>
                        </a:lnTo>
                        <a:lnTo>
                          <a:pt x="315" y="46"/>
                        </a:lnTo>
                        <a:lnTo>
                          <a:pt x="313" y="40"/>
                        </a:lnTo>
                        <a:lnTo>
                          <a:pt x="313" y="40"/>
                        </a:lnTo>
                        <a:lnTo>
                          <a:pt x="313" y="38"/>
                        </a:lnTo>
                        <a:lnTo>
                          <a:pt x="313" y="38"/>
                        </a:lnTo>
                        <a:lnTo>
                          <a:pt x="312" y="35"/>
                        </a:lnTo>
                        <a:lnTo>
                          <a:pt x="312" y="35"/>
                        </a:lnTo>
                        <a:lnTo>
                          <a:pt x="311" y="34"/>
                        </a:lnTo>
                        <a:lnTo>
                          <a:pt x="311" y="34"/>
                        </a:lnTo>
                        <a:lnTo>
                          <a:pt x="305" y="30"/>
                        </a:lnTo>
                        <a:lnTo>
                          <a:pt x="305" y="30"/>
                        </a:lnTo>
                        <a:lnTo>
                          <a:pt x="303" y="28"/>
                        </a:lnTo>
                        <a:lnTo>
                          <a:pt x="300" y="25"/>
                        </a:lnTo>
                        <a:lnTo>
                          <a:pt x="297" y="20"/>
                        </a:lnTo>
                        <a:lnTo>
                          <a:pt x="297" y="20"/>
                        </a:lnTo>
                        <a:lnTo>
                          <a:pt x="296" y="17"/>
                        </a:lnTo>
                        <a:lnTo>
                          <a:pt x="296" y="17"/>
                        </a:lnTo>
                        <a:lnTo>
                          <a:pt x="292" y="11"/>
                        </a:lnTo>
                        <a:lnTo>
                          <a:pt x="292" y="11"/>
                        </a:lnTo>
                        <a:lnTo>
                          <a:pt x="290" y="5"/>
                        </a:lnTo>
                        <a:lnTo>
                          <a:pt x="288" y="3"/>
                        </a:lnTo>
                        <a:lnTo>
                          <a:pt x="284" y="1"/>
                        </a:lnTo>
                        <a:lnTo>
                          <a:pt x="284" y="1"/>
                        </a:lnTo>
                        <a:lnTo>
                          <a:pt x="281" y="0"/>
                        </a:lnTo>
                        <a:lnTo>
                          <a:pt x="277" y="0"/>
                        </a:lnTo>
                        <a:lnTo>
                          <a:pt x="277" y="0"/>
                        </a:lnTo>
                        <a:lnTo>
                          <a:pt x="271" y="0"/>
                        </a:lnTo>
                        <a:lnTo>
                          <a:pt x="266" y="2"/>
                        </a:lnTo>
                        <a:lnTo>
                          <a:pt x="253" y="6"/>
                        </a:lnTo>
                        <a:lnTo>
                          <a:pt x="253" y="6"/>
                        </a:lnTo>
                        <a:lnTo>
                          <a:pt x="246" y="8"/>
                        </a:lnTo>
                        <a:lnTo>
                          <a:pt x="246" y="8"/>
                        </a:lnTo>
                        <a:lnTo>
                          <a:pt x="236" y="12"/>
                        </a:lnTo>
                        <a:lnTo>
                          <a:pt x="226" y="12"/>
                        </a:lnTo>
                        <a:lnTo>
                          <a:pt x="226" y="12"/>
                        </a:lnTo>
                        <a:lnTo>
                          <a:pt x="216" y="13"/>
                        </a:lnTo>
                        <a:lnTo>
                          <a:pt x="212" y="14"/>
                        </a:lnTo>
                        <a:lnTo>
                          <a:pt x="208" y="15"/>
                        </a:lnTo>
                        <a:lnTo>
                          <a:pt x="208" y="15"/>
                        </a:lnTo>
                        <a:lnTo>
                          <a:pt x="208" y="15"/>
                        </a:lnTo>
                        <a:lnTo>
                          <a:pt x="208" y="15"/>
                        </a:lnTo>
                        <a:lnTo>
                          <a:pt x="197" y="20"/>
                        </a:lnTo>
                        <a:lnTo>
                          <a:pt x="189" y="26"/>
                        </a:lnTo>
                        <a:lnTo>
                          <a:pt x="179" y="34"/>
                        </a:lnTo>
                        <a:lnTo>
                          <a:pt x="171" y="41"/>
                        </a:lnTo>
                        <a:lnTo>
                          <a:pt x="171" y="41"/>
                        </a:lnTo>
                        <a:lnTo>
                          <a:pt x="157" y="54"/>
                        </a:lnTo>
                        <a:lnTo>
                          <a:pt x="151" y="59"/>
                        </a:lnTo>
                        <a:lnTo>
                          <a:pt x="143" y="64"/>
                        </a:lnTo>
                        <a:lnTo>
                          <a:pt x="143" y="64"/>
                        </a:lnTo>
                        <a:lnTo>
                          <a:pt x="131" y="70"/>
                        </a:lnTo>
                        <a:lnTo>
                          <a:pt x="117" y="75"/>
                        </a:lnTo>
                        <a:lnTo>
                          <a:pt x="117" y="75"/>
                        </a:lnTo>
                        <a:lnTo>
                          <a:pt x="105" y="78"/>
                        </a:lnTo>
                        <a:lnTo>
                          <a:pt x="93" y="80"/>
                        </a:lnTo>
                        <a:lnTo>
                          <a:pt x="93" y="80"/>
                        </a:lnTo>
                        <a:lnTo>
                          <a:pt x="80" y="82"/>
                        </a:lnTo>
                        <a:lnTo>
                          <a:pt x="67" y="84"/>
                        </a:lnTo>
                        <a:lnTo>
                          <a:pt x="67" y="84"/>
                        </a:lnTo>
                        <a:lnTo>
                          <a:pt x="55" y="88"/>
                        </a:lnTo>
                        <a:lnTo>
                          <a:pt x="45" y="92"/>
                        </a:lnTo>
                        <a:lnTo>
                          <a:pt x="38" y="98"/>
                        </a:lnTo>
                        <a:lnTo>
                          <a:pt x="30" y="104"/>
                        </a:lnTo>
                        <a:lnTo>
                          <a:pt x="30" y="104"/>
                        </a:lnTo>
                        <a:lnTo>
                          <a:pt x="24" y="112"/>
                        </a:lnTo>
                        <a:lnTo>
                          <a:pt x="19" y="122"/>
                        </a:lnTo>
                        <a:lnTo>
                          <a:pt x="19" y="122"/>
                        </a:lnTo>
                        <a:lnTo>
                          <a:pt x="17" y="129"/>
                        </a:lnTo>
                        <a:lnTo>
                          <a:pt x="14" y="137"/>
                        </a:lnTo>
                        <a:lnTo>
                          <a:pt x="10" y="152"/>
                        </a:lnTo>
                        <a:lnTo>
                          <a:pt x="10" y="152"/>
                        </a:lnTo>
                        <a:lnTo>
                          <a:pt x="6" y="169"/>
                        </a:lnTo>
                        <a:lnTo>
                          <a:pt x="6" y="169"/>
                        </a:lnTo>
                        <a:lnTo>
                          <a:pt x="4" y="178"/>
                        </a:lnTo>
                        <a:lnTo>
                          <a:pt x="4" y="178"/>
                        </a:lnTo>
                        <a:lnTo>
                          <a:pt x="1" y="190"/>
                        </a:lnTo>
                        <a:lnTo>
                          <a:pt x="0" y="195"/>
                        </a:lnTo>
                        <a:lnTo>
                          <a:pt x="0" y="201"/>
                        </a:lnTo>
                        <a:lnTo>
                          <a:pt x="1" y="206"/>
                        </a:lnTo>
                        <a:lnTo>
                          <a:pt x="3" y="210"/>
                        </a:lnTo>
                        <a:lnTo>
                          <a:pt x="6" y="215"/>
                        </a:lnTo>
                        <a:lnTo>
                          <a:pt x="10" y="220"/>
                        </a:lnTo>
                        <a:lnTo>
                          <a:pt x="10" y="220"/>
                        </a:lnTo>
                        <a:lnTo>
                          <a:pt x="14" y="222"/>
                        </a:lnTo>
                        <a:lnTo>
                          <a:pt x="14" y="222"/>
                        </a:lnTo>
                        <a:lnTo>
                          <a:pt x="17" y="223"/>
                        </a:lnTo>
                        <a:lnTo>
                          <a:pt x="17" y="223"/>
                        </a:lnTo>
                        <a:lnTo>
                          <a:pt x="18" y="224"/>
                        </a:lnTo>
                        <a:lnTo>
                          <a:pt x="18" y="224"/>
                        </a:lnTo>
                        <a:lnTo>
                          <a:pt x="22" y="228"/>
                        </a:lnTo>
                        <a:lnTo>
                          <a:pt x="24" y="232"/>
                        </a:lnTo>
                        <a:lnTo>
                          <a:pt x="27" y="242"/>
                        </a:lnTo>
                        <a:lnTo>
                          <a:pt x="27" y="242"/>
                        </a:lnTo>
                        <a:lnTo>
                          <a:pt x="28" y="244"/>
                        </a:lnTo>
                        <a:lnTo>
                          <a:pt x="28" y="244"/>
                        </a:lnTo>
                        <a:lnTo>
                          <a:pt x="30" y="250"/>
                        </a:lnTo>
                        <a:lnTo>
                          <a:pt x="33" y="256"/>
                        </a:lnTo>
                        <a:lnTo>
                          <a:pt x="41" y="267"/>
                        </a:lnTo>
                        <a:lnTo>
                          <a:pt x="41" y="267"/>
                        </a:lnTo>
                        <a:lnTo>
                          <a:pt x="47" y="273"/>
                        </a:lnTo>
                        <a:lnTo>
                          <a:pt x="54" y="279"/>
                        </a:lnTo>
                        <a:lnTo>
                          <a:pt x="62" y="284"/>
                        </a:lnTo>
                        <a:lnTo>
                          <a:pt x="69" y="289"/>
                        </a:lnTo>
                        <a:lnTo>
                          <a:pt x="69" y="289"/>
                        </a:lnTo>
                        <a:lnTo>
                          <a:pt x="73" y="290"/>
                        </a:lnTo>
                        <a:lnTo>
                          <a:pt x="77" y="291"/>
                        </a:lnTo>
                        <a:lnTo>
                          <a:pt x="90" y="293"/>
                        </a:lnTo>
                        <a:lnTo>
                          <a:pt x="104" y="293"/>
                        </a:lnTo>
                        <a:lnTo>
                          <a:pt x="119" y="292"/>
                        </a:lnTo>
                        <a:lnTo>
                          <a:pt x="147" y="289"/>
                        </a:lnTo>
                        <a:lnTo>
                          <a:pt x="163" y="288"/>
                        </a:lnTo>
                        <a:lnTo>
                          <a:pt x="163" y="288"/>
                        </a:lnTo>
                        <a:lnTo>
                          <a:pt x="174" y="287"/>
                        </a:lnTo>
                        <a:lnTo>
                          <a:pt x="174" y="287"/>
                        </a:lnTo>
                        <a:lnTo>
                          <a:pt x="180" y="286"/>
                        </a:lnTo>
                        <a:lnTo>
                          <a:pt x="180" y="286"/>
                        </a:lnTo>
                        <a:lnTo>
                          <a:pt x="183" y="284"/>
                        </a:lnTo>
                        <a:lnTo>
                          <a:pt x="183" y="284"/>
                        </a:lnTo>
                        <a:lnTo>
                          <a:pt x="185" y="282"/>
                        </a:lnTo>
                        <a:lnTo>
                          <a:pt x="185" y="282"/>
                        </a:lnTo>
                        <a:lnTo>
                          <a:pt x="190" y="276"/>
                        </a:lnTo>
                        <a:lnTo>
                          <a:pt x="193" y="270"/>
                        </a:lnTo>
                        <a:lnTo>
                          <a:pt x="193" y="270"/>
                        </a:lnTo>
                        <a:lnTo>
                          <a:pt x="193" y="269"/>
                        </a:lnTo>
                        <a:lnTo>
                          <a:pt x="193" y="269"/>
                        </a:lnTo>
                        <a:lnTo>
                          <a:pt x="193" y="268"/>
                        </a:lnTo>
                        <a:lnTo>
                          <a:pt x="193" y="268"/>
                        </a:lnTo>
                        <a:lnTo>
                          <a:pt x="192" y="267"/>
                        </a:lnTo>
                        <a:lnTo>
                          <a:pt x="192" y="267"/>
                        </a:lnTo>
                        <a:lnTo>
                          <a:pt x="185" y="266"/>
                        </a:lnTo>
                        <a:lnTo>
                          <a:pt x="177" y="264"/>
                        </a:lnTo>
                        <a:lnTo>
                          <a:pt x="171" y="261"/>
                        </a:lnTo>
                        <a:lnTo>
                          <a:pt x="166" y="254"/>
                        </a:lnTo>
                        <a:lnTo>
                          <a:pt x="166" y="254"/>
                        </a:lnTo>
                        <a:lnTo>
                          <a:pt x="164" y="251"/>
                        </a:lnTo>
                        <a:lnTo>
                          <a:pt x="162" y="247"/>
                        </a:lnTo>
                        <a:lnTo>
                          <a:pt x="159" y="237"/>
                        </a:lnTo>
                        <a:lnTo>
                          <a:pt x="159" y="237"/>
                        </a:lnTo>
                        <a:lnTo>
                          <a:pt x="159" y="231"/>
                        </a:lnTo>
                        <a:lnTo>
                          <a:pt x="159" y="225"/>
                        </a:lnTo>
                        <a:lnTo>
                          <a:pt x="162" y="219"/>
                        </a:lnTo>
                        <a:lnTo>
                          <a:pt x="164" y="212"/>
                        </a:lnTo>
                        <a:lnTo>
                          <a:pt x="167" y="207"/>
                        </a:lnTo>
                        <a:lnTo>
                          <a:pt x="171" y="203"/>
                        </a:lnTo>
                        <a:lnTo>
                          <a:pt x="175" y="199"/>
                        </a:lnTo>
                        <a:lnTo>
                          <a:pt x="180" y="194"/>
                        </a:lnTo>
                        <a:lnTo>
                          <a:pt x="180" y="194"/>
                        </a:lnTo>
                        <a:lnTo>
                          <a:pt x="180" y="194"/>
                        </a:lnTo>
                        <a:lnTo>
                          <a:pt x="180" y="194"/>
                        </a:lnTo>
                        <a:lnTo>
                          <a:pt x="183" y="193"/>
                        </a:lnTo>
                        <a:lnTo>
                          <a:pt x="185" y="193"/>
                        </a:lnTo>
                        <a:lnTo>
                          <a:pt x="187" y="194"/>
                        </a:lnTo>
                        <a:lnTo>
                          <a:pt x="188" y="196"/>
                        </a:lnTo>
                        <a:lnTo>
                          <a:pt x="188" y="196"/>
                        </a:lnTo>
                        <a:lnTo>
                          <a:pt x="189" y="199"/>
                        </a:lnTo>
                        <a:lnTo>
                          <a:pt x="189" y="201"/>
                        </a:lnTo>
                        <a:lnTo>
                          <a:pt x="188" y="202"/>
                        </a:lnTo>
                        <a:lnTo>
                          <a:pt x="187" y="204"/>
                        </a:lnTo>
                        <a:lnTo>
                          <a:pt x="187" y="204"/>
                        </a:lnTo>
                        <a:close/>
                        <a:moveTo>
                          <a:pt x="147" y="137"/>
                        </a:moveTo>
                        <a:lnTo>
                          <a:pt x="147" y="137"/>
                        </a:lnTo>
                        <a:lnTo>
                          <a:pt x="142" y="138"/>
                        </a:lnTo>
                        <a:lnTo>
                          <a:pt x="142" y="138"/>
                        </a:lnTo>
                        <a:lnTo>
                          <a:pt x="131" y="140"/>
                        </a:lnTo>
                        <a:lnTo>
                          <a:pt x="121" y="143"/>
                        </a:lnTo>
                        <a:lnTo>
                          <a:pt x="115" y="146"/>
                        </a:lnTo>
                        <a:lnTo>
                          <a:pt x="111" y="148"/>
                        </a:lnTo>
                        <a:lnTo>
                          <a:pt x="108" y="152"/>
                        </a:lnTo>
                        <a:lnTo>
                          <a:pt x="105" y="157"/>
                        </a:lnTo>
                        <a:lnTo>
                          <a:pt x="105" y="157"/>
                        </a:lnTo>
                        <a:lnTo>
                          <a:pt x="105" y="157"/>
                        </a:lnTo>
                        <a:lnTo>
                          <a:pt x="105" y="157"/>
                        </a:lnTo>
                        <a:lnTo>
                          <a:pt x="103" y="163"/>
                        </a:lnTo>
                        <a:lnTo>
                          <a:pt x="103" y="163"/>
                        </a:lnTo>
                        <a:lnTo>
                          <a:pt x="102" y="167"/>
                        </a:lnTo>
                        <a:lnTo>
                          <a:pt x="101" y="171"/>
                        </a:lnTo>
                        <a:lnTo>
                          <a:pt x="101" y="171"/>
                        </a:lnTo>
                        <a:lnTo>
                          <a:pt x="98" y="174"/>
                        </a:lnTo>
                        <a:lnTo>
                          <a:pt x="96" y="176"/>
                        </a:lnTo>
                        <a:lnTo>
                          <a:pt x="96" y="176"/>
                        </a:lnTo>
                        <a:lnTo>
                          <a:pt x="96" y="176"/>
                        </a:lnTo>
                        <a:lnTo>
                          <a:pt x="95" y="178"/>
                        </a:lnTo>
                        <a:lnTo>
                          <a:pt x="95" y="178"/>
                        </a:lnTo>
                        <a:lnTo>
                          <a:pt x="91" y="181"/>
                        </a:lnTo>
                        <a:lnTo>
                          <a:pt x="86" y="183"/>
                        </a:lnTo>
                        <a:lnTo>
                          <a:pt x="76" y="185"/>
                        </a:lnTo>
                        <a:lnTo>
                          <a:pt x="76" y="185"/>
                        </a:lnTo>
                        <a:lnTo>
                          <a:pt x="70" y="187"/>
                        </a:lnTo>
                        <a:lnTo>
                          <a:pt x="65" y="189"/>
                        </a:lnTo>
                        <a:lnTo>
                          <a:pt x="65" y="189"/>
                        </a:lnTo>
                        <a:lnTo>
                          <a:pt x="65" y="189"/>
                        </a:lnTo>
                        <a:lnTo>
                          <a:pt x="65" y="189"/>
                        </a:lnTo>
                        <a:lnTo>
                          <a:pt x="63" y="191"/>
                        </a:lnTo>
                        <a:lnTo>
                          <a:pt x="61" y="192"/>
                        </a:lnTo>
                        <a:lnTo>
                          <a:pt x="61" y="192"/>
                        </a:lnTo>
                        <a:lnTo>
                          <a:pt x="60" y="195"/>
                        </a:lnTo>
                        <a:lnTo>
                          <a:pt x="60" y="195"/>
                        </a:lnTo>
                        <a:lnTo>
                          <a:pt x="57" y="198"/>
                        </a:lnTo>
                        <a:lnTo>
                          <a:pt x="55" y="199"/>
                        </a:lnTo>
                        <a:lnTo>
                          <a:pt x="55" y="199"/>
                        </a:lnTo>
                        <a:lnTo>
                          <a:pt x="53" y="198"/>
                        </a:lnTo>
                        <a:lnTo>
                          <a:pt x="53" y="198"/>
                        </a:lnTo>
                        <a:lnTo>
                          <a:pt x="51" y="196"/>
                        </a:lnTo>
                        <a:lnTo>
                          <a:pt x="50" y="195"/>
                        </a:lnTo>
                        <a:lnTo>
                          <a:pt x="50" y="193"/>
                        </a:lnTo>
                        <a:lnTo>
                          <a:pt x="50" y="191"/>
                        </a:lnTo>
                        <a:lnTo>
                          <a:pt x="50" y="191"/>
                        </a:lnTo>
                        <a:lnTo>
                          <a:pt x="51" y="188"/>
                        </a:lnTo>
                        <a:lnTo>
                          <a:pt x="51" y="188"/>
                        </a:lnTo>
                        <a:lnTo>
                          <a:pt x="51" y="187"/>
                        </a:lnTo>
                        <a:lnTo>
                          <a:pt x="51" y="187"/>
                        </a:lnTo>
                        <a:lnTo>
                          <a:pt x="53" y="184"/>
                        </a:lnTo>
                        <a:lnTo>
                          <a:pt x="55" y="181"/>
                        </a:lnTo>
                        <a:lnTo>
                          <a:pt x="59" y="179"/>
                        </a:lnTo>
                        <a:lnTo>
                          <a:pt x="59" y="179"/>
                        </a:lnTo>
                        <a:lnTo>
                          <a:pt x="65" y="175"/>
                        </a:lnTo>
                        <a:lnTo>
                          <a:pt x="72" y="172"/>
                        </a:lnTo>
                        <a:lnTo>
                          <a:pt x="72" y="172"/>
                        </a:lnTo>
                        <a:lnTo>
                          <a:pt x="79" y="170"/>
                        </a:lnTo>
                        <a:lnTo>
                          <a:pt x="85" y="166"/>
                        </a:lnTo>
                        <a:lnTo>
                          <a:pt x="85" y="166"/>
                        </a:lnTo>
                        <a:lnTo>
                          <a:pt x="86" y="163"/>
                        </a:lnTo>
                        <a:lnTo>
                          <a:pt x="87" y="159"/>
                        </a:lnTo>
                        <a:lnTo>
                          <a:pt x="87" y="159"/>
                        </a:lnTo>
                        <a:lnTo>
                          <a:pt x="88" y="154"/>
                        </a:lnTo>
                        <a:lnTo>
                          <a:pt x="89" y="149"/>
                        </a:lnTo>
                        <a:lnTo>
                          <a:pt x="89" y="149"/>
                        </a:lnTo>
                        <a:lnTo>
                          <a:pt x="93" y="143"/>
                        </a:lnTo>
                        <a:lnTo>
                          <a:pt x="97" y="137"/>
                        </a:lnTo>
                        <a:lnTo>
                          <a:pt x="104" y="132"/>
                        </a:lnTo>
                        <a:lnTo>
                          <a:pt x="110" y="128"/>
                        </a:lnTo>
                        <a:lnTo>
                          <a:pt x="116" y="126"/>
                        </a:lnTo>
                        <a:lnTo>
                          <a:pt x="124" y="123"/>
                        </a:lnTo>
                        <a:lnTo>
                          <a:pt x="138" y="120"/>
                        </a:lnTo>
                        <a:lnTo>
                          <a:pt x="138" y="120"/>
                        </a:lnTo>
                        <a:lnTo>
                          <a:pt x="152" y="117"/>
                        </a:lnTo>
                        <a:lnTo>
                          <a:pt x="165" y="112"/>
                        </a:lnTo>
                        <a:lnTo>
                          <a:pt x="177" y="107"/>
                        </a:lnTo>
                        <a:lnTo>
                          <a:pt x="190" y="101"/>
                        </a:lnTo>
                        <a:lnTo>
                          <a:pt x="190" y="101"/>
                        </a:lnTo>
                        <a:lnTo>
                          <a:pt x="202" y="93"/>
                        </a:lnTo>
                        <a:lnTo>
                          <a:pt x="214" y="86"/>
                        </a:lnTo>
                        <a:lnTo>
                          <a:pt x="237" y="69"/>
                        </a:lnTo>
                        <a:lnTo>
                          <a:pt x="237" y="69"/>
                        </a:lnTo>
                        <a:lnTo>
                          <a:pt x="239" y="68"/>
                        </a:lnTo>
                        <a:lnTo>
                          <a:pt x="239" y="68"/>
                        </a:lnTo>
                        <a:lnTo>
                          <a:pt x="247" y="62"/>
                        </a:lnTo>
                        <a:lnTo>
                          <a:pt x="256" y="56"/>
                        </a:lnTo>
                        <a:lnTo>
                          <a:pt x="264" y="53"/>
                        </a:lnTo>
                        <a:lnTo>
                          <a:pt x="269" y="50"/>
                        </a:lnTo>
                        <a:lnTo>
                          <a:pt x="273" y="50"/>
                        </a:lnTo>
                        <a:lnTo>
                          <a:pt x="273" y="50"/>
                        </a:lnTo>
                        <a:lnTo>
                          <a:pt x="277" y="51"/>
                        </a:lnTo>
                        <a:lnTo>
                          <a:pt x="281" y="53"/>
                        </a:lnTo>
                        <a:lnTo>
                          <a:pt x="281" y="53"/>
                        </a:lnTo>
                        <a:lnTo>
                          <a:pt x="282" y="54"/>
                        </a:lnTo>
                        <a:lnTo>
                          <a:pt x="283" y="56"/>
                        </a:lnTo>
                        <a:lnTo>
                          <a:pt x="283" y="58"/>
                        </a:lnTo>
                        <a:lnTo>
                          <a:pt x="283" y="59"/>
                        </a:lnTo>
                        <a:lnTo>
                          <a:pt x="283" y="59"/>
                        </a:lnTo>
                        <a:lnTo>
                          <a:pt x="282" y="61"/>
                        </a:lnTo>
                        <a:lnTo>
                          <a:pt x="281" y="62"/>
                        </a:lnTo>
                        <a:lnTo>
                          <a:pt x="279" y="63"/>
                        </a:lnTo>
                        <a:lnTo>
                          <a:pt x="277" y="62"/>
                        </a:lnTo>
                        <a:lnTo>
                          <a:pt x="277" y="62"/>
                        </a:lnTo>
                        <a:lnTo>
                          <a:pt x="275" y="62"/>
                        </a:lnTo>
                        <a:lnTo>
                          <a:pt x="275" y="62"/>
                        </a:lnTo>
                        <a:lnTo>
                          <a:pt x="271" y="63"/>
                        </a:lnTo>
                        <a:lnTo>
                          <a:pt x="268" y="64"/>
                        </a:lnTo>
                        <a:lnTo>
                          <a:pt x="259" y="69"/>
                        </a:lnTo>
                        <a:lnTo>
                          <a:pt x="251" y="77"/>
                        </a:lnTo>
                        <a:lnTo>
                          <a:pt x="245" y="83"/>
                        </a:lnTo>
                        <a:lnTo>
                          <a:pt x="245" y="83"/>
                        </a:lnTo>
                        <a:lnTo>
                          <a:pt x="239" y="88"/>
                        </a:lnTo>
                        <a:lnTo>
                          <a:pt x="239" y="88"/>
                        </a:lnTo>
                        <a:lnTo>
                          <a:pt x="230" y="96"/>
                        </a:lnTo>
                        <a:lnTo>
                          <a:pt x="220" y="103"/>
                        </a:lnTo>
                        <a:lnTo>
                          <a:pt x="210" y="110"/>
                        </a:lnTo>
                        <a:lnTo>
                          <a:pt x="198" y="117"/>
                        </a:lnTo>
                        <a:lnTo>
                          <a:pt x="198" y="117"/>
                        </a:lnTo>
                        <a:lnTo>
                          <a:pt x="186" y="124"/>
                        </a:lnTo>
                        <a:lnTo>
                          <a:pt x="173" y="129"/>
                        </a:lnTo>
                        <a:lnTo>
                          <a:pt x="159" y="133"/>
                        </a:lnTo>
                        <a:lnTo>
                          <a:pt x="147" y="137"/>
                        </a:lnTo>
                        <a:lnTo>
                          <a:pt x="147" y="137"/>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94" name="Freeform 14">
                    <a:extLst>
                      <a:ext uri="{FF2B5EF4-FFF2-40B4-BE49-F238E27FC236}">
                        <a16:creationId xmlns:a16="http://schemas.microsoft.com/office/drawing/2014/main" id="{79285D28-2BB0-4E2E-B87E-9DB281B6746B}"/>
                      </a:ext>
                    </a:extLst>
                  </p:cNvPr>
                  <p:cNvSpPr>
                    <a:spLocks noEditPoints="1"/>
                  </p:cNvSpPr>
                  <p:nvPr/>
                </p:nvSpPr>
                <p:spPr bwMode="auto">
                  <a:xfrm>
                    <a:off x="4651989" y="1718952"/>
                    <a:ext cx="345259" cy="415222"/>
                  </a:xfrm>
                  <a:custGeom>
                    <a:avLst/>
                    <a:gdLst>
                      <a:gd name="T0" fmla="*/ 46 w 281"/>
                      <a:gd name="T1" fmla="*/ 28 h 264"/>
                      <a:gd name="T2" fmla="*/ 68 w 281"/>
                      <a:gd name="T3" fmla="*/ 41 h 264"/>
                      <a:gd name="T4" fmla="*/ 85 w 281"/>
                      <a:gd name="T5" fmla="*/ 61 h 264"/>
                      <a:gd name="T6" fmla="*/ 81 w 281"/>
                      <a:gd name="T7" fmla="*/ 84 h 264"/>
                      <a:gd name="T8" fmla="*/ 58 w 281"/>
                      <a:gd name="T9" fmla="*/ 98 h 264"/>
                      <a:gd name="T10" fmla="*/ 29 w 281"/>
                      <a:gd name="T11" fmla="*/ 115 h 264"/>
                      <a:gd name="T12" fmla="*/ 5 w 281"/>
                      <a:gd name="T13" fmla="*/ 151 h 264"/>
                      <a:gd name="T14" fmla="*/ 1 w 281"/>
                      <a:gd name="T15" fmla="*/ 217 h 264"/>
                      <a:gd name="T16" fmla="*/ 4 w 281"/>
                      <a:gd name="T17" fmla="*/ 254 h 264"/>
                      <a:gd name="T18" fmla="*/ 26 w 281"/>
                      <a:gd name="T19" fmla="*/ 246 h 264"/>
                      <a:gd name="T20" fmla="*/ 59 w 281"/>
                      <a:gd name="T21" fmla="*/ 216 h 264"/>
                      <a:gd name="T22" fmla="*/ 93 w 281"/>
                      <a:gd name="T23" fmla="*/ 206 h 264"/>
                      <a:gd name="T24" fmla="*/ 109 w 281"/>
                      <a:gd name="T25" fmla="*/ 203 h 264"/>
                      <a:gd name="T26" fmla="*/ 141 w 281"/>
                      <a:gd name="T27" fmla="*/ 192 h 264"/>
                      <a:gd name="T28" fmla="*/ 153 w 281"/>
                      <a:gd name="T29" fmla="*/ 192 h 264"/>
                      <a:gd name="T30" fmla="*/ 155 w 281"/>
                      <a:gd name="T31" fmla="*/ 192 h 264"/>
                      <a:gd name="T32" fmla="*/ 163 w 281"/>
                      <a:gd name="T33" fmla="*/ 195 h 264"/>
                      <a:gd name="T34" fmla="*/ 172 w 281"/>
                      <a:gd name="T35" fmla="*/ 203 h 264"/>
                      <a:gd name="T36" fmla="*/ 181 w 281"/>
                      <a:gd name="T37" fmla="*/ 218 h 264"/>
                      <a:gd name="T38" fmla="*/ 194 w 281"/>
                      <a:gd name="T39" fmla="*/ 229 h 264"/>
                      <a:gd name="T40" fmla="*/ 223 w 281"/>
                      <a:gd name="T41" fmla="*/ 229 h 264"/>
                      <a:gd name="T42" fmla="*/ 235 w 281"/>
                      <a:gd name="T43" fmla="*/ 223 h 264"/>
                      <a:gd name="T44" fmla="*/ 253 w 281"/>
                      <a:gd name="T45" fmla="*/ 191 h 264"/>
                      <a:gd name="T46" fmla="*/ 254 w 281"/>
                      <a:gd name="T47" fmla="*/ 149 h 264"/>
                      <a:gd name="T48" fmla="*/ 255 w 281"/>
                      <a:gd name="T49" fmla="*/ 112 h 264"/>
                      <a:gd name="T50" fmla="*/ 264 w 281"/>
                      <a:gd name="T51" fmla="*/ 98 h 264"/>
                      <a:gd name="T52" fmla="*/ 281 w 281"/>
                      <a:gd name="T53" fmla="*/ 87 h 264"/>
                      <a:gd name="T54" fmla="*/ 272 w 281"/>
                      <a:gd name="T55" fmla="*/ 80 h 264"/>
                      <a:gd name="T56" fmla="*/ 245 w 281"/>
                      <a:gd name="T57" fmla="*/ 76 h 264"/>
                      <a:gd name="T58" fmla="*/ 222 w 281"/>
                      <a:gd name="T59" fmla="*/ 69 h 264"/>
                      <a:gd name="T60" fmla="*/ 212 w 281"/>
                      <a:gd name="T61" fmla="*/ 45 h 264"/>
                      <a:gd name="T62" fmla="*/ 213 w 281"/>
                      <a:gd name="T63" fmla="*/ 30 h 264"/>
                      <a:gd name="T64" fmla="*/ 181 w 281"/>
                      <a:gd name="T65" fmla="*/ 22 h 264"/>
                      <a:gd name="T66" fmla="*/ 162 w 281"/>
                      <a:gd name="T67" fmla="*/ 17 h 264"/>
                      <a:gd name="T68" fmla="*/ 140 w 281"/>
                      <a:gd name="T69" fmla="*/ 16 h 264"/>
                      <a:gd name="T70" fmla="*/ 112 w 281"/>
                      <a:gd name="T71" fmla="*/ 6 h 264"/>
                      <a:gd name="T72" fmla="*/ 84 w 281"/>
                      <a:gd name="T73" fmla="*/ 1 h 264"/>
                      <a:gd name="T74" fmla="*/ 61 w 281"/>
                      <a:gd name="T75" fmla="*/ 2 h 264"/>
                      <a:gd name="T76" fmla="*/ 43 w 281"/>
                      <a:gd name="T77" fmla="*/ 23 h 264"/>
                      <a:gd name="T78" fmla="*/ 98 w 281"/>
                      <a:gd name="T79" fmla="*/ 53 h 264"/>
                      <a:gd name="T80" fmla="*/ 122 w 281"/>
                      <a:gd name="T81" fmla="*/ 39 h 264"/>
                      <a:gd name="T82" fmla="*/ 152 w 281"/>
                      <a:gd name="T83" fmla="*/ 32 h 264"/>
                      <a:gd name="T84" fmla="*/ 168 w 281"/>
                      <a:gd name="T85" fmla="*/ 39 h 264"/>
                      <a:gd name="T86" fmla="*/ 175 w 281"/>
                      <a:gd name="T87" fmla="*/ 67 h 264"/>
                      <a:gd name="T88" fmla="*/ 166 w 281"/>
                      <a:gd name="T89" fmla="*/ 110 h 264"/>
                      <a:gd name="T90" fmla="*/ 158 w 281"/>
                      <a:gd name="T91" fmla="*/ 146 h 264"/>
                      <a:gd name="T92" fmla="*/ 173 w 281"/>
                      <a:gd name="T93" fmla="*/ 180 h 264"/>
                      <a:gd name="T94" fmla="*/ 196 w 281"/>
                      <a:gd name="T95" fmla="*/ 187 h 264"/>
                      <a:gd name="T96" fmla="*/ 207 w 281"/>
                      <a:gd name="T97" fmla="*/ 186 h 264"/>
                      <a:gd name="T98" fmla="*/ 207 w 281"/>
                      <a:gd name="T99" fmla="*/ 194 h 264"/>
                      <a:gd name="T100" fmla="*/ 188 w 281"/>
                      <a:gd name="T101" fmla="*/ 199 h 264"/>
                      <a:gd name="T102" fmla="*/ 158 w 281"/>
                      <a:gd name="T103" fmla="*/ 185 h 264"/>
                      <a:gd name="T104" fmla="*/ 140 w 281"/>
                      <a:gd name="T105" fmla="*/ 146 h 264"/>
                      <a:gd name="T106" fmla="*/ 149 w 281"/>
                      <a:gd name="T107" fmla="*/ 104 h 264"/>
                      <a:gd name="T108" fmla="*/ 158 w 281"/>
                      <a:gd name="T109" fmla="*/ 64 h 264"/>
                      <a:gd name="T110" fmla="*/ 143 w 281"/>
                      <a:gd name="T111" fmla="*/ 49 h 264"/>
                      <a:gd name="T112" fmla="*/ 125 w 281"/>
                      <a:gd name="T113" fmla="*/ 53 h 264"/>
                      <a:gd name="T114" fmla="*/ 100 w 281"/>
                      <a:gd name="T115" fmla="*/ 64 h 264"/>
                      <a:gd name="T116" fmla="*/ 95 w 281"/>
                      <a:gd name="T117"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264">
                        <a:moveTo>
                          <a:pt x="43" y="23"/>
                        </a:moveTo>
                        <a:lnTo>
                          <a:pt x="43" y="23"/>
                        </a:lnTo>
                        <a:lnTo>
                          <a:pt x="44" y="25"/>
                        </a:lnTo>
                        <a:lnTo>
                          <a:pt x="44" y="25"/>
                        </a:lnTo>
                        <a:lnTo>
                          <a:pt x="46" y="28"/>
                        </a:lnTo>
                        <a:lnTo>
                          <a:pt x="50" y="30"/>
                        </a:lnTo>
                        <a:lnTo>
                          <a:pt x="59" y="36"/>
                        </a:lnTo>
                        <a:lnTo>
                          <a:pt x="59" y="36"/>
                        </a:lnTo>
                        <a:lnTo>
                          <a:pt x="68" y="41"/>
                        </a:lnTo>
                        <a:lnTo>
                          <a:pt x="68" y="41"/>
                        </a:lnTo>
                        <a:lnTo>
                          <a:pt x="75" y="45"/>
                        </a:lnTo>
                        <a:lnTo>
                          <a:pt x="80" y="49"/>
                        </a:lnTo>
                        <a:lnTo>
                          <a:pt x="83" y="56"/>
                        </a:lnTo>
                        <a:lnTo>
                          <a:pt x="85" y="61"/>
                        </a:lnTo>
                        <a:lnTo>
                          <a:pt x="85" y="61"/>
                        </a:lnTo>
                        <a:lnTo>
                          <a:pt x="86" y="67"/>
                        </a:lnTo>
                        <a:lnTo>
                          <a:pt x="86" y="72"/>
                        </a:lnTo>
                        <a:lnTo>
                          <a:pt x="84" y="79"/>
                        </a:lnTo>
                        <a:lnTo>
                          <a:pt x="81" y="84"/>
                        </a:lnTo>
                        <a:lnTo>
                          <a:pt x="81" y="84"/>
                        </a:lnTo>
                        <a:lnTo>
                          <a:pt x="80" y="85"/>
                        </a:lnTo>
                        <a:lnTo>
                          <a:pt x="80" y="85"/>
                        </a:lnTo>
                        <a:lnTo>
                          <a:pt x="75" y="89"/>
                        </a:lnTo>
                        <a:lnTo>
                          <a:pt x="69" y="92"/>
                        </a:lnTo>
                        <a:lnTo>
                          <a:pt x="58" y="98"/>
                        </a:lnTo>
                        <a:lnTo>
                          <a:pt x="58" y="98"/>
                        </a:lnTo>
                        <a:lnTo>
                          <a:pt x="49" y="101"/>
                        </a:lnTo>
                        <a:lnTo>
                          <a:pt x="42" y="105"/>
                        </a:lnTo>
                        <a:lnTo>
                          <a:pt x="42" y="105"/>
                        </a:lnTo>
                        <a:lnTo>
                          <a:pt x="29" y="115"/>
                        </a:lnTo>
                        <a:lnTo>
                          <a:pt x="19" y="126"/>
                        </a:lnTo>
                        <a:lnTo>
                          <a:pt x="10" y="139"/>
                        </a:lnTo>
                        <a:lnTo>
                          <a:pt x="7" y="145"/>
                        </a:lnTo>
                        <a:lnTo>
                          <a:pt x="5" y="151"/>
                        </a:lnTo>
                        <a:lnTo>
                          <a:pt x="5" y="151"/>
                        </a:lnTo>
                        <a:lnTo>
                          <a:pt x="3" y="160"/>
                        </a:lnTo>
                        <a:lnTo>
                          <a:pt x="1" y="167"/>
                        </a:lnTo>
                        <a:lnTo>
                          <a:pt x="0" y="184"/>
                        </a:lnTo>
                        <a:lnTo>
                          <a:pt x="0" y="201"/>
                        </a:lnTo>
                        <a:lnTo>
                          <a:pt x="1" y="217"/>
                        </a:lnTo>
                        <a:lnTo>
                          <a:pt x="1" y="217"/>
                        </a:lnTo>
                        <a:lnTo>
                          <a:pt x="2" y="227"/>
                        </a:lnTo>
                        <a:lnTo>
                          <a:pt x="2" y="227"/>
                        </a:lnTo>
                        <a:lnTo>
                          <a:pt x="4" y="245"/>
                        </a:lnTo>
                        <a:lnTo>
                          <a:pt x="4" y="254"/>
                        </a:lnTo>
                        <a:lnTo>
                          <a:pt x="3" y="264"/>
                        </a:lnTo>
                        <a:lnTo>
                          <a:pt x="3" y="264"/>
                        </a:lnTo>
                        <a:lnTo>
                          <a:pt x="15" y="255"/>
                        </a:lnTo>
                        <a:lnTo>
                          <a:pt x="26" y="246"/>
                        </a:lnTo>
                        <a:lnTo>
                          <a:pt x="26" y="246"/>
                        </a:lnTo>
                        <a:lnTo>
                          <a:pt x="30" y="242"/>
                        </a:lnTo>
                        <a:lnTo>
                          <a:pt x="30" y="242"/>
                        </a:lnTo>
                        <a:lnTo>
                          <a:pt x="40" y="232"/>
                        </a:lnTo>
                        <a:lnTo>
                          <a:pt x="49" y="224"/>
                        </a:lnTo>
                        <a:lnTo>
                          <a:pt x="59" y="216"/>
                        </a:lnTo>
                        <a:lnTo>
                          <a:pt x="70" y="210"/>
                        </a:lnTo>
                        <a:lnTo>
                          <a:pt x="70" y="210"/>
                        </a:lnTo>
                        <a:lnTo>
                          <a:pt x="77" y="208"/>
                        </a:lnTo>
                        <a:lnTo>
                          <a:pt x="82" y="207"/>
                        </a:lnTo>
                        <a:lnTo>
                          <a:pt x="93" y="206"/>
                        </a:lnTo>
                        <a:lnTo>
                          <a:pt x="93" y="206"/>
                        </a:lnTo>
                        <a:lnTo>
                          <a:pt x="102" y="205"/>
                        </a:lnTo>
                        <a:lnTo>
                          <a:pt x="109" y="203"/>
                        </a:lnTo>
                        <a:lnTo>
                          <a:pt x="109" y="203"/>
                        </a:lnTo>
                        <a:lnTo>
                          <a:pt x="109" y="203"/>
                        </a:lnTo>
                        <a:lnTo>
                          <a:pt x="109" y="203"/>
                        </a:lnTo>
                        <a:lnTo>
                          <a:pt x="119" y="199"/>
                        </a:lnTo>
                        <a:lnTo>
                          <a:pt x="119" y="199"/>
                        </a:lnTo>
                        <a:lnTo>
                          <a:pt x="133" y="194"/>
                        </a:lnTo>
                        <a:lnTo>
                          <a:pt x="141" y="192"/>
                        </a:lnTo>
                        <a:lnTo>
                          <a:pt x="148" y="192"/>
                        </a:lnTo>
                        <a:lnTo>
                          <a:pt x="148" y="192"/>
                        </a:lnTo>
                        <a:lnTo>
                          <a:pt x="150" y="192"/>
                        </a:lnTo>
                        <a:lnTo>
                          <a:pt x="150" y="192"/>
                        </a:lnTo>
                        <a:lnTo>
                          <a:pt x="153" y="192"/>
                        </a:lnTo>
                        <a:lnTo>
                          <a:pt x="154" y="192"/>
                        </a:lnTo>
                        <a:lnTo>
                          <a:pt x="154" y="192"/>
                        </a:lnTo>
                        <a:lnTo>
                          <a:pt x="154" y="192"/>
                        </a:lnTo>
                        <a:lnTo>
                          <a:pt x="154" y="192"/>
                        </a:lnTo>
                        <a:lnTo>
                          <a:pt x="155" y="192"/>
                        </a:lnTo>
                        <a:lnTo>
                          <a:pt x="155" y="192"/>
                        </a:lnTo>
                        <a:lnTo>
                          <a:pt x="155" y="192"/>
                        </a:lnTo>
                        <a:lnTo>
                          <a:pt x="159" y="193"/>
                        </a:lnTo>
                        <a:lnTo>
                          <a:pt x="159" y="193"/>
                        </a:lnTo>
                        <a:lnTo>
                          <a:pt x="163" y="195"/>
                        </a:lnTo>
                        <a:lnTo>
                          <a:pt x="163" y="195"/>
                        </a:lnTo>
                        <a:lnTo>
                          <a:pt x="163" y="195"/>
                        </a:lnTo>
                        <a:lnTo>
                          <a:pt x="163" y="195"/>
                        </a:lnTo>
                        <a:lnTo>
                          <a:pt x="168" y="198"/>
                        </a:lnTo>
                        <a:lnTo>
                          <a:pt x="172" y="203"/>
                        </a:lnTo>
                        <a:lnTo>
                          <a:pt x="178" y="212"/>
                        </a:lnTo>
                        <a:lnTo>
                          <a:pt x="178" y="212"/>
                        </a:lnTo>
                        <a:lnTo>
                          <a:pt x="181" y="217"/>
                        </a:lnTo>
                        <a:lnTo>
                          <a:pt x="181" y="217"/>
                        </a:lnTo>
                        <a:lnTo>
                          <a:pt x="181" y="218"/>
                        </a:lnTo>
                        <a:lnTo>
                          <a:pt x="181" y="218"/>
                        </a:lnTo>
                        <a:lnTo>
                          <a:pt x="184" y="222"/>
                        </a:lnTo>
                        <a:lnTo>
                          <a:pt x="187" y="225"/>
                        </a:lnTo>
                        <a:lnTo>
                          <a:pt x="190" y="227"/>
                        </a:lnTo>
                        <a:lnTo>
                          <a:pt x="194" y="229"/>
                        </a:lnTo>
                        <a:lnTo>
                          <a:pt x="202" y="230"/>
                        </a:lnTo>
                        <a:lnTo>
                          <a:pt x="208" y="230"/>
                        </a:lnTo>
                        <a:lnTo>
                          <a:pt x="208" y="230"/>
                        </a:lnTo>
                        <a:lnTo>
                          <a:pt x="215" y="230"/>
                        </a:lnTo>
                        <a:lnTo>
                          <a:pt x="223" y="229"/>
                        </a:lnTo>
                        <a:lnTo>
                          <a:pt x="229" y="226"/>
                        </a:lnTo>
                        <a:lnTo>
                          <a:pt x="235" y="223"/>
                        </a:lnTo>
                        <a:lnTo>
                          <a:pt x="235" y="223"/>
                        </a:lnTo>
                        <a:lnTo>
                          <a:pt x="235" y="223"/>
                        </a:lnTo>
                        <a:lnTo>
                          <a:pt x="235" y="223"/>
                        </a:lnTo>
                        <a:lnTo>
                          <a:pt x="238" y="221"/>
                        </a:lnTo>
                        <a:lnTo>
                          <a:pt x="242" y="217"/>
                        </a:lnTo>
                        <a:lnTo>
                          <a:pt x="247" y="209"/>
                        </a:lnTo>
                        <a:lnTo>
                          <a:pt x="250" y="201"/>
                        </a:lnTo>
                        <a:lnTo>
                          <a:pt x="253" y="191"/>
                        </a:lnTo>
                        <a:lnTo>
                          <a:pt x="254" y="182"/>
                        </a:lnTo>
                        <a:lnTo>
                          <a:pt x="254" y="171"/>
                        </a:lnTo>
                        <a:lnTo>
                          <a:pt x="254" y="152"/>
                        </a:lnTo>
                        <a:lnTo>
                          <a:pt x="254" y="149"/>
                        </a:lnTo>
                        <a:lnTo>
                          <a:pt x="254" y="149"/>
                        </a:lnTo>
                        <a:lnTo>
                          <a:pt x="253" y="144"/>
                        </a:lnTo>
                        <a:lnTo>
                          <a:pt x="253" y="144"/>
                        </a:lnTo>
                        <a:lnTo>
                          <a:pt x="253" y="133"/>
                        </a:lnTo>
                        <a:lnTo>
                          <a:pt x="253" y="123"/>
                        </a:lnTo>
                        <a:lnTo>
                          <a:pt x="255" y="112"/>
                        </a:lnTo>
                        <a:lnTo>
                          <a:pt x="257" y="108"/>
                        </a:lnTo>
                        <a:lnTo>
                          <a:pt x="259" y="103"/>
                        </a:lnTo>
                        <a:lnTo>
                          <a:pt x="259" y="103"/>
                        </a:lnTo>
                        <a:lnTo>
                          <a:pt x="264" y="98"/>
                        </a:lnTo>
                        <a:lnTo>
                          <a:pt x="264" y="98"/>
                        </a:lnTo>
                        <a:lnTo>
                          <a:pt x="269" y="93"/>
                        </a:lnTo>
                        <a:lnTo>
                          <a:pt x="275" y="90"/>
                        </a:lnTo>
                        <a:lnTo>
                          <a:pt x="275" y="90"/>
                        </a:lnTo>
                        <a:lnTo>
                          <a:pt x="281" y="87"/>
                        </a:lnTo>
                        <a:lnTo>
                          <a:pt x="281" y="87"/>
                        </a:lnTo>
                        <a:lnTo>
                          <a:pt x="279" y="86"/>
                        </a:lnTo>
                        <a:lnTo>
                          <a:pt x="279" y="86"/>
                        </a:lnTo>
                        <a:lnTo>
                          <a:pt x="277" y="83"/>
                        </a:lnTo>
                        <a:lnTo>
                          <a:pt x="277" y="83"/>
                        </a:lnTo>
                        <a:lnTo>
                          <a:pt x="272" y="80"/>
                        </a:lnTo>
                        <a:lnTo>
                          <a:pt x="266" y="78"/>
                        </a:lnTo>
                        <a:lnTo>
                          <a:pt x="259" y="77"/>
                        </a:lnTo>
                        <a:lnTo>
                          <a:pt x="252" y="77"/>
                        </a:lnTo>
                        <a:lnTo>
                          <a:pt x="252" y="77"/>
                        </a:lnTo>
                        <a:lnTo>
                          <a:pt x="245" y="76"/>
                        </a:lnTo>
                        <a:lnTo>
                          <a:pt x="237" y="76"/>
                        </a:lnTo>
                        <a:lnTo>
                          <a:pt x="230" y="73"/>
                        </a:lnTo>
                        <a:lnTo>
                          <a:pt x="223" y="69"/>
                        </a:lnTo>
                        <a:lnTo>
                          <a:pt x="223" y="69"/>
                        </a:lnTo>
                        <a:lnTo>
                          <a:pt x="222" y="69"/>
                        </a:lnTo>
                        <a:lnTo>
                          <a:pt x="222" y="69"/>
                        </a:lnTo>
                        <a:lnTo>
                          <a:pt x="217" y="64"/>
                        </a:lnTo>
                        <a:lnTo>
                          <a:pt x="214" y="58"/>
                        </a:lnTo>
                        <a:lnTo>
                          <a:pt x="212" y="51"/>
                        </a:lnTo>
                        <a:lnTo>
                          <a:pt x="212" y="45"/>
                        </a:lnTo>
                        <a:lnTo>
                          <a:pt x="212" y="45"/>
                        </a:lnTo>
                        <a:lnTo>
                          <a:pt x="212" y="38"/>
                        </a:lnTo>
                        <a:lnTo>
                          <a:pt x="212" y="38"/>
                        </a:lnTo>
                        <a:lnTo>
                          <a:pt x="213" y="30"/>
                        </a:lnTo>
                        <a:lnTo>
                          <a:pt x="213" y="30"/>
                        </a:lnTo>
                        <a:lnTo>
                          <a:pt x="205" y="29"/>
                        </a:lnTo>
                        <a:lnTo>
                          <a:pt x="196" y="28"/>
                        </a:lnTo>
                        <a:lnTo>
                          <a:pt x="188" y="26"/>
                        </a:lnTo>
                        <a:lnTo>
                          <a:pt x="181" y="22"/>
                        </a:lnTo>
                        <a:lnTo>
                          <a:pt x="181" y="22"/>
                        </a:lnTo>
                        <a:lnTo>
                          <a:pt x="173" y="19"/>
                        </a:lnTo>
                        <a:lnTo>
                          <a:pt x="166" y="17"/>
                        </a:lnTo>
                        <a:lnTo>
                          <a:pt x="166" y="17"/>
                        </a:lnTo>
                        <a:lnTo>
                          <a:pt x="162" y="17"/>
                        </a:lnTo>
                        <a:lnTo>
                          <a:pt x="162" y="17"/>
                        </a:lnTo>
                        <a:lnTo>
                          <a:pt x="155" y="17"/>
                        </a:lnTo>
                        <a:lnTo>
                          <a:pt x="155" y="17"/>
                        </a:lnTo>
                        <a:lnTo>
                          <a:pt x="149" y="17"/>
                        </a:lnTo>
                        <a:lnTo>
                          <a:pt x="149" y="17"/>
                        </a:lnTo>
                        <a:lnTo>
                          <a:pt x="140" y="16"/>
                        </a:lnTo>
                        <a:lnTo>
                          <a:pt x="140" y="16"/>
                        </a:lnTo>
                        <a:lnTo>
                          <a:pt x="130" y="14"/>
                        </a:lnTo>
                        <a:lnTo>
                          <a:pt x="122" y="9"/>
                        </a:lnTo>
                        <a:lnTo>
                          <a:pt x="122" y="9"/>
                        </a:lnTo>
                        <a:lnTo>
                          <a:pt x="112" y="6"/>
                        </a:lnTo>
                        <a:lnTo>
                          <a:pt x="103" y="3"/>
                        </a:lnTo>
                        <a:lnTo>
                          <a:pt x="103" y="3"/>
                        </a:lnTo>
                        <a:lnTo>
                          <a:pt x="95" y="2"/>
                        </a:lnTo>
                        <a:lnTo>
                          <a:pt x="95" y="2"/>
                        </a:lnTo>
                        <a:lnTo>
                          <a:pt x="84" y="1"/>
                        </a:lnTo>
                        <a:lnTo>
                          <a:pt x="74" y="0"/>
                        </a:lnTo>
                        <a:lnTo>
                          <a:pt x="74" y="0"/>
                        </a:lnTo>
                        <a:lnTo>
                          <a:pt x="67" y="1"/>
                        </a:lnTo>
                        <a:lnTo>
                          <a:pt x="61" y="2"/>
                        </a:lnTo>
                        <a:lnTo>
                          <a:pt x="61" y="2"/>
                        </a:lnTo>
                        <a:lnTo>
                          <a:pt x="55" y="6"/>
                        </a:lnTo>
                        <a:lnTo>
                          <a:pt x="48" y="10"/>
                        </a:lnTo>
                        <a:lnTo>
                          <a:pt x="44" y="17"/>
                        </a:lnTo>
                        <a:lnTo>
                          <a:pt x="43" y="20"/>
                        </a:lnTo>
                        <a:lnTo>
                          <a:pt x="43" y="23"/>
                        </a:lnTo>
                        <a:lnTo>
                          <a:pt x="43" y="23"/>
                        </a:lnTo>
                        <a:lnTo>
                          <a:pt x="43" y="23"/>
                        </a:lnTo>
                        <a:lnTo>
                          <a:pt x="43" y="23"/>
                        </a:lnTo>
                        <a:close/>
                        <a:moveTo>
                          <a:pt x="98" y="53"/>
                        </a:moveTo>
                        <a:lnTo>
                          <a:pt x="98" y="53"/>
                        </a:lnTo>
                        <a:lnTo>
                          <a:pt x="99" y="52"/>
                        </a:lnTo>
                        <a:lnTo>
                          <a:pt x="101" y="52"/>
                        </a:lnTo>
                        <a:lnTo>
                          <a:pt x="101" y="52"/>
                        </a:lnTo>
                        <a:lnTo>
                          <a:pt x="110" y="45"/>
                        </a:lnTo>
                        <a:lnTo>
                          <a:pt x="122" y="39"/>
                        </a:lnTo>
                        <a:lnTo>
                          <a:pt x="134" y="35"/>
                        </a:lnTo>
                        <a:lnTo>
                          <a:pt x="141" y="32"/>
                        </a:lnTo>
                        <a:lnTo>
                          <a:pt x="147" y="32"/>
                        </a:lnTo>
                        <a:lnTo>
                          <a:pt x="147" y="32"/>
                        </a:lnTo>
                        <a:lnTo>
                          <a:pt x="152" y="32"/>
                        </a:lnTo>
                        <a:lnTo>
                          <a:pt x="157" y="33"/>
                        </a:lnTo>
                        <a:lnTo>
                          <a:pt x="161" y="36"/>
                        </a:lnTo>
                        <a:lnTo>
                          <a:pt x="165" y="38"/>
                        </a:lnTo>
                        <a:lnTo>
                          <a:pt x="165" y="38"/>
                        </a:lnTo>
                        <a:lnTo>
                          <a:pt x="168" y="39"/>
                        </a:lnTo>
                        <a:lnTo>
                          <a:pt x="170" y="41"/>
                        </a:lnTo>
                        <a:lnTo>
                          <a:pt x="173" y="46"/>
                        </a:lnTo>
                        <a:lnTo>
                          <a:pt x="174" y="52"/>
                        </a:lnTo>
                        <a:lnTo>
                          <a:pt x="175" y="60"/>
                        </a:lnTo>
                        <a:lnTo>
                          <a:pt x="175" y="67"/>
                        </a:lnTo>
                        <a:lnTo>
                          <a:pt x="174" y="74"/>
                        </a:lnTo>
                        <a:lnTo>
                          <a:pt x="173" y="86"/>
                        </a:lnTo>
                        <a:lnTo>
                          <a:pt x="173" y="86"/>
                        </a:lnTo>
                        <a:lnTo>
                          <a:pt x="169" y="99"/>
                        </a:lnTo>
                        <a:lnTo>
                          <a:pt x="166" y="110"/>
                        </a:lnTo>
                        <a:lnTo>
                          <a:pt x="166" y="110"/>
                        </a:lnTo>
                        <a:lnTo>
                          <a:pt x="162" y="123"/>
                        </a:lnTo>
                        <a:lnTo>
                          <a:pt x="159" y="136"/>
                        </a:lnTo>
                        <a:lnTo>
                          <a:pt x="159" y="136"/>
                        </a:lnTo>
                        <a:lnTo>
                          <a:pt x="158" y="146"/>
                        </a:lnTo>
                        <a:lnTo>
                          <a:pt x="160" y="157"/>
                        </a:lnTo>
                        <a:lnTo>
                          <a:pt x="164" y="167"/>
                        </a:lnTo>
                        <a:lnTo>
                          <a:pt x="169" y="175"/>
                        </a:lnTo>
                        <a:lnTo>
                          <a:pt x="169" y="175"/>
                        </a:lnTo>
                        <a:lnTo>
                          <a:pt x="173" y="180"/>
                        </a:lnTo>
                        <a:lnTo>
                          <a:pt x="178" y="184"/>
                        </a:lnTo>
                        <a:lnTo>
                          <a:pt x="184" y="186"/>
                        </a:lnTo>
                        <a:lnTo>
                          <a:pt x="191" y="187"/>
                        </a:lnTo>
                        <a:lnTo>
                          <a:pt x="191" y="187"/>
                        </a:lnTo>
                        <a:lnTo>
                          <a:pt x="196" y="187"/>
                        </a:lnTo>
                        <a:lnTo>
                          <a:pt x="202" y="185"/>
                        </a:lnTo>
                        <a:lnTo>
                          <a:pt x="202" y="185"/>
                        </a:lnTo>
                        <a:lnTo>
                          <a:pt x="204" y="185"/>
                        </a:lnTo>
                        <a:lnTo>
                          <a:pt x="205" y="185"/>
                        </a:lnTo>
                        <a:lnTo>
                          <a:pt x="207" y="186"/>
                        </a:lnTo>
                        <a:lnTo>
                          <a:pt x="208" y="188"/>
                        </a:lnTo>
                        <a:lnTo>
                          <a:pt x="208" y="188"/>
                        </a:lnTo>
                        <a:lnTo>
                          <a:pt x="208" y="190"/>
                        </a:lnTo>
                        <a:lnTo>
                          <a:pt x="208" y="192"/>
                        </a:lnTo>
                        <a:lnTo>
                          <a:pt x="207" y="194"/>
                        </a:lnTo>
                        <a:lnTo>
                          <a:pt x="206" y="195"/>
                        </a:lnTo>
                        <a:lnTo>
                          <a:pt x="206" y="195"/>
                        </a:lnTo>
                        <a:lnTo>
                          <a:pt x="196" y="198"/>
                        </a:lnTo>
                        <a:lnTo>
                          <a:pt x="188" y="199"/>
                        </a:lnTo>
                        <a:lnTo>
                          <a:pt x="188" y="199"/>
                        </a:lnTo>
                        <a:lnTo>
                          <a:pt x="180" y="198"/>
                        </a:lnTo>
                        <a:lnTo>
                          <a:pt x="171" y="195"/>
                        </a:lnTo>
                        <a:lnTo>
                          <a:pt x="164" y="191"/>
                        </a:lnTo>
                        <a:lnTo>
                          <a:pt x="158" y="185"/>
                        </a:lnTo>
                        <a:lnTo>
                          <a:pt x="158" y="185"/>
                        </a:lnTo>
                        <a:lnTo>
                          <a:pt x="153" y="181"/>
                        </a:lnTo>
                        <a:lnTo>
                          <a:pt x="149" y="175"/>
                        </a:lnTo>
                        <a:lnTo>
                          <a:pt x="144" y="164"/>
                        </a:lnTo>
                        <a:lnTo>
                          <a:pt x="141" y="152"/>
                        </a:lnTo>
                        <a:lnTo>
                          <a:pt x="140" y="146"/>
                        </a:lnTo>
                        <a:lnTo>
                          <a:pt x="140" y="141"/>
                        </a:lnTo>
                        <a:lnTo>
                          <a:pt x="140" y="141"/>
                        </a:lnTo>
                        <a:lnTo>
                          <a:pt x="141" y="131"/>
                        </a:lnTo>
                        <a:lnTo>
                          <a:pt x="143" y="122"/>
                        </a:lnTo>
                        <a:lnTo>
                          <a:pt x="149" y="104"/>
                        </a:lnTo>
                        <a:lnTo>
                          <a:pt x="149" y="104"/>
                        </a:lnTo>
                        <a:lnTo>
                          <a:pt x="153" y="90"/>
                        </a:lnTo>
                        <a:lnTo>
                          <a:pt x="157" y="77"/>
                        </a:lnTo>
                        <a:lnTo>
                          <a:pt x="158" y="70"/>
                        </a:lnTo>
                        <a:lnTo>
                          <a:pt x="158" y="64"/>
                        </a:lnTo>
                        <a:lnTo>
                          <a:pt x="157" y="58"/>
                        </a:lnTo>
                        <a:lnTo>
                          <a:pt x="154" y="51"/>
                        </a:lnTo>
                        <a:lnTo>
                          <a:pt x="154" y="51"/>
                        </a:lnTo>
                        <a:lnTo>
                          <a:pt x="148" y="49"/>
                        </a:lnTo>
                        <a:lnTo>
                          <a:pt x="143" y="49"/>
                        </a:lnTo>
                        <a:lnTo>
                          <a:pt x="143" y="49"/>
                        </a:lnTo>
                        <a:lnTo>
                          <a:pt x="139" y="49"/>
                        </a:lnTo>
                        <a:lnTo>
                          <a:pt x="134" y="50"/>
                        </a:lnTo>
                        <a:lnTo>
                          <a:pt x="134" y="50"/>
                        </a:lnTo>
                        <a:lnTo>
                          <a:pt x="125" y="53"/>
                        </a:lnTo>
                        <a:lnTo>
                          <a:pt x="116" y="58"/>
                        </a:lnTo>
                        <a:lnTo>
                          <a:pt x="116" y="58"/>
                        </a:lnTo>
                        <a:lnTo>
                          <a:pt x="102" y="64"/>
                        </a:lnTo>
                        <a:lnTo>
                          <a:pt x="102" y="64"/>
                        </a:lnTo>
                        <a:lnTo>
                          <a:pt x="100" y="64"/>
                        </a:lnTo>
                        <a:lnTo>
                          <a:pt x="98" y="64"/>
                        </a:lnTo>
                        <a:lnTo>
                          <a:pt x="97" y="63"/>
                        </a:lnTo>
                        <a:lnTo>
                          <a:pt x="96" y="61"/>
                        </a:lnTo>
                        <a:lnTo>
                          <a:pt x="96" y="61"/>
                        </a:lnTo>
                        <a:lnTo>
                          <a:pt x="95" y="59"/>
                        </a:lnTo>
                        <a:lnTo>
                          <a:pt x="95" y="57"/>
                        </a:lnTo>
                        <a:lnTo>
                          <a:pt x="96" y="56"/>
                        </a:lnTo>
                        <a:lnTo>
                          <a:pt x="98" y="53"/>
                        </a:lnTo>
                        <a:lnTo>
                          <a:pt x="98" y="53"/>
                        </a:lnTo>
                        <a:close/>
                      </a:path>
                    </a:pathLst>
                  </a:custGeom>
                  <a:solidFill>
                    <a:srgbClr val="FFFFFF">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grpSp>
        <p:sp>
          <p:nvSpPr>
            <p:cNvPr id="83" name="Freeform 197">
              <a:extLst>
                <a:ext uri="{FF2B5EF4-FFF2-40B4-BE49-F238E27FC236}">
                  <a16:creationId xmlns:a16="http://schemas.microsoft.com/office/drawing/2014/main" id="{59214617-7EDA-43FE-A155-D1B9C6A3230B}"/>
                </a:ext>
              </a:extLst>
            </p:cNvPr>
            <p:cNvSpPr/>
            <p:nvPr/>
          </p:nvSpPr>
          <p:spPr>
            <a:xfrm flipV="1">
              <a:off x="7674808" y="1663925"/>
              <a:ext cx="423708" cy="1750807"/>
            </a:xfrm>
            <a:custGeom>
              <a:avLst/>
              <a:gdLst>
                <a:gd name="connsiteX0" fmla="*/ 195663 w 423708"/>
                <a:gd name="connsiteY0" fmla="*/ 45719 h 1750807"/>
                <a:gd name="connsiteX1" fmla="*/ 228045 w 423708"/>
                <a:gd name="connsiteY1" fmla="*/ 45719 h 1750807"/>
                <a:gd name="connsiteX2" fmla="*/ 239261 w 423708"/>
                <a:gd name="connsiteY2" fmla="*/ 39024 h 1750807"/>
                <a:gd name="connsiteX3" fmla="*/ 240126 w 423708"/>
                <a:gd name="connsiteY3" fmla="*/ 36017 h 1750807"/>
                <a:gd name="connsiteX4" fmla="*/ 247483 w 423708"/>
                <a:gd name="connsiteY4" fmla="*/ 36017 h 1750807"/>
                <a:gd name="connsiteX5" fmla="*/ 255492 w 423708"/>
                <a:gd name="connsiteY5" fmla="*/ 24476 h 1750807"/>
                <a:gd name="connsiteX6" fmla="*/ 247483 w 423708"/>
                <a:gd name="connsiteY6" fmla="*/ 12935 h 1750807"/>
                <a:gd name="connsiteX7" fmla="*/ 241055 w 423708"/>
                <a:gd name="connsiteY7" fmla="*/ 12935 h 1750807"/>
                <a:gd name="connsiteX8" fmla="*/ 239261 w 423708"/>
                <a:gd name="connsiteY8" fmla="*/ 6695 h 1750807"/>
                <a:gd name="connsiteX9" fmla="*/ 228045 w 423708"/>
                <a:gd name="connsiteY9" fmla="*/ 0 h 1750807"/>
                <a:gd name="connsiteX10" fmla="*/ 195663 w 423708"/>
                <a:gd name="connsiteY10" fmla="*/ 0 h 1750807"/>
                <a:gd name="connsiteX11" fmla="*/ 184446 w 423708"/>
                <a:gd name="connsiteY11" fmla="*/ 6695 h 1750807"/>
                <a:gd name="connsiteX12" fmla="*/ 182653 w 423708"/>
                <a:gd name="connsiteY12" fmla="*/ 12935 h 1750807"/>
                <a:gd name="connsiteX13" fmla="*/ 176225 w 423708"/>
                <a:gd name="connsiteY13" fmla="*/ 12935 h 1750807"/>
                <a:gd name="connsiteX14" fmla="*/ 170562 w 423708"/>
                <a:gd name="connsiteY14" fmla="*/ 16315 h 1750807"/>
                <a:gd name="connsiteX15" fmla="*/ 168216 w 423708"/>
                <a:gd name="connsiteY15" fmla="*/ 24476 h 1750807"/>
                <a:gd name="connsiteX16" fmla="*/ 170562 w 423708"/>
                <a:gd name="connsiteY16" fmla="*/ 32637 h 1750807"/>
                <a:gd name="connsiteX17" fmla="*/ 176225 w 423708"/>
                <a:gd name="connsiteY17" fmla="*/ 36017 h 1750807"/>
                <a:gd name="connsiteX18" fmla="*/ 183582 w 423708"/>
                <a:gd name="connsiteY18" fmla="*/ 36017 h 1750807"/>
                <a:gd name="connsiteX19" fmla="*/ 184446 w 423708"/>
                <a:gd name="connsiteY19" fmla="*/ 39024 h 1750807"/>
                <a:gd name="connsiteX20" fmla="*/ 195663 w 423708"/>
                <a:gd name="connsiteY20" fmla="*/ 45719 h 1750807"/>
                <a:gd name="connsiteX21" fmla="*/ 195663 w 423708"/>
                <a:gd name="connsiteY21" fmla="*/ 104793 h 1750807"/>
                <a:gd name="connsiteX22" fmla="*/ 228045 w 423708"/>
                <a:gd name="connsiteY22" fmla="*/ 104793 h 1750807"/>
                <a:gd name="connsiteX23" fmla="*/ 239261 w 423708"/>
                <a:gd name="connsiteY23" fmla="*/ 98098 h 1750807"/>
                <a:gd name="connsiteX24" fmla="*/ 240126 w 423708"/>
                <a:gd name="connsiteY24" fmla="*/ 95091 h 1750807"/>
                <a:gd name="connsiteX25" fmla="*/ 247483 w 423708"/>
                <a:gd name="connsiteY25" fmla="*/ 95091 h 1750807"/>
                <a:gd name="connsiteX26" fmla="*/ 255492 w 423708"/>
                <a:gd name="connsiteY26" fmla="*/ 83550 h 1750807"/>
                <a:gd name="connsiteX27" fmla="*/ 247483 w 423708"/>
                <a:gd name="connsiteY27" fmla="*/ 72009 h 1750807"/>
                <a:gd name="connsiteX28" fmla="*/ 241055 w 423708"/>
                <a:gd name="connsiteY28" fmla="*/ 72009 h 1750807"/>
                <a:gd name="connsiteX29" fmla="*/ 239261 w 423708"/>
                <a:gd name="connsiteY29" fmla="*/ 65769 h 1750807"/>
                <a:gd name="connsiteX30" fmla="*/ 228045 w 423708"/>
                <a:gd name="connsiteY30" fmla="*/ 59074 h 1750807"/>
                <a:gd name="connsiteX31" fmla="*/ 195663 w 423708"/>
                <a:gd name="connsiteY31" fmla="*/ 59074 h 1750807"/>
                <a:gd name="connsiteX32" fmla="*/ 184446 w 423708"/>
                <a:gd name="connsiteY32" fmla="*/ 65769 h 1750807"/>
                <a:gd name="connsiteX33" fmla="*/ 182653 w 423708"/>
                <a:gd name="connsiteY33" fmla="*/ 72009 h 1750807"/>
                <a:gd name="connsiteX34" fmla="*/ 176225 w 423708"/>
                <a:gd name="connsiteY34" fmla="*/ 72009 h 1750807"/>
                <a:gd name="connsiteX35" fmla="*/ 170562 w 423708"/>
                <a:gd name="connsiteY35" fmla="*/ 75389 h 1750807"/>
                <a:gd name="connsiteX36" fmla="*/ 168216 w 423708"/>
                <a:gd name="connsiteY36" fmla="*/ 83550 h 1750807"/>
                <a:gd name="connsiteX37" fmla="*/ 170562 w 423708"/>
                <a:gd name="connsiteY37" fmla="*/ 91711 h 1750807"/>
                <a:gd name="connsiteX38" fmla="*/ 176225 w 423708"/>
                <a:gd name="connsiteY38" fmla="*/ 95091 h 1750807"/>
                <a:gd name="connsiteX39" fmla="*/ 183582 w 423708"/>
                <a:gd name="connsiteY39" fmla="*/ 95091 h 1750807"/>
                <a:gd name="connsiteX40" fmla="*/ 184446 w 423708"/>
                <a:gd name="connsiteY40" fmla="*/ 98098 h 1750807"/>
                <a:gd name="connsiteX41" fmla="*/ 195663 w 423708"/>
                <a:gd name="connsiteY41" fmla="*/ 104793 h 1750807"/>
                <a:gd name="connsiteX42" fmla="*/ 195663 w 423708"/>
                <a:gd name="connsiteY42" fmla="*/ 163869 h 1750807"/>
                <a:gd name="connsiteX43" fmla="*/ 228045 w 423708"/>
                <a:gd name="connsiteY43" fmla="*/ 163869 h 1750807"/>
                <a:gd name="connsiteX44" fmla="*/ 239261 w 423708"/>
                <a:gd name="connsiteY44" fmla="*/ 157174 h 1750807"/>
                <a:gd name="connsiteX45" fmla="*/ 240126 w 423708"/>
                <a:gd name="connsiteY45" fmla="*/ 154167 h 1750807"/>
                <a:gd name="connsiteX46" fmla="*/ 247483 w 423708"/>
                <a:gd name="connsiteY46" fmla="*/ 154167 h 1750807"/>
                <a:gd name="connsiteX47" fmla="*/ 255492 w 423708"/>
                <a:gd name="connsiteY47" fmla="*/ 142626 h 1750807"/>
                <a:gd name="connsiteX48" fmla="*/ 247483 w 423708"/>
                <a:gd name="connsiteY48" fmla="*/ 131085 h 1750807"/>
                <a:gd name="connsiteX49" fmla="*/ 241055 w 423708"/>
                <a:gd name="connsiteY49" fmla="*/ 131085 h 1750807"/>
                <a:gd name="connsiteX50" fmla="*/ 239261 w 423708"/>
                <a:gd name="connsiteY50" fmla="*/ 124845 h 1750807"/>
                <a:gd name="connsiteX51" fmla="*/ 228045 w 423708"/>
                <a:gd name="connsiteY51" fmla="*/ 118150 h 1750807"/>
                <a:gd name="connsiteX52" fmla="*/ 195663 w 423708"/>
                <a:gd name="connsiteY52" fmla="*/ 118150 h 1750807"/>
                <a:gd name="connsiteX53" fmla="*/ 184446 w 423708"/>
                <a:gd name="connsiteY53" fmla="*/ 124845 h 1750807"/>
                <a:gd name="connsiteX54" fmla="*/ 182653 w 423708"/>
                <a:gd name="connsiteY54" fmla="*/ 131085 h 1750807"/>
                <a:gd name="connsiteX55" fmla="*/ 176225 w 423708"/>
                <a:gd name="connsiteY55" fmla="*/ 131085 h 1750807"/>
                <a:gd name="connsiteX56" fmla="*/ 170562 w 423708"/>
                <a:gd name="connsiteY56" fmla="*/ 134465 h 1750807"/>
                <a:gd name="connsiteX57" fmla="*/ 168216 w 423708"/>
                <a:gd name="connsiteY57" fmla="*/ 142626 h 1750807"/>
                <a:gd name="connsiteX58" fmla="*/ 170562 w 423708"/>
                <a:gd name="connsiteY58" fmla="*/ 150787 h 1750807"/>
                <a:gd name="connsiteX59" fmla="*/ 176225 w 423708"/>
                <a:gd name="connsiteY59" fmla="*/ 154167 h 1750807"/>
                <a:gd name="connsiteX60" fmla="*/ 183582 w 423708"/>
                <a:gd name="connsiteY60" fmla="*/ 154167 h 1750807"/>
                <a:gd name="connsiteX61" fmla="*/ 184446 w 423708"/>
                <a:gd name="connsiteY61" fmla="*/ 157174 h 1750807"/>
                <a:gd name="connsiteX62" fmla="*/ 195663 w 423708"/>
                <a:gd name="connsiteY62" fmla="*/ 163869 h 1750807"/>
                <a:gd name="connsiteX63" fmla="*/ 195663 w 423708"/>
                <a:gd name="connsiteY63" fmla="*/ 222945 h 1750807"/>
                <a:gd name="connsiteX64" fmla="*/ 228045 w 423708"/>
                <a:gd name="connsiteY64" fmla="*/ 222945 h 1750807"/>
                <a:gd name="connsiteX65" fmla="*/ 239261 w 423708"/>
                <a:gd name="connsiteY65" fmla="*/ 216250 h 1750807"/>
                <a:gd name="connsiteX66" fmla="*/ 240126 w 423708"/>
                <a:gd name="connsiteY66" fmla="*/ 213243 h 1750807"/>
                <a:gd name="connsiteX67" fmla="*/ 247483 w 423708"/>
                <a:gd name="connsiteY67" fmla="*/ 213243 h 1750807"/>
                <a:gd name="connsiteX68" fmla="*/ 255492 w 423708"/>
                <a:gd name="connsiteY68" fmla="*/ 201702 h 1750807"/>
                <a:gd name="connsiteX69" fmla="*/ 247483 w 423708"/>
                <a:gd name="connsiteY69" fmla="*/ 190161 h 1750807"/>
                <a:gd name="connsiteX70" fmla="*/ 241055 w 423708"/>
                <a:gd name="connsiteY70" fmla="*/ 190161 h 1750807"/>
                <a:gd name="connsiteX71" fmla="*/ 239261 w 423708"/>
                <a:gd name="connsiteY71" fmla="*/ 183921 h 1750807"/>
                <a:gd name="connsiteX72" fmla="*/ 228045 w 423708"/>
                <a:gd name="connsiteY72" fmla="*/ 177226 h 1750807"/>
                <a:gd name="connsiteX73" fmla="*/ 195663 w 423708"/>
                <a:gd name="connsiteY73" fmla="*/ 177226 h 1750807"/>
                <a:gd name="connsiteX74" fmla="*/ 184446 w 423708"/>
                <a:gd name="connsiteY74" fmla="*/ 183921 h 1750807"/>
                <a:gd name="connsiteX75" fmla="*/ 182653 w 423708"/>
                <a:gd name="connsiteY75" fmla="*/ 190161 h 1750807"/>
                <a:gd name="connsiteX76" fmla="*/ 176225 w 423708"/>
                <a:gd name="connsiteY76" fmla="*/ 190161 h 1750807"/>
                <a:gd name="connsiteX77" fmla="*/ 170562 w 423708"/>
                <a:gd name="connsiteY77" fmla="*/ 193541 h 1750807"/>
                <a:gd name="connsiteX78" fmla="*/ 168216 w 423708"/>
                <a:gd name="connsiteY78" fmla="*/ 201702 h 1750807"/>
                <a:gd name="connsiteX79" fmla="*/ 170562 w 423708"/>
                <a:gd name="connsiteY79" fmla="*/ 209863 h 1750807"/>
                <a:gd name="connsiteX80" fmla="*/ 176225 w 423708"/>
                <a:gd name="connsiteY80" fmla="*/ 213243 h 1750807"/>
                <a:gd name="connsiteX81" fmla="*/ 183582 w 423708"/>
                <a:gd name="connsiteY81" fmla="*/ 213243 h 1750807"/>
                <a:gd name="connsiteX82" fmla="*/ 184446 w 423708"/>
                <a:gd name="connsiteY82" fmla="*/ 216250 h 1750807"/>
                <a:gd name="connsiteX83" fmla="*/ 195663 w 423708"/>
                <a:gd name="connsiteY83" fmla="*/ 222945 h 1750807"/>
                <a:gd name="connsiteX84" fmla="*/ 195663 w 423708"/>
                <a:gd name="connsiteY84" fmla="*/ 282021 h 1750807"/>
                <a:gd name="connsiteX85" fmla="*/ 228045 w 423708"/>
                <a:gd name="connsiteY85" fmla="*/ 282021 h 1750807"/>
                <a:gd name="connsiteX86" fmla="*/ 239261 w 423708"/>
                <a:gd name="connsiteY86" fmla="*/ 275326 h 1750807"/>
                <a:gd name="connsiteX87" fmla="*/ 240126 w 423708"/>
                <a:gd name="connsiteY87" fmla="*/ 272319 h 1750807"/>
                <a:gd name="connsiteX88" fmla="*/ 247483 w 423708"/>
                <a:gd name="connsiteY88" fmla="*/ 272319 h 1750807"/>
                <a:gd name="connsiteX89" fmla="*/ 255492 w 423708"/>
                <a:gd name="connsiteY89" fmla="*/ 260778 h 1750807"/>
                <a:gd name="connsiteX90" fmla="*/ 247483 w 423708"/>
                <a:gd name="connsiteY90" fmla="*/ 249237 h 1750807"/>
                <a:gd name="connsiteX91" fmla="*/ 241055 w 423708"/>
                <a:gd name="connsiteY91" fmla="*/ 249237 h 1750807"/>
                <a:gd name="connsiteX92" fmla="*/ 239261 w 423708"/>
                <a:gd name="connsiteY92" fmla="*/ 242997 h 1750807"/>
                <a:gd name="connsiteX93" fmla="*/ 228045 w 423708"/>
                <a:gd name="connsiteY93" fmla="*/ 236302 h 1750807"/>
                <a:gd name="connsiteX94" fmla="*/ 195663 w 423708"/>
                <a:gd name="connsiteY94" fmla="*/ 236302 h 1750807"/>
                <a:gd name="connsiteX95" fmla="*/ 184446 w 423708"/>
                <a:gd name="connsiteY95" fmla="*/ 242997 h 1750807"/>
                <a:gd name="connsiteX96" fmla="*/ 182653 w 423708"/>
                <a:gd name="connsiteY96" fmla="*/ 249237 h 1750807"/>
                <a:gd name="connsiteX97" fmla="*/ 176225 w 423708"/>
                <a:gd name="connsiteY97" fmla="*/ 249237 h 1750807"/>
                <a:gd name="connsiteX98" fmla="*/ 170562 w 423708"/>
                <a:gd name="connsiteY98" fmla="*/ 252617 h 1750807"/>
                <a:gd name="connsiteX99" fmla="*/ 168216 w 423708"/>
                <a:gd name="connsiteY99" fmla="*/ 260778 h 1750807"/>
                <a:gd name="connsiteX100" fmla="*/ 170562 w 423708"/>
                <a:gd name="connsiteY100" fmla="*/ 268939 h 1750807"/>
                <a:gd name="connsiteX101" fmla="*/ 176225 w 423708"/>
                <a:gd name="connsiteY101" fmla="*/ 272319 h 1750807"/>
                <a:gd name="connsiteX102" fmla="*/ 183582 w 423708"/>
                <a:gd name="connsiteY102" fmla="*/ 272319 h 1750807"/>
                <a:gd name="connsiteX103" fmla="*/ 184446 w 423708"/>
                <a:gd name="connsiteY103" fmla="*/ 275326 h 1750807"/>
                <a:gd name="connsiteX104" fmla="*/ 195663 w 423708"/>
                <a:gd name="connsiteY104" fmla="*/ 282021 h 1750807"/>
                <a:gd name="connsiteX105" fmla="*/ 195663 w 423708"/>
                <a:gd name="connsiteY105" fmla="*/ 341097 h 1750807"/>
                <a:gd name="connsiteX106" fmla="*/ 228045 w 423708"/>
                <a:gd name="connsiteY106" fmla="*/ 341097 h 1750807"/>
                <a:gd name="connsiteX107" fmla="*/ 239261 w 423708"/>
                <a:gd name="connsiteY107" fmla="*/ 334402 h 1750807"/>
                <a:gd name="connsiteX108" fmla="*/ 240126 w 423708"/>
                <a:gd name="connsiteY108" fmla="*/ 331395 h 1750807"/>
                <a:gd name="connsiteX109" fmla="*/ 247483 w 423708"/>
                <a:gd name="connsiteY109" fmla="*/ 331395 h 1750807"/>
                <a:gd name="connsiteX110" fmla="*/ 255492 w 423708"/>
                <a:gd name="connsiteY110" fmla="*/ 319854 h 1750807"/>
                <a:gd name="connsiteX111" fmla="*/ 247483 w 423708"/>
                <a:gd name="connsiteY111" fmla="*/ 308313 h 1750807"/>
                <a:gd name="connsiteX112" fmla="*/ 241055 w 423708"/>
                <a:gd name="connsiteY112" fmla="*/ 308313 h 1750807"/>
                <a:gd name="connsiteX113" fmla="*/ 239261 w 423708"/>
                <a:gd name="connsiteY113" fmla="*/ 302073 h 1750807"/>
                <a:gd name="connsiteX114" fmla="*/ 228045 w 423708"/>
                <a:gd name="connsiteY114" fmla="*/ 295378 h 1750807"/>
                <a:gd name="connsiteX115" fmla="*/ 195663 w 423708"/>
                <a:gd name="connsiteY115" fmla="*/ 295378 h 1750807"/>
                <a:gd name="connsiteX116" fmla="*/ 184446 w 423708"/>
                <a:gd name="connsiteY116" fmla="*/ 302073 h 1750807"/>
                <a:gd name="connsiteX117" fmla="*/ 182653 w 423708"/>
                <a:gd name="connsiteY117" fmla="*/ 308313 h 1750807"/>
                <a:gd name="connsiteX118" fmla="*/ 176225 w 423708"/>
                <a:gd name="connsiteY118" fmla="*/ 308313 h 1750807"/>
                <a:gd name="connsiteX119" fmla="*/ 170562 w 423708"/>
                <a:gd name="connsiteY119" fmla="*/ 311693 h 1750807"/>
                <a:gd name="connsiteX120" fmla="*/ 168216 w 423708"/>
                <a:gd name="connsiteY120" fmla="*/ 319854 h 1750807"/>
                <a:gd name="connsiteX121" fmla="*/ 170562 w 423708"/>
                <a:gd name="connsiteY121" fmla="*/ 328015 h 1750807"/>
                <a:gd name="connsiteX122" fmla="*/ 176225 w 423708"/>
                <a:gd name="connsiteY122" fmla="*/ 331395 h 1750807"/>
                <a:gd name="connsiteX123" fmla="*/ 183582 w 423708"/>
                <a:gd name="connsiteY123" fmla="*/ 331395 h 1750807"/>
                <a:gd name="connsiteX124" fmla="*/ 184446 w 423708"/>
                <a:gd name="connsiteY124" fmla="*/ 334402 h 1750807"/>
                <a:gd name="connsiteX125" fmla="*/ 195663 w 423708"/>
                <a:gd name="connsiteY125" fmla="*/ 341097 h 1750807"/>
                <a:gd name="connsiteX126" fmla="*/ 195663 w 423708"/>
                <a:gd name="connsiteY126" fmla="*/ 400173 h 1750807"/>
                <a:gd name="connsiteX127" fmla="*/ 228045 w 423708"/>
                <a:gd name="connsiteY127" fmla="*/ 400173 h 1750807"/>
                <a:gd name="connsiteX128" fmla="*/ 239261 w 423708"/>
                <a:gd name="connsiteY128" fmla="*/ 393478 h 1750807"/>
                <a:gd name="connsiteX129" fmla="*/ 240126 w 423708"/>
                <a:gd name="connsiteY129" fmla="*/ 390471 h 1750807"/>
                <a:gd name="connsiteX130" fmla="*/ 247483 w 423708"/>
                <a:gd name="connsiteY130" fmla="*/ 390471 h 1750807"/>
                <a:gd name="connsiteX131" fmla="*/ 255492 w 423708"/>
                <a:gd name="connsiteY131" fmla="*/ 378930 h 1750807"/>
                <a:gd name="connsiteX132" fmla="*/ 247483 w 423708"/>
                <a:gd name="connsiteY132" fmla="*/ 367389 h 1750807"/>
                <a:gd name="connsiteX133" fmla="*/ 241055 w 423708"/>
                <a:gd name="connsiteY133" fmla="*/ 367389 h 1750807"/>
                <a:gd name="connsiteX134" fmla="*/ 239261 w 423708"/>
                <a:gd name="connsiteY134" fmla="*/ 361149 h 1750807"/>
                <a:gd name="connsiteX135" fmla="*/ 228045 w 423708"/>
                <a:gd name="connsiteY135" fmla="*/ 354454 h 1750807"/>
                <a:gd name="connsiteX136" fmla="*/ 195663 w 423708"/>
                <a:gd name="connsiteY136" fmla="*/ 354454 h 1750807"/>
                <a:gd name="connsiteX137" fmla="*/ 184446 w 423708"/>
                <a:gd name="connsiteY137" fmla="*/ 361149 h 1750807"/>
                <a:gd name="connsiteX138" fmla="*/ 182653 w 423708"/>
                <a:gd name="connsiteY138" fmla="*/ 367389 h 1750807"/>
                <a:gd name="connsiteX139" fmla="*/ 176225 w 423708"/>
                <a:gd name="connsiteY139" fmla="*/ 367389 h 1750807"/>
                <a:gd name="connsiteX140" fmla="*/ 170562 w 423708"/>
                <a:gd name="connsiteY140" fmla="*/ 370769 h 1750807"/>
                <a:gd name="connsiteX141" fmla="*/ 168216 w 423708"/>
                <a:gd name="connsiteY141" fmla="*/ 378930 h 1750807"/>
                <a:gd name="connsiteX142" fmla="*/ 170562 w 423708"/>
                <a:gd name="connsiteY142" fmla="*/ 387091 h 1750807"/>
                <a:gd name="connsiteX143" fmla="*/ 176225 w 423708"/>
                <a:gd name="connsiteY143" fmla="*/ 390471 h 1750807"/>
                <a:gd name="connsiteX144" fmla="*/ 183582 w 423708"/>
                <a:gd name="connsiteY144" fmla="*/ 390471 h 1750807"/>
                <a:gd name="connsiteX145" fmla="*/ 184446 w 423708"/>
                <a:gd name="connsiteY145" fmla="*/ 393478 h 1750807"/>
                <a:gd name="connsiteX146" fmla="*/ 195663 w 423708"/>
                <a:gd name="connsiteY146" fmla="*/ 400173 h 1750807"/>
                <a:gd name="connsiteX147" fmla="*/ 195663 w 423708"/>
                <a:gd name="connsiteY147" fmla="*/ 459249 h 1750807"/>
                <a:gd name="connsiteX148" fmla="*/ 228045 w 423708"/>
                <a:gd name="connsiteY148" fmla="*/ 459249 h 1750807"/>
                <a:gd name="connsiteX149" fmla="*/ 239261 w 423708"/>
                <a:gd name="connsiteY149" fmla="*/ 452554 h 1750807"/>
                <a:gd name="connsiteX150" fmla="*/ 240126 w 423708"/>
                <a:gd name="connsiteY150" fmla="*/ 449547 h 1750807"/>
                <a:gd name="connsiteX151" fmla="*/ 247483 w 423708"/>
                <a:gd name="connsiteY151" fmla="*/ 449547 h 1750807"/>
                <a:gd name="connsiteX152" fmla="*/ 255492 w 423708"/>
                <a:gd name="connsiteY152" fmla="*/ 438006 h 1750807"/>
                <a:gd name="connsiteX153" fmla="*/ 247483 w 423708"/>
                <a:gd name="connsiteY153" fmla="*/ 426465 h 1750807"/>
                <a:gd name="connsiteX154" fmla="*/ 241055 w 423708"/>
                <a:gd name="connsiteY154" fmla="*/ 426465 h 1750807"/>
                <a:gd name="connsiteX155" fmla="*/ 239261 w 423708"/>
                <a:gd name="connsiteY155" fmla="*/ 420225 h 1750807"/>
                <a:gd name="connsiteX156" fmla="*/ 228045 w 423708"/>
                <a:gd name="connsiteY156" fmla="*/ 413530 h 1750807"/>
                <a:gd name="connsiteX157" fmla="*/ 195663 w 423708"/>
                <a:gd name="connsiteY157" fmla="*/ 413530 h 1750807"/>
                <a:gd name="connsiteX158" fmla="*/ 184446 w 423708"/>
                <a:gd name="connsiteY158" fmla="*/ 420225 h 1750807"/>
                <a:gd name="connsiteX159" fmla="*/ 182653 w 423708"/>
                <a:gd name="connsiteY159" fmla="*/ 426465 h 1750807"/>
                <a:gd name="connsiteX160" fmla="*/ 176225 w 423708"/>
                <a:gd name="connsiteY160" fmla="*/ 426465 h 1750807"/>
                <a:gd name="connsiteX161" fmla="*/ 170562 w 423708"/>
                <a:gd name="connsiteY161" fmla="*/ 429845 h 1750807"/>
                <a:gd name="connsiteX162" fmla="*/ 168216 w 423708"/>
                <a:gd name="connsiteY162" fmla="*/ 438006 h 1750807"/>
                <a:gd name="connsiteX163" fmla="*/ 170562 w 423708"/>
                <a:gd name="connsiteY163" fmla="*/ 446167 h 1750807"/>
                <a:gd name="connsiteX164" fmla="*/ 176225 w 423708"/>
                <a:gd name="connsiteY164" fmla="*/ 449547 h 1750807"/>
                <a:gd name="connsiteX165" fmla="*/ 183582 w 423708"/>
                <a:gd name="connsiteY165" fmla="*/ 449547 h 1750807"/>
                <a:gd name="connsiteX166" fmla="*/ 184446 w 423708"/>
                <a:gd name="connsiteY166" fmla="*/ 452554 h 1750807"/>
                <a:gd name="connsiteX167" fmla="*/ 195663 w 423708"/>
                <a:gd name="connsiteY167" fmla="*/ 459249 h 1750807"/>
                <a:gd name="connsiteX168" fmla="*/ 195663 w 423708"/>
                <a:gd name="connsiteY168" fmla="*/ 523992 h 1750807"/>
                <a:gd name="connsiteX169" fmla="*/ 228045 w 423708"/>
                <a:gd name="connsiteY169" fmla="*/ 523992 h 1750807"/>
                <a:gd name="connsiteX170" fmla="*/ 239261 w 423708"/>
                <a:gd name="connsiteY170" fmla="*/ 517297 h 1750807"/>
                <a:gd name="connsiteX171" fmla="*/ 240126 w 423708"/>
                <a:gd name="connsiteY171" fmla="*/ 514290 h 1750807"/>
                <a:gd name="connsiteX172" fmla="*/ 247483 w 423708"/>
                <a:gd name="connsiteY172" fmla="*/ 514290 h 1750807"/>
                <a:gd name="connsiteX173" fmla="*/ 255492 w 423708"/>
                <a:gd name="connsiteY173" fmla="*/ 502749 h 1750807"/>
                <a:gd name="connsiteX174" fmla="*/ 247483 w 423708"/>
                <a:gd name="connsiteY174" fmla="*/ 491208 h 1750807"/>
                <a:gd name="connsiteX175" fmla="*/ 241055 w 423708"/>
                <a:gd name="connsiteY175" fmla="*/ 491208 h 1750807"/>
                <a:gd name="connsiteX176" fmla="*/ 239261 w 423708"/>
                <a:gd name="connsiteY176" fmla="*/ 484968 h 1750807"/>
                <a:gd name="connsiteX177" fmla="*/ 228045 w 423708"/>
                <a:gd name="connsiteY177" fmla="*/ 478273 h 1750807"/>
                <a:gd name="connsiteX178" fmla="*/ 195663 w 423708"/>
                <a:gd name="connsiteY178" fmla="*/ 478273 h 1750807"/>
                <a:gd name="connsiteX179" fmla="*/ 184446 w 423708"/>
                <a:gd name="connsiteY179" fmla="*/ 484968 h 1750807"/>
                <a:gd name="connsiteX180" fmla="*/ 182653 w 423708"/>
                <a:gd name="connsiteY180" fmla="*/ 491208 h 1750807"/>
                <a:gd name="connsiteX181" fmla="*/ 176225 w 423708"/>
                <a:gd name="connsiteY181" fmla="*/ 491208 h 1750807"/>
                <a:gd name="connsiteX182" fmla="*/ 170562 w 423708"/>
                <a:gd name="connsiteY182" fmla="*/ 494588 h 1750807"/>
                <a:gd name="connsiteX183" fmla="*/ 168216 w 423708"/>
                <a:gd name="connsiteY183" fmla="*/ 502749 h 1750807"/>
                <a:gd name="connsiteX184" fmla="*/ 170562 w 423708"/>
                <a:gd name="connsiteY184" fmla="*/ 510910 h 1750807"/>
                <a:gd name="connsiteX185" fmla="*/ 176225 w 423708"/>
                <a:gd name="connsiteY185" fmla="*/ 514290 h 1750807"/>
                <a:gd name="connsiteX186" fmla="*/ 183582 w 423708"/>
                <a:gd name="connsiteY186" fmla="*/ 514290 h 1750807"/>
                <a:gd name="connsiteX187" fmla="*/ 184446 w 423708"/>
                <a:gd name="connsiteY187" fmla="*/ 517297 h 1750807"/>
                <a:gd name="connsiteX188" fmla="*/ 195663 w 423708"/>
                <a:gd name="connsiteY188" fmla="*/ 523992 h 1750807"/>
                <a:gd name="connsiteX189" fmla="*/ 195663 w 423708"/>
                <a:gd name="connsiteY189" fmla="*/ 583066 h 1750807"/>
                <a:gd name="connsiteX190" fmla="*/ 228045 w 423708"/>
                <a:gd name="connsiteY190" fmla="*/ 583066 h 1750807"/>
                <a:gd name="connsiteX191" fmla="*/ 239261 w 423708"/>
                <a:gd name="connsiteY191" fmla="*/ 576371 h 1750807"/>
                <a:gd name="connsiteX192" fmla="*/ 240126 w 423708"/>
                <a:gd name="connsiteY192" fmla="*/ 573364 h 1750807"/>
                <a:gd name="connsiteX193" fmla="*/ 247483 w 423708"/>
                <a:gd name="connsiteY193" fmla="*/ 573364 h 1750807"/>
                <a:gd name="connsiteX194" fmla="*/ 255492 w 423708"/>
                <a:gd name="connsiteY194" fmla="*/ 561823 h 1750807"/>
                <a:gd name="connsiteX195" fmla="*/ 247483 w 423708"/>
                <a:gd name="connsiteY195" fmla="*/ 550282 h 1750807"/>
                <a:gd name="connsiteX196" fmla="*/ 241055 w 423708"/>
                <a:gd name="connsiteY196" fmla="*/ 550282 h 1750807"/>
                <a:gd name="connsiteX197" fmla="*/ 239261 w 423708"/>
                <a:gd name="connsiteY197" fmla="*/ 544042 h 1750807"/>
                <a:gd name="connsiteX198" fmla="*/ 228045 w 423708"/>
                <a:gd name="connsiteY198" fmla="*/ 537347 h 1750807"/>
                <a:gd name="connsiteX199" fmla="*/ 195663 w 423708"/>
                <a:gd name="connsiteY199" fmla="*/ 537347 h 1750807"/>
                <a:gd name="connsiteX200" fmla="*/ 184446 w 423708"/>
                <a:gd name="connsiteY200" fmla="*/ 544042 h 1750807"/>
                <a:gd name="connsiteX201" fmla="*/ 182653 w 423708"/>
                <a:gd name="connsiteY201" fmla="*/ 550282 h 1750807"/>
                <a:gd name="connsiteX202" fmla="*/ 176225 w 423708"/>
                <a:gd name="connsiteY202" fmla="*/ 550282 h 1750807"/>
                <a:gd name="connsiteX203" fmla="*/ 170562 w 423708"/>
                <a:gd name="connsiteY203" fmla="*/ 553662 h 1750807"/>
                <a:gd name="connsiteX204" fmla="*/ 168216 w 423708"/>
                <a:gd name="connsiteY204" fmla="*/ 561823 h 1750807"/>
                <a:gd name="connsiteX205" fmla="*/ 170562 w 423708"/>
                <a:gd name="connsiteY205" fmla="*/ 569984 h 1750807"/>
                <a:gd name="connsiteX206" fmla="*/ 176225 w 423708"/>
                <a:gd name="connsiteY206" fmla="*/ 573364 h 1750807"/>
                <a:gd name="connsiteX207" fmla="*/ 183582 w 423708"/>
                <a:gd name="connsiteY207" fmla="*/ 573364 h 1750807"/>
                <a:gd name="connsiteX208" fmla="*/ 184446 w 423708"/>
                <a:gd name="connsiteY208" fmla="*/ 576371 h 1750807"/>
                <a:gd name="connsiteX209" fmla="*/ 195663 w 423708"/>
                <a:gd name="connsiteY209" fmla="*/ 583066 h 1750807"/>
                <a:gd name="connsiteX210" fmla="*/ 195663 w 423708"/>
                <a:gd name="connsiteY210" fmla="*/ 642142 h 1750807"/>
                <a:gd name="connsiteX211" fmla="*/ 228045 w 423708"/>
                <a:gd name="connsiteY211" fmla="*/ 642142 h 1750807"/>
                <a:gd name="connsiteX212" fmla="*/ 239261 w 423708"/>
                <a:gd name="connsiteY212" fmla="*/ 635447 h 1750807"/>
                <a:gd name="connsiteX213" fmla="*/ 240126 w 423708"/>
                <a:gd name="connsiteY213" fmla="*/ 632440 h 1750807"/>
                <a:gd name="connsiteX214" fmla="*/ 247483 w 423708"/>
                <a:gd name="connsiteY214" fmla="*/ 632440 h 1750807"/>
                <a:gd name="connsiteX215" fmla="*/ 255492 w 423708"/>
                <a:gd name="connsiteY215" fmla="*/ 620899 h 1750807"/>
                <a:gd name="connsiteX216" fmla="*/ 247483 w 423708"/>
                <a:gd name="connsiteY216" fmla="*/ 609358 h 1750807"/>
                <a:gd name="connsiteX217" fmla="*/ 241055 w 423708"/>
                <a:gd name="connsiteY217" fmla="*/ 609358 h 1750807"/>
                <a:gd name="connsiteX218" fmla="*/ 239261 w 423708"/>
                <a:gd name="connsiteY218" fmla="*/ 603118 h 1750807"/>
                <a:gd name="connsiteX219" fmla="*/ 228045 w 423708"/>
                <a:gd name="connsiteY219" fmla="*/ 596423 h 1750807"/>
                <a:gd name="connsiteX220" fmla="*/ 195663 w 423708"/>
                <a:gd name="connsiteY220" fmla="*/ 596423 h 1750807"/>
                <a:gd name="connsiteX221" fmla="*/ 184446 w 423708"/>
                <a:gd name="connsiteY221" fmla="*/ 603118 h 1750807"/>
                <a:gd name="connsiteX222" fmla="*/ 182653 w 423708"/>
                <a:gd name="connsiteY222" fmla="*/ 609358 h 1750807"/>
                <a:gd name="connsiteX223" fmla="*/ 176225 w 423708"/>
                <a:gd name="connsiteY223" fmla="*/ 609358 h 1750807"/>
                <a:gd name="connsiteX224" fmla="*/ 170562 w 423708"/>
                <a:gd name="connsiteY224" fmla="*/ 612738 h 1750807"/>
                <a:gd name="connsiteX225" fmla="*/ 168216 w 423708"/>
                <a:gd name="connsiteY225" fmla="*/ 620899 h 1750807"/>
                <a:gd name="connsiteX226" fmla="*/ 170562 w 423708"/>
                <a:gd name="connsiteY226" fmla="*/ 629060 h 1750807"/>
                <a:gd name="connsiteX227" fmla="*/ 176225 w 423708"/>
                <a:gd name="connsiteY227" fmla="*/ 632440 h 1750807"/>
                <a:gd name="connsiteX228" fmla="*/ 183582 w 423708"/>
                <a:gd name="connsiteY228" fmla="*/ 632440 h 1750807"/>
                <a:gd name="connsiteX229" fmla="*/ 184446 w 423708"/>
                <a:gd name="connsiteY229" fmla="*/ 635447 h 1750807"/>
                <a:gd name="connsiteX230" fmla="*/ 195663 w 423708"/>
                <a:gd name="connsiteY230" fmla="*/ 642142 h 1750807"/>
                <a:gd name="connsiteX231" fmla="*/ 195663 w 423708"/>
                <a:gd name="connsiteY231" fmla="*/ 701218 h 1750807"/>
                <a:gd name="connsiteX232" fmla="*/ 228045 w 423708"/>
                <a:gd name="connsiteY232" fmla="*/ 701218 h 1750807"/>
                <a:gd name="connsiteX233" fmla="*/ 239261 w 423708"/>
                <a:gd name="connsiteY233" fmla="*/ 694523 h 1750807"/>
                <a:gd name="connsiteX234" fmla="*/ 240126 w 423708"/>
                <a:gd name="connsiteY234" fmla="*/ 691516 h 1750807"/>
                <a:gd name="connsiteX235" fmla="*/ 247483 w 423708"/>
                <a:gd name="connsiteY235" fmla="*/ 691516 h 1750807"/>
                <a:gd name="connsiteX236" fmla="*/ 255492 w 423708"/>
                <a:gd name="connsiteY236" fmla="*/ 679975 h 1750807"/>
                <a:gd name="connsiteX237" fmla="*/ 247483 w 423708"/>
                <a:gd name="connsiteY237" fmla="*/ 668434 h 1750807"/>
                <a:gd name="connsiteX238" fmla="*/ 241055 w 423708"/>
                <a:gd name="connsiteY238" fmla="*/ 668434 h 1750807"/>
                <a:gd name="connsiteX239" fmla="*/ 239261 w 423708"/>
                <a:gd name="connsiteY239" fmla="*/ 662194 h 1750807"/>
                <a:gd name="connsiteX240" fmla="*/ 228045 w 423708"/>
                <a:gd name="connsiteY240" fmla="*/ 655499 h 1750807"/>
                <a:gd name="connsiteX241" fmla="*/ 195663 w 423708"/>
                <a:gd name="connsiteY241" fmla="*/ 655499 h 1750807"/>
                <a:gd name="connsiteX242" fmla="*/ 184446 w 423708"/>
                <a:gd name="connsiteY242" fmla="*/ 662194 h 1750807"/>
                <a:gd name="connsiteX243" fmla="*/ 182653 w 423708"/>
                <a:gd name="connsiteY243" fmla="*/ 668434 h 1750807"/>
                <a:gd name="connsiteX244" fmla="*/ 176225 w 423708"/>
                <a:gd name="connsiteY244" fmla="*/ 668434 h 1750807"/>
                <a:gd name="connsiteX245" fmla="*/ 170562 w 423708"/>
                <a:gd name="connsiteY245" fmla="*/ 671814 h 1750807"/>
                <a:gd name="connsiteX246" fmla="*/ 168216 w 423708"/>
                <a:gd name="connsiteY246" fmla="*/ 679975 h 1750807"/>
                <a:gd name="connsiteX247" fmla="*/ 170562 w 423708"/>
                <a:gd name="connsiteY247" fmla="*/ 688136 h 1750807"/>
                <a:gd name="connsiteX248" fmla="*/ 176225 w 423708"/>
                <a:gd name="connsiteY248" fmla="*/ 691516 h 1750807"/>
                <a:gd name="connsiteX249" fmla="*/ 183582 w 423708"/>
                <a:gd name="connsiteY249" fmla="*/ 691516 h 1750807"/>
                <a:gd name="connsiteX250" fmla="*/ 184446 w 423708"/>
                <a:gd name="connsiteY250" fmla="*/ 694523 h 1750807"/>
                <a:gd name="connsiteX251" fmla="*/ 195663 w 423708"/>
                <a:gd name="connsiteY251" fmla="*/ 701218 h 1750807"/>
                <a:gd name="connsiteX252" fmla="*/ 195663 w 423708"/>
                <a:gd name="connsiteY252" fmla="*/ 760294 h 1750807"/>
                <a:gd name="connsiteX253" fmla="*/ 228045 w 423708"/>
                <a:gd name="connsiteY253" fmla="*/ 760294 h 1750807"/>
                <a:gd name="connsiteX254" fmla="*/ 239261 w 423708"/>
                <a:gd name="connsiteY254" fmla="*/ 753599 h 1750807"/>
                <a:gd name="connsiteX255" fmla="*/ 240126 w 423708"/>
                <a:gd name="connsiteY255" fmla="*/ 750592 h 1750807"/>
                <a:gd name="connsiteX256" fmla="*/ 247483 w 423708"/>
                <a:gd name="connsiteY256" fmla="*/ 750592 h 1750807"/>
                <a:gd name="connsiteX257" fmla="*/ 255492 w 423708"/>
                <a:gd name="connsiteY257" fmla="*/ 739051 h 1750807"/>
                <a:gd name="connsiteX258" fmla="*/ 247483 w 423708"/>
                <a:gd name="connsiteY258" fmla="*/ 727510 h 1750807"/>
                <a:gd name="connsiteX259" fmla="*/ 241055 w 423708"/>
                <a:gd name="connsiteY259" fmla="*/ 727510 h 1750807"/>
                <a:gd name="connsiteX260" fmla="*/ 239261 w 423708"/>
                <a:gd name="connsiteY260" fmla="*/ 721270 h 1750807"/>
                <a:gd name="connsiteX261" fmla="*/ 228045 w 423708"/>
                <a:gd name="connsiteY261" fmla="*/ 714575 h 1750807"/>
                <a:gd name="connsiteX262" fmla="*/ 195663 w 423708"/>
                <a:gd name="connsiteY262" fmla="*/ 714575 h 1750807"/>
                <a:gd name="connsiteX263" fmla="*/ 184446 w 423708"/>
                <a:gd name="connsiteY263" fmla="*/ 721270 h 1750807"/>
                <a:gd name="connsiteX264" fmla="*/ 182653 w 423708"/>
                <a:gd name="connsiteY264" fmla="*/ 727510 h 1750807"/>
                <a:gd name="connsiteX265" fmla="*/ 176225 w 423708"/>
                <a:gd name="connsiteY265" fmla="*/ 727510 h 1750807"/>
                <a:gd name="connsiteX266" fmla="*/ 170562 w 423708"/>
                <a:gd name="connsiteY266" fmla="*/ 730890 h 1750807"/>
                <a:gd name="connsiteX267" fmla="*/ 168216 w 423708"/>
                <a:gd name="connsiteY267" fmla="*/ 739051 h 1750807"/>
                <a:gd name="connsiteX268" fmla="*/ 170562 w 423708"/>
                <a:gd name="connsiteY268" fmla="*/ 747212 h 1750807"/>
                <a:gd name="connsiteX269" fmla="*/ 176225 w 423708"/>
                <a:gd name="connsiteY269" fmla="*/ 750592 h 1750807"/>
                <a:gd name="connsiteX270" fmla="*/ 183582 w 423708"/>
                <a:gd name="connsiteY270" fmla="*/ 750592 h 1750807"/>
                <a:gd name="connsiteX271" fmla="*/ 184446 w 423708"/>
                <a:gd name="connsiteY271" fmla="*/ 753599 h 1750807"/>
                <a:gd name="connsiteX272" fmla="*/ 195663 w 423708"/>
                <a:gd name="connsiteY272" fmla="*/ 760294 h 1750807"/>
                <a:gd name="connsiteX273" fmla="*/ 188521 w 423708"/>
                <a:gd name="connsiteY273" fmla="*/ 832727 h 1750807"/>
                <a:gd name="connsiteX274" fmla="*/ 235186 w 423708"/>
                <a:gd name="connsiteY274" fmla="*/ 832727 h 1750807"/>
                <a:gd name="connsiteX275" fmla="*/ 251351 w 423708"/>
                <a:gd name="connsiteY275" fmla="*/ 826032 h 1750807"/>
                <a:gd name="connsiteX276" fmla="*/ 253936 w 423708"/>
                <a:gd name="connsiteY276" fmla="*/ 819792 h 1750807"/>
                <a:gd name="connsiteX277" fmla="*/ 263200 w 423708"/>
                <a:gd name="connsiteY277" fmla="*/ 819792 h 1750807"/>
                <a:gd name="connsiteX278" fmla="*/ 274741 w 423708"/>
                <a:gd name="connsiteY278" fmla="*/ 808251 h 1750807"/>
                <a:gd name="connsiteX279" fmla="*/ 263199 w 423708"/>
                <a:gd name="connsiteY279" fmla="*/ 796709 h 1750807"/>
                <a:gd name="connsiteX280" fmla="*/ 254508 w 423708"/>
                <a:gd name="connsiteY280" fmla="*/ 796709 h 1750807"/>
                <a:gd name="connsiteX281" fmla="*/ 247483 w 423708"/>
                <a:gd name="connsiteY281" fmla="*/ 786586 h 1750807"/>
                <a:gd name="connsiteX282" fmla="*/ 241055 w 423708"/>
                <a:gd name="connsiteY282" fmla="*/ 786586 h 1750807"/>
                <a:gd name="connsiteX283" fmla="*/ 239261 w 423708"/>
                <a:gd name="connsiteY283" fmla="*/ 780346 h 1750807"/>
                <a:gd name="connsiteX284" fmla="*/ 228045 w 423708"/>
                <a:gd name="connsiteY284" fmla="*/ 773651 h 1750807"/>
                <a:gd name="connsiteX285" fmla="*/ 195663 w 423708"/>
                <a:gd name="connsiteY285" fmla="*/ 773651 h 1750807"/>
                <a:gd name="connsiteX286" fmla="*/ 184446 w 423708"/>
                <a:gd name="connsiteY286" fmla="*/ 780346 h 1750807"/>
                <a:gd name="connsiteX287" fmla="*/ 182653 w 423708"/>
                <a:gd name="connsiteY287" fmla="*/ 786586 h 1750807"/>
                <a:gd name="connsiteX288" fmla="*/ 176225 w 423708"/>
                <a:gd name="connsiteY288" fmla="*/ 786586 h 1750807"/>
                <a:gd name="connsiteX289" fmla="*/ 170562 w 423708"/>
                <a:gd name="connsiteY289" fmla="*/ 789966 h 1750807"/>
                <a:gd name="connsiteX290" fmla="*/ 168624 w 423708"/>
                <a:gd name="connsiteY290" fmla="*/ 796710 h 1750807"/>
                <a:gd name="connsiteX291" fmla="*/ 160508 w 423708"/>
                <a:gd name="connsiteY291" fmla="*/ 796710 h 1750807"/>
                <a:gd name="connsiteX292" fmla="*/ 152347 w 423708"/>
                <a:gd name="connsiteY292" fmla="*/ 800090 h 1750807"/>
                <a:gd name="connsiteX293" fmla="*/ 148967 w 423708"/>
                <a:gd name="connsiteY293" fmla="*/ 808251 h 1750807"/>
                <a:gd name="connsiteX294" fmla="*/ 152347 w 423708"/>
                <a:gd name="connsiteY294" fmla="*/ 816412 h 1750807"/>
                <a:gd name="connsiteX295" fmla="*/ 160508 w 423708"/>
                <a:gd name="connsiteY295" fmla="*/ 819792 h 1750807"/>
                <a:gd name="connsiteX296" fmla="*/ 169772 w 423708"/>
                <a:gd name="connsiteY296" fmla="*/ 819792 h 1750807"/>
                <a:gd name="connsiteX297" fmla="*/ 172357 w 423708"/>
                <a:gd name="connsiteY297" fmla="*/ 826032 h 1750807"/>
                <a:gd name="connsiteX298" fmla="*/ 188521 w 423708"/>
                <a:gd name="connsiteY298" fmla="*/ 832727 h 1750807"/>
                <a:gd name="connsiteX299" fmla="*/ 188521 w 423708"/>
                <a:gd name="connsiteY299" fmla="*/ 891803 h 1750807"/>
                <a:gd name="connsiteX300" fmla="*/ 235186 w 423708"/>
                <a:gd name="connsiteY300" fmla="*/ 891803 h 1750807"/>
                <a:gd name="connsiteX301" fmla="*/ 251351 w 423708"/>
                <a:gd name="connsiteY301" fmla="*/ 885108 h 1750807"/>
                <a:gd name="connsiteX302" fmla="*/ 253936 w 423708"/>
                <a:gd name="connsiteY302" fmla="*/ 878868 h 1750807"/>
                <a:gd name="connsiteX303" fmla="*/ 263200 w 423708"/>
                <a:gd name="connsiteY303" fmla="*/ 878868 h 1750807"/>
                <a:gd name="connsiteX304" fmla="*/ 274741 w 423708"/>
                <a:gd name="connsiteY304" fmla="*/ 867327 h 1750807"/>
                <a:gd name="connsiteX305" fmla="*/ 263199 w 423708"/>
                <a:gd name="connsiteY305" fmla="*/ 855785 h 1750807"/>
                <a:gd name="connsiteX306" fmla="*/ 252596 w 423708"/>
                <a:gd name="connsiteY306" fmla="*/ 855785 h 1750807"/>
                <a:gd name="connsiteX307" fmla="*/ 251351 w 423708"/>
                <a:gd name="connsiteY307" fmla="*/ 852779 h 1750807"/>
                <a:gd name="connsiteX308" fmla="*/ 235186 w 423708"/>
                <a:gd name="connsiteY308" fmla="*/ 846083 h 1750807"/>
                <a:gd name="connsiteX309" fmla="*/ 188521 w 423708"/>
                <a:gd name="connsiteY309" fmla="*/ 846083 h 1750807"/>
                <a:gd name="connsiteX310" fmla="*/ 172357 w 423708"/>
                <a:gd name="connsiteY310" fmla="*/ 852779 h 1750807"/>
                <a:gd name="connsiteX311" fmla="*/ 171111 w 423708"/>
                <a:gd name="connsiteY311" fmla="*/ 855786 h 1750807"/>
                <a:gd name="connsiteX312" fmla="*/ 160508 w 423708"/>
                <a:gd name="connsiteY312" fmla="*/ 855786 h 1750807"/>
                <a:gd name="connsiteX313" fmla="*/ 152347 w 423708"/>
                <a:gd name="connsiteY313" fmla="*/ 859166 h 1750807"/>
                <a:gd name="connsiteX314" fmla="*/ 148967 w 423708"/>
                <a:gd name="connsiteY314" fmla="*/ 867327 h 1750807"/>
                <a:gd name="connsiteX315" fmla="*/ 152347 w 423708"/>
                <a:gd name="connsiteY315" fmla="*/ 875488 h 1750807"/>
                <a:gd name="connsiteX316" fmla="*/ 160508 w 423708"/>
                <a:gd name="connsiteY316" fmla="*/ 878868 h 1750807"/>
                <a:gd name="connsiteX317" fmla="*/ 169772 w 423708"/>
                <a:gd name="connsiteY317" fmla="*/ 878868 h 1750807"/>
                <a:gd name="connsiteX318" fmla="*/ 172357 w 423708"/>
                <a:gd name="connsiteY318" fmla="*/ 885108 h 1750807"/>
                <a:gd name="connsiteX319" fmla="*/ 188521 w 423708"/>
                <a:gd name="connsiteY319" fmla="*/ 891803 h 1750807"/>
                <a:gd name="connsiteX320" fmla="*/ 188521 w 423708"/>
                <a:gd name="connsiteY320" fmla="*/ 950879 h 1750807"/>
                <a:gd name="connsiteX321" fmla="*/ 235186 w 423708"/>
                <a:gd name="connsiteY321" fmla="*/ 950879 h 1750807"/>
                <a:gd name="connsiteX322" fmla="*/ 251351 w 423708"/>
                <a:gd name="connsiteY322" fmla="*/ 944184 h 1750807"/>
                <a:gd name="connsiteX323" fmla="*/ 253936 w 423708"/>
                <a:gd name="connsiteY323" fmla="*/ 937944 h 1750807"/>
                <a:gd name="connsiteX324" fmla="*/ 263200 w 423708"/>
                <a:gd name="connsiteY324" fmla="*/ 937944 h 1750807"/>
                <a:gd name="connsiteX325" fmla="*/ 274741 w 423708"/>
                <a:gd name="connsiteY325" fmla="*/ 926403 h 1750807"/>
                <a:gd name="connsiteX326" fmla="*/ 263199 w 423708"/>
                <a:gd name="connsiteY326" fmla="*/ 914861 h 1750807"/>
                <a:gd name="connsiteX327" fmla="*/ 252596 w 423708"/>
                <a:gd name="connsiteY327" fmla="*/ 914861 h 1750807"/>
                <a:gd name="connsiteX328" fmla="*/ 251351 w 423708"/>
                <a:gd name="connsiteY328" fmla="*/ 911855 h 1750807"/>
                <a:gd name="connsiteX329" fmla="*/ 235186 w 423708"/>
                <a:gd name="connsiteY329" fmla="*/ 905159 h 1750807"/>
                <a:gd name="connsiteX330" fmla="*/ 188521 w 423708"/>
                <a:gd name="connsiteY330" fmla="*/ 905159 h 1750807"/>
                <a:gd name="connsiteX331" fmla="*/ 172357 w 423708"/>
                <a:gd name="connsiteY331" fmla="*/ 911855 h 1750807"/>
                <a:gd name="connsiteX332" fmla="*/ 171111 w 423708"/>
                <a:gd name="connsiteY332" fmla="*/ 914862 h 1750807"/>
                <a:gd name="connsiteX333" fmla="*/ 160508 w 423708"/>
                <a:gd name="connsiteY333" fmla="*/ 914862 h 1750807"/>
                <a:gd name="connsiteX334" fmla="*/ 152347 w 423708"/>
                <a:gd name="connsiteY334" fmla="*/ 918242 h 1750807"/>
                <a:gd name="connsiteX335" fmla="*/ 148967 w 423708"/>
                <a:gd name="connsiteY335" fmla="*/ 926403 h 1750807"/>
                <a:gd name="connsiteX336" fmla="*/ 152347 w 423708"/>
                <a:gd name="connsiteY336" fmla="*/ 934564 h 1750807"/>
                <a:gd name="connsiteX337" fmla="*/ 160508 w 423708"/>
                <a:gd name="connsiteY337" fmla="*/ 937944 h 1750807"/>
                <a:gd name="connsiteX338" fmla="*/ 169772 w 423708"/>
                <a:gd name="connsiteY338" fmla="*/ 937944 h 1750807"/>
                <a:gd name="connsiteX339" fmla="*/ 172357 w 423708"/>
                <a:gd name="connsiteY339" fmla="*/ 944184 h 1750807"/>
                <a:gd name="connsiteX340" fmla="*/ 188521 w 423708"/>
                <a:gd name="connsiteY340" fmla="*/ 950879 h 1750807"/>
                <a:gd name="connsiteX341" fmla="*/ 188521 w 423708"/>
                <a:gd name="connsiteY341" fmla="*/ 1009955 h 1750807"/>
                <a:gd name="connsiteX342" fmla="*/ 235186 w 423708"/>
                <a:gd name="connsiteY342" fmla="*/ 1009955 h 1750807"/>
                <a:gd name="connsiteX343" fmla="*/ 251351 w 423708"/>
                <a:gd name="connsiteY343" fmla="*/ 1003260 h 1750807"/>
                <a:gd name="connsiteX344" fmla="*/ 253936 w 423708"/>
                <a:gd name="connsiteY344" fmla="*/ 997020 h 1750807"/>
                <a:gd name="connsiteX345" fmla="*/ 263200 w 423708"/>
                <a:gd name="connsiteY345" fmla="*/ 997020 h 1750807"/>
                <a:gd name="connsiteX346" fmla="*/ 274741 w 423708"/>
                <a:gd name="connsiteY346" fmla="*/ 985479 h 1750807"/>
                <a:gd name="connsiteX347" fmla="*/ 263199 w 423708"/>
                <a:gd name="connsiteY347" fmla="*/ 973937 h 1750807"/>
                <a:gd name="connsiteX348" fmla="*/ 252596 w 423708"/>
                <a:gd name="connsiteY348" fmla="*/ 973937 h 1750807"/>
                <a:gd name="connsiteX349" fmla="*/ 251351 w 423708"/>
                <a:gd name="connsiteY349" fmla="*/ 970931 h 1750807"/>
                <a:gd name="connsiteX350" fmla="*/ 235186 w 423708"/>
                <a:gd name="connsiteY350" fmla="*/ 964235 h 1750807"/>
                <a:gd name="connsiteX351" fmla="*/ 188521 w 423708"/>
                <a:gd name="connsiteY351" fmla="*/ 964235 h 1750807"/>
                <a:gd name="connsiteX352" fmla="*/ 172357 w 423708"/>
                <a:gd name="connsiteY352" fmla="*/ 970931 h 1750807"/>
                <a:gd name="connsiteX353" fmla="*/ 171111 w 423708"/>
                <a:gd name="connsiteY353" fmla="*/ 973938 h 1750807"/>
                <a:gd name="connsiteX354" fmla="*/ 160508 w 423708"/>
                <a:gd name="connsiteY354" fmla="*/ 973938 h 1750807"/>
                <a:gd name="connsiteX355" fmla="*/ 152347 w 423708"/>
                <a:gd name="connsiteY355" fmla="*/ 977318 h 1750807"/>
                <a:gd name="connsiteX356" fmla="*/ 148967 w 423708"/>
                <a:gd name="connsiteY356" fmla="*/ 985479 h 1750807"/>
                <a:gd name="connsiteX357" fmla="*/ 152347 w 423708"/>
                <a:gd name="connsiteY357" fmla="*/ 993640 h 1750807"/>
                <a:gd name="connsiteX358" fmla="*/ 160508 w 423708"/>
                <a:gd name="connsiteY358" fmla="*/ 997020 h 1750807"/>
                <a:gd name="connsiteX359" fmla="*/ 169772 w 423708"/>
                <a:gd name="connsiteY359" fmla="*/ 997020 h 1750807"/>
                <a:gd name="connsiteX360" fmla="*/ 172357 w 423708"/>
                <a:gd name="connsiteY360" fmla="*/ 1003260 h 1750807"/>
                <a:gd name="connsiteX361" fmla="*/ 188521 w 423708"/>
                <a:gd name="connsiteY361" fmla="*/ 1009955 h 1750807"/>
                <a:gd name="connsiteX362" fmla="*/ 188521 w 423708"/>
                <a:gd name="connsiteY362" fmla="*/ 1069031 h 1750807"/>
                <a:gd name="connsiteX363" fmla="*/ 235186 w 423708"/>
                <a:gd name="connsiteY363" fmla="*/ 1069031 h 1750807"/>
                <a:gd name="connsiteX364" fmla="*/ 251351 w 423708"/>
                <a:gd name="connsiteY364" fmla="*/ 1062336 h 1750807"/>
                <a:gd name="connsiteX365" fmla="*/ 253936 w 423708"/>
                <a:gd name="connsiteY365" fmla="*/ 1056096 h 1750807"/>
                <a:gd name="connsiteX366" fmla="*/ 263200 w 423708"/>
                <a:gd name="connsiteY366" fmla="*/ 1056096 h 1750807"/>
                <a:gd name="connsiteX367" fmla="*/ 274741 w 423708"/>
                <a:gd name="connsiteY367" fmla="*/ 1044555 h 1750807"/>
                <a:gd name="connsiteX368" fmla="*/ 263199 w 423708"/>
                <a:gd name="connsiteY368" fmla="*/ 1033013 h 1750807"/>
                <a:gd name="connsiteX369" fmla="*/ 252596 w 423708"/>
                <a:gd name="connsiteY369" fmla="*/ 1033013 h 1750807"/>
                <a:gd name="connsiteX370" fmla="*/ 251351 w 423708"/>
                <a:gd name="connsiteY370" fmla="*/ 1030007 h 1750807"/>
                <a:gd name="connsiteX371" fmla="*/ 235186 w 423708"/>
                <a:gd name="connsiteY371" fmla="*/ 1023311 h 1750807"/>
                <a:gd name="connsiteX372" fmla="*/ 188521 w 423708"/>
                <a:gd name="connsiteY372" fmla="*/ 1023311 h 1750807"/>
                <a:gd name="connsiteX373" fmla="*/ 172357 w 423708"/>
                <a:gd name="connsiteY373" fmla="*/ 1030007 h 1750807"/>
                <a:gd name="connsiteX374" fmla="*/ 171111 w 423708"/>
                <a:gd name="connsiteY374" fmla="*/ 1033014 h 1750807"/>
                <a:gd name="connsiteX375" fmla="*/ 160508 w 423708"/>
                <a:gd name="connsiteY375" fmla="*/ 1033014 h 1750807"/>
                <a:gd name="connsiteX376" fmla="*/ 152347 w 423708"/>
                <a:gd name="connsiteY376" fmla="*/ 1036394 h 1750807"/>
                <a:gd name="connsiteX377" fmla="*/ 148967 w 423708"/>
                <a:gd name="connsiteY377" fmla="*/ 1044555 h 1750807"/>
                <a:gd name="connsiteX378" fmla="*/ 152347 w 423708"/>
                <a:gd name="connsiteY378" fmla="*/ 1052716 h 1750807"/>
                <a:gd name="connsiteX379" fmla="*/ 160508 w 423708"/>
                <a:gd name="connsiteY379" fmla="*/ 1056096 h 1750807"/>
                <a:gd name="connsiteX380" fmla="*/ 169772 w 423708"/>
                <a:gd name="connsiteY380" fmla="*/ 1056096 h 1750807"/>
                <a:gd name="connsiteX381" fmla="*/ 172357 w 423708"/>
                <a:gd name="connsiteY381" fmla="*/ 1062336 h 1750807"/>
                <a:gd name="connsiteX382" fmla="*/ 188521 w 423708"/>
                <a:gd name="connsiteY382" fmla="*/ 1069031 h 1750807"/>
                <a:gd name="connsiteX383" fmla="*/ 188521 w 423708"/>
                <a:gd name="connsiteY383" fmla="*/ 1128107 h 1750807"/>
                <a:gd name="connsiteX384" fmla="*/ 235186 w 423708"/>
                <a:gd name="connsiteY384" fmla="*/ 1128107 h 1750807"/>
                <a:gd name="connsiteX385" fmla="*/ 251351 w 423708"/>
                <a:gd name="connsiteY385" fmla="*/ 1121412 h 1750807"/>
                <a:gd name="connsiteX386" fmla="*/ 253936 w 423708"/>
                <a:gd name="connsiteY386" fmla="*/ 1115172 h 1750807"/>
                <a:gd name="connsiteX387" fmla="*/ 263200 w 423708"/>
                <a:gd name="connsiteY387" fmla="*/ 1115172 h 1750807"/>
                <a:gd name="connsiteX388" fmla="*/ 274741 w 423708"/>
                <a:gd name="connsiteY388" fmla="*/ 1103631 h 1750807"/>
                <a:gd name="connsiteX389" fmla="*/ 263199 w 423708"/>
                <a:gd name="connsiteY389" fmla="*/ 1092089 h 1750807"/>
                <a:gd name="connsiteX390" fmla="*/ 252596 w 423708"/>
                <a:gd name="connsiteY390" fmla="*/ 1092089 h 1750807"/>
                <a:gd name="connsiteX391" fmla="*/ 251351 w 423708"/>
                <a:gd name="connsiteY391" fmla="*/ 1089083 h 1750807"/>
                <a:gd name="connsiteX392" fmla="*/ 235186 w 423708"/>
                <a:gd name="connsiteY392" fmla="*/ 1082387 h 1750807"/>
                <a:gd name="connsiteX393" fmla="*/ 188521 w 423708"/>
                <a:gd name="connsiteY393" fmla="*/ 1082387 h 1750807"/>
                <a:gd name="connsiteX394" fmla="*/ 172357 w 423708"/>
                <a:gd name="connsiteY394" fmla="*/ 1089083 h 1750807"/>
                <a:gd name="connsiteX395" fmla="*/ 171111 w 423708"/>
                <a:gd name="connsiteY395" fmla="*/ 1092090 h 1750807"/>
                <a:gd name="connsiteX396" fmla="*/ 160508 w 423708"/>
                <a:gd name="connsiteY396" fmla="*/ 1092090 h 1750807"/>
                <a:gd name="connsiteX397" fmla="*/ 152347 w 423708"/>
                <a:gd name="connsiteY397" fmla="*/ 1095470 h 1750807"/>
                <a:gd name="connsiteX398" fmla="*/ 148967 w 423708"/>
                <a:gd name="connsiteY398" fmla="*/ 1103631 h 1750807"/>
                <a:gd name="connsiteX399" fmla="*/ 152347 w 423708"/>
                <a:gd name="connsiteY399" fmla="*/ 1111792 h 1750807"/>
                <a:gd name="connsiteX400" fmla="*/ 160508 w 423708"/>
                <a:gd name="connsiteY400" fmla="*/ 1115172 h 1750807"/>
                <a:gd name="connsiteX401" fmla="*/ 169772 w 423708"/>
                <a:gd name="connsiteY401" fmla="*/ 1115172 h 1750807"/>
                <a:gd name="connsiteX402" fmla="*/ 172357 w 423708"/>
                <a:gd name="connsiteY402" fmla="*/ 1121412 h 1750807"/>
                <a:gd name="connsiteX403" fmla="*/ 188521 w 423708"/>
                <a:gd name="connsiteY403" fmla="*/ 1128107 h 1750807"/>
                <a:gd name="connsiteX404" fmla="*/ 187675 w 423708"/>
                <a:gd name="connsiteY404" fmla="*/ 1188841 h 1750807"/>
                <a:gd name="connsiteX405" fmla="*/ 236032 w 423708"/>
                <a:gd name="connsiteY405" fmla="*/ 1188841 h 1750807"/>
                <a:gd name="connsiteX406" fmla="*/ 252783 w 423708"/>
                <a:gd name="connsiteY406" fmla="*/ 1181903 h 1750807"/>
                <a:gd name="connsiteX407" fmla="*/ 255461 w 423708"/>
                <a:gd name="connsiteY407" fmla="*/ 1175437 h 1750807"/>
                <a:gd name="connsiteX408" fmla="*/ 265061 w 423708"/>
                <a:gd name="connsiteY408" fmla="*/ 1175437 h 1750807"/>
                <a:gd name="connsiteX409" fmla="*/ 277021 w 423708"/>
                <a:gd name="connsiteY409" fmla="*/ 1163477 h 1750807"/>
                <a:gd name="connsiteX410" fmla="*/ 265061 w 423708"/>
                <a:gd name="connsiteY410" fmla="*/ 1151517 h 1750807"/>
                <a:gd name="connsiteX411" fmla="*/ 254074 w 423708"/>
                <a:gd name="connsiteY411" fmla="*/ 1151517 h 1750807"/>
                <a:gd name="connsiteX412" fmla="*/ 252783 w 423708"/>
                <a:gd name="connsiteY412" fmla="*/ 1148401 h 1750807"/>
                <a:gd name="connsiteX413" fmla="*/ 236032 w 423708"/>
                <a:gd name="connsiteY413" fmla="*/ 1141463 h 1750807"/>
                <a:gd name="connsiteX414" fmla="*/ 187675 w 423708"/>
                <a:gd name="connsiteY414" fmla="*/ 1141463 h 1750807"/>
                <a:gd name="connsiteX415" fmla="*/ 170925 w 423708"/>
                <a:gd name="connsiteY415" fmla="*/ 1148401 h 1750807"/>
                <a:gd name="connsiteX416" fmla="*/ 169634 w 423708"/>
                <a:gd name="connsiteY416" fmla="*/ 1151517 h 1750807"/>
                <a:gd name="connsiteX417" fmla="*/ 158647 w 423708"/>
                <a:gd name="connsiteY417" fmla="*/ 1151517 h 1750807"/>
                <a:gd name="connsiteX418" fmla="*/ 150190 w 423708"/>
                <a:gd name="connsiteY418" fmla="*/ 1155020 h 1750807"/>
                <a:gd name="connsiteX419" fmla="*/ 146687 w 423708"/>
                <a:gd name="connsiteY419" fmla="*/ 1163477 h 1750807"/>
                <a:gd name="connsiteX420" fmla="*/ 150190 w 423708"/>
                <a:gd name="connsiteY420" fmla="*/ 1171934 h 1750807"/>
                <a:gd name="connsiteX421" fmla="*/ 158647 w 423708"/>
                <a:gd name="connsiteY421" fmla="*/ 1175437 h 1750807"/>
                <a:gd name="connsiteX422" fmla="*/ 168247 w 423708"/>
                <a:gd name="connsiteY422" fmla="*/ 1175437 h 1750807"/>
                <a:gd name="connsiteX423" fmla="*/ 170925 w 423708"/>
                <a:gd name="connsiteY423" fmla="*/ 1181903 h 1750807"/>
                <a:gd name="connsiteX424" fmla="*/ 187675 w 423708"/>
                <a:gd name="connsiteY424" fmla="*/ 1188841 h 1750807"/>
                <a:gd name="connsiteX425" fmla="*/ 188521 w 423708"/>
                <a:gd name="connsiteY425" fmla="*/ 1247917 h 1750807"/>
                <a:gd name="connsiteX426" fmla="*/ 235186 w 423708"/>
                <a:gd name="connsiteY426" fmla="*/ 1247917 h 1750807"/>
                <a:gd name="connsiteX427" fmla="*/ 251351 w 423708"/>
                <a:gd name="connsiteY427" fmla="*/ 1241222 h 1750807"/>
                <a:gd name="connsiteX428" fmla="*/ 253936 w 423708"/>
                <a:gd name="connsiteY428" fmla="*/ 1234982 h 1750807"/>
                <a:gd name="connsiteX429" fmla="*/ 263200 w 423708"/>
                <a:gd name="connsiteY429" fmla="*/ 1234982 h 1750807"/>
                <a:gd name="connsiteX430" fmla="*/ 274741 w 423708"/>
                <a:gd name="connsiteY430" fmla="*/ 1223441 h 1750807"/>
                <a:gd name="connsiteX431" fmla="*/ 263199 w 423708"/>
                <a:gd name="connsiteY431" fmla="*/ 1211899 h 1750807"/>
                <a:gd name="connsiteX432" fmla="*/ 252596 w 423708"/>
                <a:gd name="connsiteY432" fmla="*/ 1211899 h 1750807"/>
                <a:gd name="connsiteX433" fmla="*/ 251351 w 423708"/>
                <a:gd name="connsiteY433" fmla="*/ 1208893 h 1750807"/>
                <a:gd name="connsiteX434" fmla="*/ 235186 w 423708"/>
                <a:gd name="connsiteY434" fmla="*/ 1202197 h 1750807"/>
                <a:gd name="connsiteX435" fmla="*/ 188521 w 423708"/>
                <a:gd name="connsiteY435" fmla="*/ 1202197 h 1750807"/>
                <a:gd name="connsiteX436" fmla="*/ 172357 w 423708"/>
                <a:gd name="connsiteY436" fmla="*/ 1208893 h 1750807"/>
                <a:gd name="connsiteX437" fmla="*/ 171111 w 423708"/>
                <a:gd name="connsiteY437" fmla="*/ 1211900 h 1750807"/>
                <a:gd name="connsiteX438" fmla="*/ 160508 w 423708"/>
                <a:gd name="connsiteY438" fmla="*/ 1211900 h 1750807"/>
                <a:gd name="connsiteX439" fmla="*/ 152347 w 423708"/>
                <a:gd name="connsiteY439" fmla="*/ 1215280 h 1750807"/>
                <a:gd name="connsiteX440" fmla="*/ 148967 w 423708"/>
                <a:gd name="connsiteY440" fmla="*/ 1223441 h 1750807"/>
                <a:gd name="connsiteX441" fmla="*/ 152347 w 423708"/>
                <a:gd name="connsiteY441" fmla="*/ 1231602 h 1750807"/>
                <a:gd name="connsiteX442" fmla="*/ 160508 w 423708"/>
                <a:gd name="connsiteY442" fmla="*/ 1234982 h 1750807"/>
                <a:gd name="connsiteX443" fmla="*/ 169772 w 423708"/>
                <a:gd name="connsiteY443" fmla="*/ 1234982 h 1750807"/>
                <a:gd name="connsiteX444" fmla="*/ 172357 w 423708"/>
                <a:gd name="connsiteY444" fmla="*/ 1241222 h 1750807"/>
                <a:gd name="connsiteX445" fmla="*/ 188521 w 423708"/>
                <a:gd name="connsiteY445" fmla="*/ 1247917 h 1750807"/>
                <a:gd name="connsiteX446" fmla="*/ 187675 w 423708"/>
                <a:gd name="connsiteY446" fmla="*/ 1308651 h 1750807"/>
                <a:gd name="connsiteX447" fmla="*/ 236032 w 423708"/>
                <a:gd name="connsiteY447" fmla="*/ 1308651 h 1750807"/>
                <a:gd name="connsiteX448" fmla="*/ 252783 w 423708"/>
                <a:gd name="connsiteY448" fmla="*/ 1301713 h 1750807"/>
                <a:gd name="connsiteX449" fmla="*/ 255461 w 423708"/>
                <a:gd name="connsiteY449" fmla="*/ 1295247 h 1750807"/>
                <a:gd name="connsiteX450" fmla="*/ 265061 w 423708"/>
                <a:gd name="connsiteY450" fmla="*/ 1295247 h 1750807"/>
                <a:gd name="connsiteX451" fmla="*/ 277021 w 423708"/>
                <a:gd name="connsiteY451" fmla="*/ 1283287 h 1750807"/>
                <a:gd name="connsiteX452" fmla="*/ 265061 w 423708"/>
                <a:gd name="connsiteY452" fmla="*/ 1271327 h 1750807"/>
                <a:gd name="connsiteX453" fmla="*/ 254074 w 423708"/>
                <a:gd name="connsiteY453" fmla="*/ 1271327 h 1750807"/>
                <a:gd name="connsiteX454" fmla="*/ 252783 w 423708"/>
                <a:gd name="connsiteY454" fmla="*/ 1268211 h 1750807"/>
                <a:gd name="connsiteX455" fmla="*/ 236032 w 423708"/>
                <a:gd name="connsiteY455" fmla="*/ 1261273 h 1750807"/>
                <a:gd name="connsiteX456" fmla="*/ 187675 w 423708"/>
                <a:gd name="connsiteY456" fmla="*/ 1261273 h 1750807"/>
                <a:gd name="connsiteX457" fmla="*/ 170925 w 423708"/>
                <a:gd name="connsiteY457" fmla="*/ 1268211 h 1750807"/>
                <a:gd name="connsiteX458" fmla="*/ 169634 w 423708"/>
                <a:gd name="connsiteY458" fmla="*/ 1271327 h 1750807"/>
                <a:gd name="connsiteX459" fmla="*/ 158647 w 423708"/>
                <a:gd name="connsiteY459" fmla="*/ 1271327 h 1750807"/>
                <a:gd name="connsiteX460" fmla="*/ 150190 w 423708"/>
                <a:gd name="connsiteY460" fmla="*/ 1274830 h 1750807"/>
                <a:gd name="connsiteX461" fmla="*/ 146687 w 423708"/>
                <a:gd name="connsiteY461" fmla="*/ 1283287 h 1750807"/>
                <a:gd name="connsiteX462" fmla="*/ 150190 w 423708"/>
                <a:gd name="connsiteY462" fmla="*/ 1291744 h 1750807"/>
                <a:gd name="connsiteX463" fmla="*/ 158647 w 423708"/>
                <a:gd name="connsiteY463" fmla="*/ 1295247 h 1750807"/>
                <a:gd name="connsiteX464" fmla="*/ 168247 w 423708"/>
                <a:gd name="connsiteY464" fmla="*/ 1295247 h 1750807"/>
                <a:gd name="connsiteX465" fmla="*/ 170925 w 423708"/>
                <a:gd name="connsiteY465" fmla="*/ 1301713 h 1750807"/>
                <a:gd name="connsiteX466" fmla="*/ 187675 w 423708"/>
                <a:gd name="connsiteY466" fmla="*/ 1308651 h 1750807"/>
                <a:gd name="connsiteX467" fmla="*/ 187675 w 423708"/>
                <a:gd name="connsiteY467" fmla="*/ 1369385 h 1750807"/>
                <a:gd name="connsiteX468" fmla="*/ 236032 w 423708"/>
                <a:gd name="connsiteY468" fmla="*/ 1369385 h 1750807"/>
                <a:gd name="connsiteX469" fmla="*/ 252783 w 423708"/>
                <a:gd name="connsiteY469" fmla="*/ 1362447 h 1750807"/>
                <a:gd name="connsiteX470" fmla="*/ 255461 w 423708"/>
                <a:gd name="connsiteY470" fmla="*/ 1355981 h 1750807"/>
                <a:gd name="connsiteX471" fmla="*/ 265061 w 423708"/>
                <a:gd name="connsiteY471" fmla="*/ 1355981 h 1750807"/>
                <a:gd name="connsiteX472" fmla="*/ 277021 w 423708"/>
                <a:gd name="connsiteY472" fmla="*/ 1344021 h 1750807"/>
                <a:gd name="connsiteX473" fmla="*/ 265061 w 423708"/>
                <a:gd name="connsiteY473" fmla="*/ 1332061 h 1750807"/>
                <a:gd name="connsiteX474" fmla="*/ 254074 w 423708"/>
                <a:gd name="connsiteY474" fmla="*/ 1332061 h 1750807"/>
                <a:gd name="connsiteX475" fmla="*/ 252783 w 423708"/>
                <a:gd name="connsiteY475" fmla="*/ 1328945 h 1750807"/>
                <a:gd name="connsiteX476" fmla="*/ 236032 w 423708"/>
                <a:gd name="connsiteY476" fmla="*/ 1322007 h 1750807"/>
                <a:gd name="connsiteX477" fmla="*/ 187675 w 423708"/>
                <a:gd name="connsiteY477" fmla="*/ 1322007 h 1750807"/>
                <a:gd name="connsiteX478" fmla="*/ 170925 w 423708"/>
                <a:gd name="connsiteY478" fmla="*/ 1328945 h 1750807"/>
                <a:gd name="connsiteX479" fmla="*/ 169634 w 423708"/>
                <a:gd name="connsiteY479" fmla="*/ 1332061 h 1750807"/>
                <a:gd name="connsiteX480" fmla="*/ 158647 w 423708"/>
                <a:gd name="connsiteY480" fmla="*/ 1332061 h 1750807"/>
                <a:gd name="connsiteX481" fmla="*/ 150190 w 423708"/>
                <a:gd name="connsiteY481" fmla="*/ 1335564 h 1750807"/>
                <a:gd name="connsiteX482" fmla="*/ 146687 w 423708"/>
                <a:gd name="connsiteY482" fmla="*/ 1344021 h 1750807"/>
                <a:gd name="connsiteX483" fmla="*/ 150190 w 423708"/>
                <a:gd name="connsiteY483" fmla="*/ 1352478 h 1750807"/>
                <a:gd name="connsiteX484" fmla="*/ 158647 w 423708"/>
                <a:gd name="connsiteY484" fmla="*/ 1355981 h 1750807"/>
                <a:gd name="connsiteX485" fmla="*/ 168247 w 423708"/>
                <a:gd name="connsiteY485" fmla="*/ 1355981 h 1750807"/>
                <a:gd name="connsiteX486" fmla="*/ 170925 w 423708"/>
                <a:gd name="connsiteY486" fmla="*/ 1362447 h 1750807"/>
                <a:gd name="connsiteX487" fmla="*/ 187675 w 423708"/>
                <a:gd name="connsiteY487" fmla="*/ 1369385 h 1750807"/>
                <a:gd name="connsiteX488" fmla="*/ 187675 w 423708"/>
                <a:gd name="connsiteY488" fmla="*/ 1430119 h 1750807"/>
                <a:gd name="connsiteX489" fmla="*/ 236032 w 423708"/>
                <a:gd name="connsiteY489" fmla="*/ 1430119 h 1750807"/>
                <a:gd name="connsiteX490" fmla="*/ 252783 w 423708"/>
                <a:gd name="connsiteY490" fmla="*/ 1423181 h 1750807"/>
                <a:gd name="connsiteX491" fmla="*/ 255461 w 423708"/>
                <a:gd name="connsiteY491" fmla="*/ 1416715 h 1750807"/>
                <a:gd name="connsiteX492" fmla="*/ 265061 w 423708"/>
                <a:gd name="connsiteY492" fmla="*/ 1416715 h 1750807"/>
                <a:gd name="connsiteX493" fmla="*/ 277021 w 423708"/>
                <a:gd name="connsiteY493" fmla="*/ 1404755 h 1750807"/>
                <a:gd name="connsiteX494" fmla="*/ 265061 w 423708"/>
                <a:gd name="connsiteY494" fmla="*/ 1392795 h 1750807"/>
                <a:gd name="connsiteX495" fmla="*/ 254074 w 423708"/>
                <a:gd name="connsiteY495" fmla="*/ 1392795 h 1750807"/>
                <a:gd name="connsiteX496" fmla="*/ 252783 w 423708"/>
                <a:gd name="connsiteY496" fmla="*/ 1389679 h 1750807"/>
                <a:gd name="connsiteX497" fmla="*/ 236032 w 423708"/>
                <a:gd name="connsiteY497" fmla="*/ 1382741 h 1750807"/>
                <a:gd name="connsiteX498" fmla="*/ 187675 w 423708"/>
                <a:gd name="connsiteY498" fmla="*/ 1382741 h 1750807"/>
                <a:gd name="connsiteX499" fmla="*/ 170925 w 423708"/>
                <a:gd name="connsiteY499" fmla="*/ 1389679 h 1750807"/>
                <a:gd name="connsiteX500" fmla="*/ 169634 w 423708"/>
                <a:gd name="connsiteY500" fmla="*/ 1392795 h 1750807"/>
                <a:gd name="connsiteX501" fmla="*/ 158647 w 423708"/>
                <a:gd name="connsiteY501" fmla="*/ 1392795 h 1750807"/>
                <a:gd name="connsiteX502" fmla="*/ 150190 w 423708"/>
                <a:gd name="connsiteY502" fmla="*/ 1396298 h 1750807"/>
                <a:gd name="connsiteX503" fmla="*/ 146687 w 423708"/>
                <a:gd name="connsiteY503" fmla="*/ 1404755 h 1750807"/>
                <a:gd name="connsiteX504" fmla="*/ 150190 w 423708"/>
                <a:gd name="connsiteY504" fmla="*/ 1413212 h 1750807"/>
                <a:gd name="connsiteX505" fmla="*/ 158647 w 423708"/>
                <a:gd name="connsiteY505" fmla="*/ 1416715 h 1750807"/>
                <a:gd name="connsiteX506" fmla="*/ 168247 w 423708"/>
                <a:gd name="connsiteY506" fmla="*/ 1416715 h 1750807"/>
                <a:gd name="connsiteX507" fmla="*/ 170925 w 423708"/>
                <a:gd name="connsiteY507" fmla="*/ 1423181 h 1750807"/>
                <a:gd name="connsiteX508" fmla="*/ 187675 w 423708"/>
                <a:gd name="connsiteY508" fmla="*/ 1430119 h 1750807"/>
                <a:gd name="connsiteX509" fmla="*/ 187675 w 423708"/>
                <a:gd name="connsiteY509" fmla="*/ 1490853 h 1750807"/>
                <a:gd name="connsiteX510" fmla="*/ 236032 w 423708"/>
                <a:gd name="connsiteY510" fmla="*/ 1490853 h 1750807"/>
                <a:gd name="connsiteX511" fmla="*/ 252783 w 423708"/>
                <a:gd name="connsiteY511" fmla="*/ 1483915 h 1750807"/>
                <a:gd name="connsiteX512" fmla="*/ 255461 w 423708"/>
                <a:gd name="connsiteY512" fmla="*/ 1477449 h 1750807"/>
                <a:gd name="connsiteX513" fmla="*/ 265061 w 423708"/>
                <a:gd name="connsiteY513" fmla="*/ 1477449 h 1750807"/>
                <a:gd name="connsiteX514" fmla="*/ 277021 w 423708"/>
                <a:gd name="connsiteY514" fmla="*/ 1465489 h 1750807"/>
                <a:gd name="connsiteX515" fmla="*/ 265061 w 423708"/>
                <a:gd name="connsiteY515" fmla="*/ 1453529 h 1750807"/>
                <a:gd name="connsiteX516" fmla="*/ 254074 w 423708"/>
                <a:gd name="connsiteY516" fmla="*/ 1453529 h 1750807"/>
                <a:gd name="connsiteX517" fmla="*/ 252783 w 423708"/>
                <a:gd name="connsiteY517" fmla="*/ 1450413 h 1750807"/>
                <a:gd name="connsiteX518" fmla="*/ 236032 w 423708"/>
                <a:gd name="connsiteY518" fmla="*/ 1443475 h 1750807"/>
                <a:gd name="connsiteX519" fmla="*/ 187675 w 423708"/>
                <a:gd name="connsiteY519" fmla="*/ 1443475 h 1750807"/>
                <a:gd name="connsiteX520" fmla="*/ 170925 w 423708"/>
                <a:gd name="connsiteY520" fmla="*/ 1450413 h 1750807"/>
                <a:gd name="connsiteX521" fmla="*/ 169634 w 423708"/>
                <a:gd name="connsiteY521" fmla="*/ 1453529 h 1750807"/>
                <a:gd name="connsiteX522" fmla="*/ 158647 w 423708"/>
                <a:gd name="connsiteY522" fmla="*/ 1453529 h 1750807"/>
                <a:gd name="connsiteX523" fmla="*/ 150190 w 423708"/>
                <a:gd name="connsiteY523" fmla="*/ 1457032 h 1750807"/>
                <a:gd name="connsiteX524" fmla="*/ 146687 w 423708"/>
                <a:gd name="connsiteY524" fmla="*/ 1465489 h 1750807"/>
                <a:gd name="connsiteX525" fmla="*/ 150190 w 423708"/>
                <a:gd name="connsiteY525" fmla="*/ 1473946 h 1750807"/>
                <a:gd name="connsiteX526" fmla="*/ 158647 w 423708"/>
                <a:gd name="connsiteY526" fmla="*/ 1477449 h 1750807"/>
                <a:gd name="connsiteX527" fmla="*/ 168247 w 423708"/>
                <a:gd name="connsiteY527" fmla="*/ 1477449 h 1750807"/>
                <a:gd name="connsiteX528" fmla="*/ 170925 w 423708"/>
                <a:gd name="connsiteY528" fmla="*/ 1483915 h 1750807"/>
                <a:gd name="connsiteX529" fmla="*/ 187675 w 423708"/>
                <a:gd name="connsiteY529" fmla="*/ 1490853 h 1750807"/>
                <a:gd name="connsiteX530" fmla="*/ 211854 w 423708"/>
                <a:gd name="connsiteY530" fmla="*/ 1750807 h 1750807"/>
                <a:gd name="connsiteX531" fmla="*/ 423708 w 423708"/>
                <a:gd name="connsiteY531" fmla="*/ 1647289 h 1750807"/>
                <a:gd name="connsiteX532" fmla="*/ 294317 w 423708"/>
                <a:gd name="connsiteY532" fmla="*/ 1551906 h 1750807"/>
                <a:gd name="connsiteX533" fmla="*/ 246622 w 423708"/>
                <a:gd name="connsiteY533" fmla="*/ 1547201 h 1750807"/>
                <a:gd name="connsiteX534" fmla="*/ 252783 w 423708"/>
                <a:gd name="connsiteY534" fmla="*/ 1544649 h 1750807"/>
                <a:gd name="connsiteX535" fmla="*/ 255461 w 423708"/>
                <a:gd name="connsiteY535" fmla="*/ 1538183 h 1750807"/>
                <a:gd name="connsiteX536" fmla="*/ 265061 w 423708"/>
                <a:gd name="connsiteY536" fmla="*/ 1538183 h 1750807"/>
                <a:gd name="connsiteX537" fmla="*/ 277021 w 423708"/>
                <a:gd name="connsiteY537" fmla="*/ 1526223 h 1750807"/>
                <a:gd name="connsiteX538" fmla="*/ 265061 w 423708"/>
                <a:gd name="connsiteY538" fmla="*/ 1514263 h 1750807"/>
                <a:gd name="connsiteX539" fmla="*/ 254074 w 423708"/>
                <a:gd name="connsiteY539" fmla="*/ 1514263 h 1750807"/>
                <a:gd name="connsiteX540" fmla="*/ 252783 w 423708"/>
                <a:gd name="connsiteY540" fmla="*/ 1511147 h 1750807"/>
                <a:gd name="connsiteX541" fmla="*/ 236032 w 423708"/>
                <a:gd name="connsiteY541" fmla="*/ 1504209 h 1750807"/>
                <a:gd name="connsiteX542" fmla="*/ 187675 w 423708"/>
                <a:gd name="connsiteY542" fmla="*/ 1504209 h 1750807"/>
                <a:gd name="connsiteX543" fmla="*/ 170925 w 423708"/>
                <a:gd name="connsiteY543" fmla="*/ 1511147 h 1750807"/>
                <a:gd name="connsiteX544" fmla="*/ 169634 w 423708"/>
                <a:gd name="connsiteY544" fmla="*/ 1514263 h 1750807"/>
                <a:gd name="connsiteX545" fmla="*/ 158647 w 423708"/>
                <a:gd name="connsiteY545" fmla="*/ 1514263 h 1750807"/>
                <a:gd name="connsiteX546" fmla="*/ 150190 w 423708"/>
                <a:gd name="connsiteY546" fmla="*/ 1517766 h 1750807"/>
                <a:gd name="connsiteX547" fmla="*/ 146687 w 423708"/>
                <a:gd name="connsiteY547" fmla="*/ 1526223 h 1750807"/>
                <a:gd name="connsiteX548" fmla="*/ 150190 w 423708"/>
                <a:gd name="connsiteY548" fmla="*/ 1534680 h 1750807"/>
                <a:gd name="connsiteX549" fmla="*/ 158647 w 423708"/>
                <a:gd name="connsiteY549" fmla="*/ 1538183 h 1750807"/>
                <a:gd name="connsiteX550" fmla="*/ 168247 w 423708"/>
                <a:gd name="connsiteY550" fmla="*/ 1538183 h 1750807"/>
                <a:gd name="connsiteX551" fmla="*/ 170925 w 423708"/>
                <a:gd name="connsiteY551" fmla="*/ 1544649 h 1750807"/>
                <a:gd name="connsiteX552" fmla="*/ 177086 w 423708"/>
                <a:gd name="connsiteY552" fmla="*/ 1547201 h 1750807"/>
                <a:gd name="connsiteX553" fmla="*/ 129391 w 423708"/>
                <a:gd name="connsiteY553" fmla="*/ 1551906 h 1750807"/>
                <a:gd name="connsiteX554" fmla="*/ 0 w 423708"/>
                <a:gd name="connsiteY554" fmla="*/ 1647289 h 1750807"/>
                <a:gd name="connsiteX555" fmla="*/ 211854 w 423708"/>
                <a:gd name="connsiteY555" fmla="*/ 1750807 h 17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423708" h="1750807">
                  <a:moveTo>
                    <a:pt x="195663" y="45719"/>
                  </a:moveTo>
                  <a:lnTo>
                    <a:pt x="228045" y="45719"/>
                  </a:lnTo>
                  <a:cubicBezTo>
                    <a:pt x="232425" y="45719"/>
                    <a:pt x="236391" y="43161"/>
                    <a:pt x="239261" y="39024"/>
                  </a:cubicBezTo>
                  <a:lnTo>
                    <a:pt x="240126" y="36017"/>
                  </a:lnTo>
                  <a:lnTo>
                    <a:pt x="247483" y="36017"/>
                  </a:lnTo>
                  <a:cubicBezTo>
                    <a:pt x="251906" y="36017"/>
                    <a:pt x="255492" y="30850"/>
                    <a:pt x="255492" y="24476"/>
                  </a:cubicBezTo>
                  <a:cubicBezTo>
                    <a:pt x="255492" y="18102"/>
                    <a:pt x="251907" y="12935"/>
                    <a:pt x="247483" y="12935"/>
                  </a:cubicBezTo>
                  <a:lnTo>
                    <a:pt x="241055" y="12935"/>
                  </a:lnTo>
                  <a:lnTo>
                    <a:pt x="239261" y="6695"/>
                  </a:lnTo>
                  <a:cubicBezTo>
                    <a:pt x="236391" y="2559"/>
                    <a:pt x="232425" y="0"/>
                    <a:pt x="228045" y="0"/>
                  </a:cubicBezTo>
                  <a:lnTo>
                    <a:pt x="195663" y="0"/>
                  </a:lnTo>
                  <a:cubicBezTo>
                    <a:pt x="191283" y="0"/>
                    <a:pt x="187317" y="2559"/>
                    <a:pt x="184446" y="6695"/>
                  </a:cubicBezTo>
                  <a:lnTo>
                    <a:pt x="182653" y="12935"/>
                  </a:lnTo>
                  <a:lnTo>
                    <a:pt x="176225" y="12935"/>
                  </a:lnTo>
                  <a:cubicBezTo>
                    <a:pt x="174013" y="12935"/>
                    <a:pt x="172011" y="14226"/>
                    <a:pt x="170562" y="16315"/>
                  </a:cubicBezTo>
                  <a:lnTo>
                    <a:pt x="168216" y="24476"/>
                  </a:lnTo>
                  <a:lnTo>
                    <a:pt x="170562" y="32637"/>
                  </a:lnTo>
                  <a:cubicBezTo>
                    <a:pt x="172011" y="34725"/>
                    <a:pt x="174013" y="36017"/>
                    <a:pt x="176225" y="36017"/>
                  </a:cubicBezTo>
                  <a:lnTo>
                    <a:pt x="183582" y="36017"/>
                  </a:lnTo>
                  <a:lnTo>
                    <a:pt x="184446" y="39024"/>
                  </a:lnTo>
                  <a:cubicBezTo>
                    <a:pt x="187317" y="43161"/>
                    <a:pt x="191283" y="45719"/>
                    <a:pt x="195663" y="45719"/>
                  </a:cubicBezTo>
                  <a:close/>
                  <a:moveTo>
                    <a:pt x="195663" y="104793"/>
                  </a:moveTo>
                  <a:lnTo>
                    <a:pt x="228045" y="104793"/>
                  </a:lnTo>
                  <a:cubicBezTo>
                    <a:pt x="232425" y="104793"/>
                    <a:pt x="236391" y="102235"/>
                    <a:pt x="239261" y="98098"/>
                  </a:cubicBezTo>
                  <a:lnTo>
                    <a:pt x="240126" y="95091"/>
                  </a:lnTo>
                  <a:lnTo>
                    <a:pt x="247483" y="95091"/>
                  </a:lnTo>
                  <a:cubicBezTo>
                    <a:pt x="251906" y="95091"/>
                    <a:pt x="255492" y="89924"/>
                    <a:pt x="255492" y="83550"/>
                  </a:cubicBezTo>
                  <a:cubicBezTo>
                    <a:pt x="255492" y="77176"/>
                    <a:pt x="251907" y="72009"/>
                    <a:pt x="247483" y="72009"/>
                  </a:cubicBezTo>
                  <a:lnTo>
                    <a:pt x="241055" y="72009"/>
                  </a:lnTo>
                  <a:lnTo>
                    <a:pt x="239261" y="65769"/>
                  </a:lnTo>
                  <a:cubicBezTo>
                    <a:pt x="236391" y="61633"/>
                    <a:pt x="232425" y="59074"/>
                    <a:pt x="228045" y="59074"/>
                  </a:cubicBezTo>
                  <a:lnTo>
                    <a:pt x="195663" y="59074"/>
                  </a:lnTo>
                  <a:cubicBezTo>
                    <a:pt x="191283" y="59074"/>
                    <a:pt x="187317" y="61633"/>
                    <a:pt x="184446" y="65769"/>
                  </a:cubicBezTo>
                  <a:lnTo>
                    <a:pt x="182653" y="72009"/>
                  </a:lnTo>
                  <a:lnTo>
                    <a:pt x="176225" y="72009"/>
                  </a:lnTo>
                  <a:cubicBezTo>
                    <a:pt x="174013" y="72009"/>
                    <a:pt x="172011" y="73300"/>
                    <a:pt x="170562" y="75389"/>
                  </a:cubicBezTo>
                  <a:lnTo>
                    <a:pt x="168216" y="83550"/>
                  </a:lnTo>
                  <a:lnTo>
                    <a:pt x="170562" y="91711"/>
                  </a:lnTo>
                  <a:cubicBezTo>
                    <a:pt x="172011" y="93799"/>
                    <a:pt x="174013" y="95091"/>
                    <a:pt x="176225" y="95091"/>
                  </a:cubicBezTo>
                  <a:lnTo>
                    <a:pt x="183582" y="95091"/>
                  </a:lnTo>
                  <a:lnTo>
                    <a:pt x="184446" y="98098"/>
                  </a:lnTo>
                  <a:cubicBezTo>
                    <a:pt x="187317" y="102235"/>
                    <a:pt x="191283" y="104793"/>
                    <a:pt x="195663" y="104793"/>
                  </a:cubicBezTo>
                  <a:close/>
                  <a:moveTo>
                    <a:pt x="195663" y="163869"/>
                  </a:moveTo>
                  <a:lnTo>
                    <a:pt x="228045" y="163869"/>
                  </a:lnTo>
                  <a:cubicBezTo>
                    <a:pt x="232425" y="163869"/>
                    <a:pt x="236391" y="161311"/>
                    <a:pt x="239261" y="157174"/>
                  </a:cubicBezTo>
                  <a:lnTo>
                    <a:pt x="240126" y="154167"/>
                  </a:lnTo>
                  <a:lnTo>
                    <a:pt x="247483" y="154167"/>
                  </a:lnTo>
                  <a:cubicBezTo>
                    <a:pt x="251906" y="154167"/>
                    <a:pt x="255492" y="149000"/>
                    <a:pt x="255492" y="142626"/>
                  </a:cubicBezTo>
                  <a:cubicBezTo>
                    <a:pt x="255492" y="136252"/>
                    <a:pt x="251907" y="131085"/>
                    <a:pt x="247483" y="131085"/>
                  </a:cubicBezTo>
                  <a:lnTo>
                    <a:pt x="241055" y="131085"/>
                  </a:lnTo>
                  <a:lnTo>
                    <a:pt x="239261" y="124845"/>
                  </a:lnTo>
                  <a:cubicBezTo>
                    <a:pt x="236391" y="120709"/>
                    <a:pt x="232425" y="118150"/>
                    <a:pt x="228045" y="118150"/>
                  </a:cubicBezTo>
                  <a:lnTo>
                    <a:pt x="195663" y="118150"/>
                  </a:lnTo>
                  <a:cubicBezTo>
                    <a:pt x="191283" y="118150"/>
                    <a:pt x="187317" y="120709"/>
                    <a:pt x="184446" y="124845"/>
                  </a:cubicBezTo>
                  <a:lnTo>
                    <a:pt x="182653" y="131085"/>
                  </a:lnTo>
                  <a:lnTo>
                    <a:pt x="176225" y="131085"/>
                  </a:lnTo>
                  <a:cubicBezTo>
                    <a:pt x="174013" y="131085"/>
                    <a:pt x="172011" y="132376"/>
                    <a:pt x="170562" y="134465"/>
                  </a:cubicBezTo>
                  <a:lnTo>
                    <a:pt x="168216" y="142626"/>
                  </a:lnTo>
                  <a:lnTo>
                    <a:pt x="170562" y="150787"/>
                  </a:lnTo>
                  <a:cubicBezTo>
                    <a:pt x="172011" y="152875"/>
                    <a:pt x="174013" y="154167"/>
                    <a:pt x="176225" y="154167"/>
                  </a:cubicBezTo>
                  <a:lnTo>
                    <a:pt x="183582" y="154167"/>
                  </a:lnTo>
                  <a:lnTo>
                    <a:pt x="184446" y="157174"/>
                  </a:lnTo>
                  <a:cubicBezTo>
                    <a:pt x="187317" y="161311"/>
                    <a:pt x="191283" y="163869"/>
                    <a:pt x="195663" y="163869"/>
                  </a:cubicBezTo>
                  <a:close/>
                  <a:moveTo>
                    <a:pt x="195663" y="222945"/>
                  </a:moveTo>
                  <a:lnTo>
                    <a:pt x="228045" y="222945"/>
                  </a:lnTo>
                  <a:cubicBezTo>
                    <a:pt x="232425" y="222945"/>
                    <a:pt x="236391" y="220387"/>
                    <a:pt x="239261" y="216250"/>
                  </a:cubicBezTo>
                  <a:lnTo>
                    <a:pt x="240126" y="213243"/>
                  </a:lnTo>
                  <a:lnTo>
                    <a:pt x="247483" y="213243"/>
                  </a:lnTo>
                  <a:cubicBezTo>
                    <a:pt x="251906" y="213243"/>
                    <a:pt x="255492" y="208076"/>
                    <a:pt x="255492" y="201702"/>
                  </a:cubicBezTo>
                  <a:cubicBezTo>
                    <a:pt x="255492" y="195328"/>
                    <a:pt x="251907" y="190161"/>
                    <a:pt x="247483" y="190161"/>
                  </a:cubicBezTo>
                  <a:lnTo>
                    <a:pt x="241055" y="190161"/>
                  </a:lnTo>
                  <a:lnTo>
                    <a:pt x="239261" y="183921"/>
                  </a:lnTo>
                  <a:cubicBezTo>
                    <a:pt x="236391" y="179785"/>
                    <a:pt x="232425" y="177226"/>
                    <a:pt x="228045" y="177226"/>
                  </a:cubicBezTo>
                  <a:lnTo>
                    <a:pt x="195663" y="177226"/>
                  </a:lnTo>
                  <a:cubicBezTo>
                    <a:pt x="191283" y="177226"/>
                    <a:pt x="187317" y="179785"/>
                    <a:pt x="184446" y="183921"/>
                  </a:cubicBezTo>
                  <a:lnTo>
                    <a:pt x="182653" y="190161"/>
                  </a:lnTo>
                  <a:lnTo>
                    <a:pt x="176225" y="190161"/>
                  </a:lnTo>
                  <a:cubicBezTo>
                    <a:pt x="174013" y="190161"/>
                    <a:pt x="172011" y="191452"/>
                    <a:pt x="170562" y="193541"/>
                  </a:cubicBezTo>
                  <a:lnTo>
                    <a:pt x="168216" y="201702"/>
                  </a:lnTo>
                  <a:lnTo>
                    <a:pt x="170562" y="209863"/>
                  </a:lnTo>
                  <a:cubicBezTo>
                    <a:pt x="172011" y="211951"/>
                    <a:pt x="174013" y="213243"/>
                    <a:pt x="176225" y="213243"/>
                  </a:cubicBezTo>
                  <a:lnTo>
                    <a:pt x="183582" y="213243"/>
                  </a:lnTo>
                  <a:lnTo>
                    <a:pt x="184446" y="216250"/>
                  </a:lnTo>
                  <a:cubicBezTo>
                    <a:pt x="187317" y="220387"/>
                    <a:pt x="191283" y="222945"/>
                    <a:pt x="195663" y="222945"/>
                  </a:cubicBezTo>
                  <a:close/>
                  <a:moveTo>
                    <a:pt x="195663" y="282021"/>
                  </a:moveTo>
                  <a:lnTo>
                    <a:pt x="228045" y="282021"/>
                  </a:lnTo>
                  <a:cubicBezTo>
                    <a:pt x="232425" y="282021"/>
                    <a:pt x="236391" y="279463"/>
                    <a:pt x="239261" y="275326"/>
                  </a:cubicBezTo>
                  <a:lnTo>
                    <a:pt x="240126" y="272319"/>
                  </a:lnTo>
                  <a:lnTo>
                    <a:pt x="247483" y="272319"/>
                  </a:lnTo>
                  <a:cubicBezTo>
                    <a:pt x="251906" y="272319"/>
                    <a:pt x="255492" y="267152"/>
                    <a:pt x="255492" y="260778"/>
                  </a:cubicBezTo>
                  <a:cubicBezTo>
                    <a:pt x="255492" y="254404"/>
                    <a:pt x="251907" y="249237"/>
                    <a:pt x="247483" y="249237"/>
                  </a:cubicBezTo>
                  <a:lnTo>
                    <a:pt x="241055" y="249237"/>
                  </a:lnTo>
                  <a:lnTo>
                    <a:pt x="239261" y="242997"/>
                  </a:lnTo>
                  <a:cubicBezTo>
                    <a:pt x="236391" y="238861"/>
                    <a:pt x="232425" y="236302"/>
                    <a:pt x="228045" y="236302"/>
                  </a:cubicBezTo>
                  <a:lnTo>
                    <a:pt x="195663" y="236302"/>
                  </a:lnTo>
                  <a:cubicBezTo>
                    <a:pt x="191283" y="236302"/>
                    <a:pt x="187317" y="238861"/>
                    <a:pt x="184446" y="242997"/>
                  </a:cubicBezTo>
                  <a:lnTo>
                    <a:pt x="182653" y="249237"/>
                  </a:lnTo>
                  <a:lnTo>
                    <a:pt x="176225" y="249237"/>
                  </a:lnTo>
                  <a:cubicBezTo>
                    <a:pt x="174013" y="249237"/>
                    <a:pt x="172011" y="250528"/>
                    <a:pt x="170562" y="252617"/>
                  </a:cubicBezTo>
                  <a:lnTo>
                    <a:pt x="168216" y="260778"/>
                  </a:lnTo>
                  <a:lnTo>
                    <a:pt x="170562" y="268939"/>
                  </a:lnTo>
                  <a:cubicBezTo>
                    <a:pt x="172011" y="271027"/>
                    <a:pt x="174013" y="272319"/>
                    <a:pt x="176225" y="272319"/>
                  </a:cubicBezTo>
                  <a:lnTo>
                    <a:pt x="183582" y="272319"/>
                  </a:lnTo>
                  <a:lnTo>
                    <a:pt x="184446" y="275326"/>
                  </a:lnTo>
                  <a:cubicBezTo>
                    <a:pt x="187317" y="279463"/>
                    <a:pt x="191283" y="282021"/>
                    <a:pt x="195663" y="282021"/>
                  </a:cubicBezTo>
                  <a:close/>
                  <a:moveTo>
                    <a:pt x="195663" y="341097"/>
                  </a:moveTo>
                  <a:lnTo>
                    <a:pt x="228045" y="341097"/>
                  </a:lnTo>
                  <a:cubicBezTo>
                    <a:pt x="232425" y="341097"/>
                    <a:pt x="236391" y="338539"/>
                    <a:pt x="239261" y="334402"/>
                  </a:cubicBezTo>
                  <a:lnTo>
                    <a:pt x="240126" y="331395"/>
                  </a:lnTo>
                  <a:lnTo>
                    <a:pt x="247483" y="331395"/>
                  </a:lnTo>
                  <a:cubicBezTo>
                    <a:pt x="251906" y="331395"/>
                    <a:pt x="255492" y="326228"/>
                    <a:pt x="255492" y="319854"/>
                  </a:cubicBezTo>
                  <a:cubicBezTo>
                    <a:pt x="255492" y="313480"/>
                    <a:pt x="251907" y="308313"/>
                    <a:pt x="247483" y="308313"/>
                  </a:cubicBezTo>
                  <a:lnTo>
                    <a:pt x="241055" y="308313"/>
                  </a:lnTo>
                  <a:lnTo>
                    <a:pt x="239261" y="302073"/>
                  </a:lnTo>
                  <a:cubicBezTo>
                    <a:pt x="236391" y="297937"/>
                    <a:pt x="232425" y="295378"/>
                    <a:pt x="228045" y="295378"/>
                  </a:cubicBezTo>
                  <a:lnTo>
                    <a:pt x="195663" y="295378"/>
                  </a:lnTo>
                  <a:cubicBezTo>
                    <a:pt x="191283" y="295378"/>
                    <a:pt x="187317" y="297937"/>
                    <a:pt x="184446" y="302073"/>
                  </a:cubicBezTo>
                  <a:lnTo>
                    <a:pt x="182653" y="308313"/>
                  </a:lnTo>
                  <a:lnTo>
                    <a:pt x="176225" y="308313"/>
                  </a:lnTo>
                  <a:cubicBezTo>
                    <a:pt x="174013" y="308313"/>
                    <a:pt x="172011" y="309604"/>
                    <a:pt x="170562" y="311693"/>
                  </a:cubicBezTo>
                  <a:lnTo>
                    <a:pt x="168216" y="319854"/>
                  </a:lnTo>
                  <a:lnTo>
                    <a:pt x="170562" y="328015"/>
                  </a:lnTo>
                  <a:cubicBezTo>
                    <a:pt x="172011" y="330103"/>
                    <a:pt x="174013" y="331395"/>
                    <a:pt x="176225" y="331395"/>
                  </a:cubicBezTo>
                  <a:lnTo>
                    <a:pt x="183582" y="331395"/>
                  </a:lnTo>
                  <a:lnTo>
                    <a:pt x="184446" y="334402"/>
                  </a:lnTo>
                  <a:cubicBezTo>
                    <a:pt x="187317" y="338539"/>
                    <a:pt x="191283" y="341097"/>
                    <a:pt x="195663" y="341097"/>
                  </a:cubicBezTo>
                  <a:close/>
                  <a:moveTo>
                    <a:pt x="195663" y="400173"/>
                  </a:moveTo>
                  <a:lnTo>
                    <a:pt x="228045" y="400173"/>
                  </a:lnTo>
                  <a:cubicBezTo>
                    <a:pt x="232425" y="400173"/>
                    <a:pt x="236391" y="397615"/>
                    <a:pt x="239261" y="393478"/>
                  </a:cubicBezTo>
                  <a:lnTo>
                    <a:pt x="240126" y="390471"/>
                  </a:lnTo>
                  <a:lnTo>
                    <a:pt x="247483" y="390471"/>
                  </a:lnTo>
                  <a:cubicBezTo>
                    <a:pt x="251906" y="390471"/>
                    <a:pt x="255492" y="385304"/>
                    <a:pt x="255492" y="378930"/>
                  </a:cubicBezTo>
                  <a:cubicBezTo>
                    <a:pt x="255492" y="372556"/>
                    <a:pt x="251907" y="367389"/>
                    <a:pt x="247483" y="367389"/>
                  </a:cubicBezTo>
                  <a:lnTo>
                    <a:pt x="241055" y="367389"/>
                  </a:lnTo>
                  <a:lnTo>
                    <a:pt x="239261" y="361149"/>
                  </a:lnTo>
                  <a:cubicBezTo>
                    <a:pt x="236391" y="357013"/>
                    <a:pt x="232425" y="354454"/>
                    <a:pt x="228045" y="354454"/>
                  </a:cubicBezTo>
                  <a:lnTo>
                    <a:pt x="195663" y="354454"/>
                  </a:lnTo>
                  <a:cubicBezTo>
                    <a:pt x="191283" y="354454"/>
                    <a:pt x="187317" y="357013"/>
                    <a:pt x="184446" y="361149"/>
                  </a:cubicBezTo>
                  <a:lnTo>
                    <a:pt x="182653" y="367389"/>
                  </a:lnTo>
                  <a:lnTo>
                    <a:pt x="176225" y="367389"/>
                  </a:lnTo>
                  <a:cubicBezTo>
                    <a:pt x="174013" y="367389"/>
                    <a:pt x="172011" y="368680"/>
                    <a:pt x="170562" y="370769"/>
                  </a:cubicBezTo>
                  <a:lnTo>
                    <a:pt x="168216" y="378930"/>
                  </a:lnTo>
                  <a:lnTo>
                    <a:pt x="170562" y="387091"/>
                  </a:lnTo>
                  <a:cubicBezTo>
                    <a:pt x="172011" y="389179"/>
                    <a:pt x="174013" y="390471"/>
                    <a:pt x="176225" y="390471"/>
                  </a:cubicBezTo>
                  <a:lnTo>
                    <a:pt x="183582" y="390471"/>
                  </a:lnTo>
                  <a:lnTo>
                    <a:pt x="184446" y="393478"/>
                  </a:lnTo>
                  <a:cubicBezTo>
                    <a:pt x="187317" y="397615"/>
                    <a:pt x="191283" y="400173"/>
                    <a:pt x="195663" y="400173"/>
                  </a:cubicBezTo>
                  <a:close/>
                  <a:moveTo>
                    <a:pt x="195663" y="459249"/>
                  </a:moveTo>
                  <a:lnTo>
                    <a:pt x="228045" y="459249"/>
                  </a:lnTo>
                  <a:cubicBezTo>
                    <a:pt x="232425" y="459249"/>
                    <a:pt x="236391" y="456691"/>
                    <a:pt x="239261" y="452554"/>
                  </a:cubicBezTo>
                  <a:lnTo>
                    <a:pt x="240126" y="449547"/>
                  </a:lnTo>
                  <a:lnTo>
                    <a:pt x="247483" y="449547"/>
                  </a:lnTo>
                  <a:cubicBezTo>
                    <a:pt x="251906" y="449547"/>
                    <a:pt x="255492" y="444380"/>
                    <a:pt x="255492" y="438006"/>
                  </a:cubicBezTo>
                  <a:cubicBezTo>
                    <a:pt x="255492" y="431632"/>
                    <a:pt x="251907" y="426465"/>
                    <a:pt x="247483" y="426465"/>
                  </a:cubicBezTo>
                  <a:lnTo>
                    <a:pt x="241055" y="426465"/>
                  </a:lnTo>
                  <a:lnTo>
                    <a:pt x="239261" y="420225"/>
                  </a:lnTo>
                  <a:cubicBezTo>
                    <a:pt x="236391" y="416089"/>
                    <a:pt x="232425" y="413530"/>
                    <a:pt x="228045" y="413530"/>
                  </a:cubicBezTo>
                  <a:lnTo>
                    <a:pt x="195663" y="413530"/>
                  </a:lnTo>
                  <a:cubicBezTo>
                    <a:pt x="191283" y="413530"/>
                    <a:pt x="187317" y="416089"/>
                    <a:pt x="184446" y="420225"/>
                  </a:cubicBezTo>
                  <a:lnTo>
                    <a:pt x="182653" y="426465"/>
                  </a:lnTo>
                  <a:lnTo>
                    <a:pt x="176225" y="426465"/>
                  </a:lnTo>
                  <a:cubicBezTo>
                    <a:pt x="174013" y="426465"/>
                    <a:pt x="172011" y="427756"/>
                    <a:pt x="170562" y="429845"/>
                  </a:cubicBezTo>
                  <a:lnTo>
                    <a:pt x="168216" y="438006"/>
                  </a:lnTo>
                  <a:lnTo>
                    <a:pt x="170562" y="446167"/>
                  </a:lnTo>
                  <a:cubicBezTo>
                    <a:pt x="172011" y="448255"/>
                    <a:pt x="174013" y="449547"/>
                    <a:pt x="176225" y="449547"/>
                  </a:cubicBezTo>
                  <a:lnTo>
                    <a:pt x="183582" y="449547"/>
                  </a:lnTo>
                  <a:lnTo>
                    <a:pt x="184446" y="452554"/>
                  </a:lnTo>
                  <a:cubicBezTo>
                    <a:pt x="187317" y="456691"/>
                    <a:pt x="191283" y="459249"/>
                    <a:pt x="195663" y="459249"/>
                  </a:cubicBezTo>
                  <a:close/>
                  <a:moveTo>
                    <a:pt x="195663" y="523992"/>
                  </a:moveTo>
                  <a:lnTo>
                    <a:pt x="228045" y="523992"/>
                  </a:lnTo>
                  <a:cubicBezTo>
                    <a:pt x="232425" y="523992"/>
                    <a:pt x="236391" y="521434"/>
                    <a:pt x="239261" y="517297"/>
                  </a:cubicBezTo>
                  <a:lnTo>
                    <a:pt x="240126" y="514290"/>
                  </a:lnTo>
                  <a:lnTo>
                    <a:pt x="247483" y="514290"/>
                  </a:lnTo>
                  <a:cubicBezTo>
                    <a:pt x="251906" y="514290"/>
                    <a:pt x="255492" y="509123"/>
                    <a:pt x="255492" y="502749"/>
                  </a:cubicBezTo>
                  <a:cubicBezTo>
                    <a:pt x="255492" y="496375"/>
                    <a:pt x="251907" y="491208"/>
                    <a:pt x="247483" y="491208"/>
                  </a:cubicBezTo>
                  <a:lnTo>
                    <a:pt x="241055" y="491208"/>
                  </a:lnTo>
                  <a:lnTo>
                    <a:pt x="239261" y="484968"/>
                  </a:lnTo>
                  <a:cubicBezTo>
                    <a:pt x="236391" y="480832"/>
                    <a:pt x="232425" y="478273"/>
                    <a:pt x="228045" y="478273"/>
                  </a:cubicBezTo>
                  <a:lnTo>
                    <a:pt x="195663" y="478273"/>
                  </a:lnTo>
                  <a:cubicBezTo>
                    <a:pt x="191283" y="478273"/>
                    <a:pt x="187317" y="480832"/>
                    <a:pt x="184446" y="484968"/>
                  </a:cubicBezTo>
                  <a:lnTo>
                    <a:pt x="182653" y="491208"/>
                  </a:lnTo>
                  <a:lnTo>
                    <a:pt x="176225" y="491208"/>
                  </a:lnTo>
                  <a:cubicBezTo>
                    <a:pt x="174013" y="491208"/>
                    <a:pt x="172011" y="492499"/>
                    <a:pt x="170562" y="494588"/>
                  </a:cubicBezTo>
                  <a:lnTo>
                    <a:pt x="168216" y="502749"/>
                  </a:lnTo>
                  <a:lnTo>
                    <a:pt x="170562" y="510910"/>
                  </a:lnTo>
                  <a:cubicBezTo>
                    <a:pt x="172011" y="512998"/>
                    <a:pt x="174013" y="514290"/>
                    <a:pt x="176225" y="514290"/>
                  </a:cubicBezTo>
                  <a:lnTo>
                    <a:pt x="183582" y="514290"/>
                  </a:lnTo>
                  <a:lnTo>
                    <a:pt x="184446" y="517297"/>
                  </a:lnTo>
                  <a:cubicBezTo>
                    <a:pt x="187317" y="521434"/>
                    <a:pt x="191283" y="523992"/>
                    <a:pt x="195663" y="523992"/>
                  </a:cubicBezTo>
                  <a:close/>
                  <a:moveTo>
                    <a:pt x="195663" y="583066"/>
                  </a:moveTo>
                  <a:lnTo>
                    <a:pt x="228045" y="583066"/>
                  </a:lnTo>
                  <a:cubicBezTo>
                    <a:pt x="232425" y="583066"/>
                    <a:pt x="236391" y="580508"/>
                    <a:pt x="239261" y="576371"/>
                  </a:cubicBezTo>
                  <a:lnTo>
                    <a:pt x="240126" y="573364"/>
                  </a:lnTo>
                  <a:lnTo>
                    <a:pt x="247483" y="573364"/>
                  </a:lnTo>
                  <a:cubicBezTo>
                    <a:pt x="251906" y="573364"/>
                    <a:pt x="255492" y="568197"/>
                    <a:pt x="255492" y="561823"/>
                  </a:cubicBezTo>
                  <a:cubicBezTo>
                    <a:pt x="255492" y="555449"/>
                    <a:pt x="251907" y="550282"/>
                    <a:pt x="247483" y="550282"/>
                  </a:cubicBezTo>
                  <a:lnTo>
                    <a:pt x="241055" y="550282"/>
                  </a:lnTo>
                  <a:lnTo>
                    <a:pt x="239261" y="544042"/>
                  </a:lnTo>
                  <a:cubicBezTo>
                    <a:pt x="236391" y="539906"/>
                    <a:pt x="232425" y="537347"/>
                    <a:pt x="228045" y="537347"/>
                  </a:cubicBezTo>
                  <a:lnTo>
                    <a:pt x="195663" y="537347"/>
                  </a:lnTo>
                  <a:cubicBezTo>
                    <a:pt x="191283" y="537347"/>
                    <a:pt x="187317" y="539906"/>
                    <a:pt x="184446" y="544042"/>
                  </a:cubicBezTo>
                  <a:lnTo>
                    <a:pt x="182653" y="550282"/>
                  </a:lnTo>
                  <a:lnTo>
                    <a:pt x="176225" y="550282"/>
                  </a:lnTo>
                  <a:cubicBezTo>
                    <a:pt x="174013" y="550282"/>
                    <a:pt x="172011" y="551573"/>
                    <a:pt x="170562" y="553662"/>
                  </a:cubicBezTo>
                  <a:lnTo>
                    <a:pt x="168216" y="561823"/>
                  </a:lnTo>
                  <a:lnTo>
                    <a:pt x="170562" y="569984"/>
                  </a:lnTo>
                  <a:cubicBezTo>
                    <a:pt x="172011" y="572072"/>
                    <a:pt x="174013" y="573364"/>
                    <a:pt x="176225" y="573364"/>
                  </a:cubicBezTo>
                  <a:lnTo>
                    <a:pt x="183582" y="573364"/>
                  </a:lnTo>
                  <a:lnTo>
                    <a:pt x="184446" y="576371"/>
                  </a:lnTo>
                  <a:cubicBezTo>
                    <a:pt x="187317" y="580508"/>
                    <a:pt x="191283" y="583066"/>
                    <a:pt x="195663" y="583066"/>
                  </a:cubicBezTo>
                  <a:close/>
                  <a:moveTo>
                    <a:pt x="195663" y="642142"/>
                  </a:moveTo>
                  <a:lnTo>
                    <a:pt x="228045" y="642142"/>
                  </a:lnTo>
                  <a:cubicBezTo>
                    <a:pt x="232425" y="642142"/>
                    <a:pt x="236391" y="639584"/>
                    <a:pt x="239261" y="635447"/>
                  </a:cubicBezTo>
                  <a:lnTo>
                    <a:pt x="240126" y="632440"/>
                  </a:lnTo>
                  <a:lnTo>
                    <a:pt x="247483" y="632440"/>
                  </a:lnTo>
                  <a:cubicBezTo>
                    <a:pt x="251906" y="632440"/>
                    <a:pt x="255492" y="627273"/>
                    <a:pt x="255492" y="620899"/>
                  </a:cubicBezTo>
                  <a:cubicBezTo>
                    <a:pt x="255492" y="614525"/>
                    <a:pt x="251907" y="609358"/>
                    <a:pt x="247483" y="609358"/>
                  </a:cubicBezTo>
                  <a:lnTo>
                    <a:pt x="241055" y="609358"/>
                  </a:lnTo>
                  <a:lnTo>
                    <a:pt x="239261" y="603118"/>
                  </a:lnTo>
                  <a:cubicBezTo>
                    <a:pt x="236391" y="598982"/>
                    <a:pt x="232425" y="596423"/>
                    <a:pt x="228045" y="596423"/>
                  </a:cubicBezTo>
                  <a:lnTo>
                    <a:pt x="195663" y="596423"/>
                  </a:lnTo>
                  <a:cubicBezTo>
                    <a:pt x="191283" y="596423"/>
                    <a:pt x="187317" y="598982"/>
                    <a:pt x="184446" y="603118"/>
                  </a:cubicBezTo>
                  <a:lnTo>
                    <a:pt x="182653" y="609358"/>
                  </a:lnTo>
                  <a:lnTo>
                    <a:pt x="176225" y="609358"/>
                  </a:lnTo>
                  <a:cubicBezTo>
                    <a:pt x="174013" y="609358"/>
                    <a:pt x="172011" y="610649"/>
                    <a:pt x="170562" y="612738"/>
                  </a:cubicBezTo>
                  <a:lnTo>
                    <a:pt x="168216" y="620899"/>
                  </a:lnTo>
                  <a:lnTo>
                    <a:pt x="170562" y="629060"/>
                  </a:lnTo>
                  <a:cubicBezTo>
                    <a:pt x="172011" y="631148"/>
                    <a:pt x="174013" y="632440"/>
                    <a:pt x="176225" y="632440"/>
                  </a:cubicBezTo>
                  <a:lnTo>
                    <a:pt x="183582" y="632440"/>
                  </a:lnTo>
                  <a:lnTo>
                    <a:pt x="184446" y="635447"/>
                  </a:lnTo>
                  <a:cubicBezTo>
                    <a:pt x="187317" y="639584"/>
                    <a:pt x="191283" y="642142"/>
                    <a:pt x="195663" y="642142"/>
                  </a:cubicBezTo>
                  <a:close/>
                  <a:moveTo>
                    <a:pt x="195663" y="701218"/>
                  </a:moveTo>
                  <a:lnTo>
                    <a:pt x="228045" y="701218"/>
                  </a:lnTo>
                  <a:cubicBezTo>
                    <a:pt x="232425" y="701218"/>
                    <a:pt x="236391" y="698660"/>
                    <a:pt x="239261" y="694523"/>
                  </a:cubicBezTo>
                  <a:lnTo>
                    <a:pt x="240126" y="691516"/>
                  </a:lnTo>
                  <a:lnTo>
                    <a:pt x="247483" y="691516"/>
                  </a:lnTo>
                  <a:cubicBezTo>
                    <a:pt x="251906" y="691516"/>
                    <a:pt x="255492" y="686349"/>
                    <a:pt x="255492" y="679975"/>
                  </a:cubicBezTo>
                  <a:cubicBezTo>
                    <a:pt x="255492" y="673601"/>
                    <a:pt x="251907" y="668434"/>
                    <a:pt x="247483" y="668434"/>
                  </a:cubicBezTo>
                  <a:lnTo>
                    <a:pt x="241055" y="668434"/>
                  </a:lnTo>
                  <a:lnTo>
                    <a:pt x="239261" y="662194"/>
                  </a:lnTo>
                  <a:cubicBezTo>
                    <a:pt x="236391" y="658058"/>
                    <a:pt x="232425" y="655499"/>
                    <a:pt x="228045" y="655499"/>
                  </a:cubicBezTo>
                  <a:lnTo>
                    <a:pt x="195663" y="655499"/>
                  </a:lnTo>
                  <a:cubicBezTo>
                    <a:pt x="191283" y="655499"/>
                    <a:pt x="187317" y="658058"/>
                    <a:pt x="184446" y="662194"/>
                  </a:cubicBezTo>
                  <a:lnTo>
                    <a:pt x="182653" y="668434"/>
                  </a:lnTo>
                  <a:lnTo>
                    <a:pt x="176225" y="668434"/>
                  </a:lnTo>
                  <a:cubicBezTo>
                    <a:pt x="174013" y="668434"/>
                    <a:pt x="172011" y="669725"/>
                    <a:pt x="170562" y="671814"/>
                  </a:cubicBezTo>
                  <a:lnTo>
                    <a:pt x="168216" y="679975"/>
                  </a:lnTo>
                  <a:lnTo>
                    <a:pt x="170562" y="688136"/>
                  </a:lnTo>
                  <a:cubicBezTo>
                    <a:pt x="172011" y="690224"/>
                    <a:pt x="174013" y="691516"/>
                    <a:pt x="176225" y="691516"/>
                  </a:cubicBezTo>
                  <a:lnTo>
                    <a:pt x="183582" y="691516"/>
                  </a:lnTo>
                  <a:lnTo>
                    <a:pt x="184446" y="694523"/>
                  </a:lnTo>
                  <a:cubicBezTo>
                    <a:pt x="187317" y="698660"/>
                    <a:pt x="191283" y="701218"/>
                    <a:pt x="195663" y="701218"/>
                  </a:cubicBezTo>
                  <a:close/>
                  <a:moveTo>
                    <a:pt x="195663" y="760294"/>
                  </a:moveTo>
                  <a:lnTo>
                    <a:pt x="228045" y="760294"/>
                  </a:lnTo>
                  <a:cubicBezTo>
                    <a:pt x="232425" y="760294"/>
                    <a:pt x="236391" y="757736"/>
                    <a:pt x="239261" y="753599"/>
                  </a:cubicBezTo>
                  <a:lnTo>
                    <a:pt x="240126" y="750592"/>
                  </a:lnTo>
                  <a:lnTo>
                    <a:pt x="247483" y="750592"/>
                  </a:lnTo>
                  <a:cubicBezTo>
                    <a:pt x="251906" y="750592"/>
                    <a:pt x="255492" y="745425"/>
                    <a:pt x="255492" y="739051"/>
                  </a:cubicBezTo>
                  <a:cubicBezTo>
                    <a:pt x="255492" y="732677"/>
                    <a:pt x="251907" y="727510"/>
                    <a:pt x="247483" y="727510"/>
                  </a:cubicBezTo>
                  <a:lnTo>
                    <a:pt x="241055" y="727510"/>
                  </a:lnTo>
                  <a:lnTo>
                    <a:pt x="239261" y="721270"/>
                  </a:lnTo>
                  <a:cubicBezTo>
                    <a:pt x="236391" y="717134"/>
                    <a:pt x="232425" y="714575"/>
                    <a:pt x="228045" y="714575"/>
                  </a:cubicBezTo>
                  <a:lnTo>
                    <a:pt x="195663" y="714575"/>
                  </a:lnTo>
                  <a:cubicBezTo>
                    <a:pt x="191283" y="714575"/>
                    <a:pt x="187317" y="717134"/>
                    <a:pt x="184446" y="721270"/>
                  </a:cubicBezTo>
                  <a:lnTo>
                    <a:pt x="182653" y="727510"/>
                  </a:lnTo>
                  <a:lnTo>
                    <a:pt x="176225" y="727510"/>
                  </a:lnTo>
                  <a:cubicBezTo>
                    <a:pt x="174013" y="727510"/>
                    <a:pt x="172011" y="728801"/>
                    <a:pt x="170562" y="730890"/>
                  </a:cubicBezTo>
                  <a:lnTo>
                    <a:pt x="168216" y="739051"/>
                  </a:lnTo>
                  <a:lnTo>
                    <a:pt x="170562" y="747212"/>
                  </a:lnTo>
                  <a:cubicBezTo>
                    <a:pt x="172011" y="749300"/>
                    <a:pt x="174013" y="750592"/>
                    <a:pt x="176225" y="750592"/>
                  </a:cubicBezTo>
                  <a:lnTo>
                    <a:pt x="183582" y="750592"/>
                  </a:lnTo>
                  <a:lnTo>
                    <a:pt x="184446" y="753599"/>
                  </a:lnTo>
                  <a:cubicBezTo>
                    <a:pt x="187317" y="757736"/>
                    <a:pt x="191283" y="760294"/>
                    <a:pt x="195663" y="760294"/>
                  </a:cubicBezTo>
                  <a:close/>
                  <a:moveTo>
                    <a:pt x="188521" y="832727"/>
                  </a:moveTo>
                  <a:lnTo>
                    <a:pt x="235186" y="832727"/>
                  </a:lnTo>
                  <a:cubicBezTo>
                    <a:pt x="241499" y="832727"/>
                    <a:pt x="247214" y="830168"/>
                    <a:pt x="251351" y="826032"/>
                  </a:cubicBezTo>
                  <a:lnTo>
                    <a:pt x="253936" y="819792"/>
                  </a:lnTo>
                  <a:lnTo>
                    <a:pt x="263200" y="819792"/>
                  </a:lnTo>
                  <a:cubicBezTo>
                    <a:pt x="269574" y="819792"/>
                    <a:pt x="274741" y="814625"/>
                    <a:pt x="274741" y="808251"/>
                  </a:cubicBezTo>
                  <a:cubicBezTo>
                    <a:pt x="274741" y="801876"/>
                    <a:pt x="269574" y="796709"/>
                    <a:pt x="263199" y="796709"/>
                  </a:cubicBezTo>
                  <a:lnTo>
                    <a:pt x="254508" y="796709"/>
                  </a:lnTo>
                  <a:lnTo>
                    <a:pt x="247483" y="786586"/>
                  </a:lnTo>
                  <a:lnTo>
                    <a:pt x="241055" y="786586"/>
                  </a:lnTo>
                  <a:lnTo>
                    <a:pt x="239261" y="780346"/>
                  </a:lnTo>
                  <a:cubicBezTo>
                    <a:pt x="236391" y="776210"/>
                    <a:pt x="232425" y="773651"/>
                    <a:pt x="228045" y="773651"/>
                  </a:cubicBezTo>
                  <a:lnTo>
                    <a:pt x="195663" y="773651"/>
                  </a:lnTo>
                  <a:cubicBezTo>
                    <a:pt x="191283" y="773651"/>
                    <a:pt x="187317" y="776210"/>
                    <a:pt x="184446" y="780346"/>
                  </a:cubicBezTo>
                  <a:lnTo>
                    <a:pt x="182653" y="786586"/>
                  </a:lnTo>
                  <a:lnTo>
                    <a:pt x="176225" y="786586"/>
                  </a:lnTo>
                  <a:cubicBezTo>
                    <a:pt x="174013" y="786586"/>
                    <a:pt x="172011" y="787877"/>
                    <a:pt x="170562" y="789966"/>
                  </a:cubicBezTo>
                  <a:lnTo>
                    <a:pt x="168624" y="796710"/>
                  </a:lnTo>
                  <a:lnTo>
                    <a:pt x="160508" y="796710"/>
                  </a:lnTo>
                  <a:cubicBezTo>
                    <a:pt x="157321" y="796710"/>
                    <a:pt x="154436" y="798001"/>
                    <a:pt x="152347" y="800090"/>
                  </a:cubicBezTo>
                  <a:lnTo>
                    <a:pt x="148967" y="808251"/>
                  </a:lnTo>
                  <a:lnTo>
                    <a:pt x="152347" y="816412"/>
                  </a:lnTo>
                  <a:cubicBezTo>
                    <a:pt x="154436" y="818501"/>
                    <a:pt x="157321" y="819792"/>
                    <a:pt x="160508" y="819792"/>
                  </a:cubicBezTo>
                  <a:lnTo>
                    <a:pt x="169772" y="819792"/>
                  </a:lnTo>
                  <a:lnTo>
                    <a:pt x="172357" y="826032"/>
                  </a:lnTo>
                  <a:cubicBezTo>
                    <a:pt x="176494" y="830168"/>
                    <a:pt x="182209" y="832727"/>
                    <a:pt x="188521" y="832727"/>
                  </a:cubicBezTo>
                  <a:close/>
                  <a:moveTo>
                    <a:pt x="188521" y="891803"/>
                  </a:moveTo>
                  <a:lnTo>
                    <a:pt x="235186" y="891803"/>
                  </a:lnTo>
                  <a:cubicBezTo>
                    <a:pt x="241499" y="891803"/>
                    <a:pt x="247214" y="889244"/>
                    <a:pt x="251351" y="885108"/>
                  </a:cubicBezTo>
                  <a:lnTo>
                    <a:pt x="253936" y="878868"/>
                  </a:lnTo>
                  <a:lnTo>
                    <a:pt x="263200" y="878868"/>
                  </a:lnTo>
                  <a:cubicBezTo>
                    <a:pt x="269574" y="878868"/>
                    <a:pt x="274741" y="873701"/>
                    <a:pt x="274741" y="867327"/>
                  </a:cubicBezTo>
                  <a:cubicBezTo>
                    <a:pt x="274741" y="860952"/>
                    <a:pt x="269574" y="855785"/>
                    <a:pt x="263199" y="855785"/>
                  </a:cubicBezTo>
                  <a:lnTo>
                    <a:pt x="252596" y="855785"/>
                  </a:lnTo>
                  <a:lnTo>
                    <a:pt x="251351" y="852779"/>
                  </a:lnTo>
                  <a:cubicBezTo>
                    <a:pt x="247214" y="848642"/>
                    <a:pt x="241499" y="846083"/>
                    <a:pt x="235186" y="846083"/>
                  </a:cubicBezTo>
                  <a:lnTo>
                    <a:pt x="188521" y="846083"/>
                  </a:lnTo>
                  <a:cubicBezTo>
                    <a:pt x="182209" y="846083"/>
                    <a:pt x="176494" y="848642"/>
                    <a:pt x="172357" y="852779"/>
                  </a:cubicBezTo>
                  <a:lnTo>
                    <a:pt x="171111" y="855786"/>
                  </a:lnTo>
                  <a:lnTo>
                    <a:pt x="160508" y="855786"/>
                  </a:lnTo>
                  <a:cubicBezTo>
                    <a:pt x="157321" y="855786"/>
                    <a:pt x="154436" y="857077"/>
                    <a:pt x="152347" y="859166"/>
                  </a:cubicBezTo>
                  <a:lnTo>
                    <a:pt x="148967" y="867327"/>
                  </a:lnTo>
                  <a:lnTo>
                    <a:pt x="152347" y="875488"/>
                  </a:lnTo>
                  <a:cubicBezTo>
                    <a:pt x="154436" y="877577"/>
                    <a:pt x="157321" y="878868"/>
                    <a:pt x="160508" y="878868"/>
                  </a:cubicBezTo>
                  <a:lnTo>
                    <a:pt x="169772" y="878868"/>
                  </a:lnTo>
                  <a:lnTo>
                    <a:pt x="172357" y="885108"/>
                  </a:lnTo>
                  <a:cubicBezTo>
                    <a:pt x="176494" y="889244"/>
                    <a:pt x="182209" y="891803"/>
                    <a:pt x="188521" y="891803"/>
                  </a:cubicBezTo>
                  <a:close/>
                  <a:moveTo>
                    <a:pt x="188521" y="950879"/>
                  </a:moveTo>
                  <a:lnTo>
                    <a:pt x="235186" y="950879"/>
                  </a:lnTo>
                  <a:cubicBezTo>
                    <a:pt x="241499" y="950879"/>
                    <a:pt x="247214" y="948320"/>
                    <a:pt x="251351" y="944184"/>
                  </a:cubicBezTo>
                  <a:lnTo>
                    <a:pt x="253936" y="937944"/>
                  </a:lnTo>
                  <a:lnTo>
                    <a:pt x="263200" y="937944"/>
                  </a:lnTo>
                  <a:cubicBezTo>
                    <a:pt x="269574" y="937944"/>
                    <a:pt x="274741" y="932777"/>
                    <a:pt x="274741" y="926403"/>
                  </a:cubicBezTo>
                  <a:cubicBezTo>
                    <a:pt x="274741" y="920028"/>
                    <a:pt x="269574" y="914861"/>
                    <a:pt x="263199" y="914861"/>
                  </a:cubicBezTo>
                  <a:lnTo>
                    <a:pt x="252596" y="914861"/>
                  </a:lnTo>
                  <a:lnTo>
                    <a:pt x="251351" y="911855"/>
                  </a:lnTo>
                  <a:cubicBezTo>
                    <a:pt x="247214" y="907718"/>
                    <a:pt x="241499" y="905159"/>
                    <a:pt x="235186" y="905159"/>
                  </a:cubicBezTo>
                  <a:lnTo>
                    <a:pt x="188521" y="905159"/>
                  </a:lnTo>
                  <a:cubicBezTo>
                    <a:pt x="182209" y="905159"/>
                    <a:pt x="176494" y="907718"/>
                    <a:pt x="172357" y="911855"/>
                  </a:cubicBezTo>
                  <a:lnTo>
                    <a:pt x="171111" y="914862"/>
                  </a:lnTo>
                  <a:lnTo>
                    <a:pt x="160508" y="914862"/>
                  </a:lnTo>
                  <a:cubicBezTo>
                    <a:pt x="157321" y="914862"/>
                    <a:pt x="154436" y="916153"/>
                    <a:pt x="152347" y="918242"/>
                  </a:cubicBezTo>
                  <a:lnTo>
                    <a:pt x="148967" y="926403"/>
                  </a:lnTo>
                  <a:lnTo>
                    <a:pt x="152347" y="934564"/>
                  </a:lnTo>
                  <a:cubicBezTo>
                    <a:pt x="154436" y="936653"/>
                    <a:pt x="157321" y="937944"/>
                    <a:pt x="160508" y="937944"/>
                  </a:cubicBezTo>
                  <a:lnTo>
                    <a:pt x="169772" y="937944"/>
                  </a:lnTo>
                  <a:lnTo>
                    <a:pt x="172357" y="944184"/>
                  </a:lnTo>
                  <a:cubicBezTo>
                    <a:pt x="176494" y="948320"/>
                    <a:pt x="182209" y="950879"/>
                    <a:pt x="188521" y="950879"/>
                  </a:cubicBezTo>
                  <a:close/>
                  <a:moveTo>
                    <a:pt x="188521" y="1009955"/>
                  </a:moveTo>
                  <a:lnTo>
                    <a:pt x="235186" y="1009955"/>
                  </a:lnTo>
                  <a:cubicBezTo>
                    <a:pt x="241499" y="1009955"/>
                    <a:pt x="247214" y="1007396"/>
                    <a:pt x="251351" y="1003260"/>
                  </a:cubicBezTo>
                  <a:lnTo>
                    <a:pt x="253936" y="997020"/>
                  </a:lnTo>
                  <a:lnTo>
                    <a:pt x="263200" y="997020"/>
                  </a:lnTo>
                  <a:cubicBezTo>
                    <a:pt x="269574" y="997020"/>
                    <a:pt x="274741" y="991853"/>
                    <a:pt x="274741" y="985479"/>
                  </a:cubicBezTo>
                  <a:cubicBezTo>
                    <a:pt x="274741" y="979104"/>
                    <a:pt x="269574" y="973937"/>
                    <a:pt x="263199" y="973937"/>
                  </a:cubicBezTo>
                  <a:lnTo>
                    <a:pt x="252596" y="973937"/>
                  </a:lnTo>
                  <a:lnTo>
                    <a:pt x="251351" y="970931"/>
                  </a:lnTo>
                  <a:cubicBezTo>
                    <a:pt x="247214" y="966794"/>
                    <a:pt x="241499" y="964235"/>
                    <a:pt x="235186" y="964235"/>
                  </a:cubicBezTo>
                  <a:lnTo>
                    <a:pt x="188521" y="964235"/>
                  </a:lnTo>
                  <a:cubicBezTo>
                    <a:pt x="182209" y="964235"/>
                    <a:pt x="176494" y="966794"/>
                    <a:pt x="172357" y="970931"/>
                  </a:cubicBezTo>
                  <a:lnTo>
                    <a:pt x="171111" y="973938"/>
                  </a:lnTo>
                  <a:lnTo>
                    <a:pt x="160508" y="973938"/>
                  </a:lnTo>
                  <a:cubicBezTo>
                    <a:pt x="157321" y="973938"/>
                    <a:pt x="154436" y="975229"/>
                    <a:pt x="152347" y="977318"/>
                  </a:cubicBezTo>
                  <a:lnTo>
                    <a:pt x="148967" y="985479"/>
                  </a:lnTo>
                  <a:lnTo>
                    <a:pt x="152347" y="993640"/>
                  </a:lnTo>
                  <a:cubicBezTo>
                    <a:pt x="154436" y="995729"/>
                    <a:pt x="157321" y="997020"/>
                    <a:pt x="160508" y="997020"/>
                  </a:cubicBezTo>
                  <a:lnTo>
                    <a:pt x="169772" y="997020"/>
                  </a:lnTo>
                  <a:lnTo>
                    <a:pt x="172357" y="1003260"/>
                  </a:lnTo>
                  <a:cubicBezTo>
                    <a:pt x="176494" y="1007396"/>
                    <a:pt x="182209" y="1009955"/>
                    <a:pt x="188521" y="1009955"/>
                  </a:cubicBezTo>
                  <a:close/>
                  <a:moveTo>
                    <a:pt x="188521" y="1069031"/>
                  </a:moveTo>
                  <a:lnTo>
                    <a:pt x="235186" y="1069031"/>
                  </a:lnTo>
                  <a:cubicBezTo>
                    <a:pt x="241499" y="1069031"/>
                    <a:pt x="247214" y="1066472"/>
                    <a:pt x="251351" y="1062336"/>
                  </a:cubicBezTo>
                  <a:lnTo>
                    <a:pt x="253936" y="1056096"/>
                  </a:lnTo>
                  <a:lnTo>
                    <a:pt x="263200" y="1056096"/>
                  </a:lnTo>
                  <a:cubicBezTo>
                    <a:pt x="269574" y="1056096"/>
                    <a:pt x="274741" y="1050929"/>
                    <a:pt x="274741" y="1044555"/>
                  </a:cubicBezTo>
                  <a:cubicBezTo>
                    <a:pt x="274741" y="1038180"/>
                    <a:pt x="269574" y="1033013"/>
                    <a:pt x="263199" y="1033013"/>
                  </a:cubicBezTo>
                  <a:lnTo>
                    <a:pt x="252596" y="1033013"/>
                  </a:lnTo>
                  <a:lnTo>
                    <a:pt x="251351" y="1030007"/>
                  </a:lnTo>
                  <a:cubicBezTo>
                    <a:pt x="247214" y="1025870"/>
                    <a:pt x="241499" y="1023311"/>
                    <a:pt x="235186" y="1023311"/>
                  </a:cubicBezTo>
                  <a:lnTo>
                    <a:pt x="188521" y="1023311"/>
                  </a:lnTo>
                  <a:cubicBezTo>
                    <a:pt x="182209" y="1023311"/>
                    <a:pt x="176494" y="1025870"/>
                    <a:pt x="172357" y="1030007"/>
                  </a:cubicBezTo>
                  <a:lnTo>
                    <a:pt x="171111" y="1033014"/>
                  </a:lnTo>
                  <a:lnTo>
                    <a:pt x="160508" y="1033014"/>
                  </a:lnTo>
                  <a:cubicBezTo>
                    <a:pt x="157321" y="1033014"/>
                    <a:pt x="154436" y="1034305"/>
                    <a:pt x="152347" y="1036394"/>
                  </a:cubicBezTo>
                  <a:lnTo>
                    <a:pt x="148967" y="1044555"/>
                  </a:lnTo>
                  <a:lnTo>
                    <a:pt x="152347" y="1052716"/>
                  </a:lnTo>
                  <a:cubicBezTo>
                    <a:pt x="154436" y="1054805"/>
                    <a:pt x="157321" y="1056096"/>
                    <a:pt x="160508" y="1056096"/>
                  </a:cubicBezTo>
                  <a:lnTo>
                    <a:pt x="169772" y="1056096"/>
                  </a:lnTo>
                  <a:lnTo>
                    <a:pt x="172357" y="1062336"/>
                  </a:lnTo>
                  <a:cubicBezTo>
                    <a:pt x="176494" y="1066472"/>
                    <a:pt x="182209" y="1069031"/>
                    <a:pt x="188521" y="1069031"/>
                  </a:cubicBezTo>
                  <a:close/>
                  <a:moveTo>
                    <a:pt x="188521" y="1128107"/>
                  </a:moveTo>
                  <a:lnTo>
                    <a:pt x="235186" y="1128107"/>
                  </a:lnTo>
                  <a:cubicBezTo>
                    <a:pt x="241499" y="1128107"/>
                    <a:pt x="247214" y="1125548"/>
                    <a:pt x="251351" y="1121412"/>
                  </a:cubicBezTo>
                  <a:lnTo>
                    <a:pt x="253936" y="1115172"/>
                  </a:lnTo>
                  <a:lnTo>
                    <a:pt x="263200" y="1115172"/>
                  </a:lnTo>
                  <a:cubicBezTo>
                    <a:pt x="269574" y="1115172"/>
                    <a:pt x="274741" y="1110005"/>
                    <a:pt x="274741" y="1103631"/>
                  </a:cubicBezTo>
                  <a:cubicBezTo>
                    <a:pt x="274741" y="1097256"/>
                    <a:pt x="269574" y="1092089"/>
                    <a:pt x="263199" y="1092089"/>
                  </a:cubicBezTo>
                  <a:lnTo>
                    <a:pt x="252596" y="1092089"/>
                  </a:lnTo>
                  <a:lnTo>
                    <a:pt x="251351" y="1089083"/>
                  </a:lnTo>
                  <a:cubicBezTo>
                    <a:pt x="247214" y="1084946"/>
                    <a:pt x="241499" y="1082387"/>
                    <a:pt x="235186" y="1082387"/>
                  </a:cubicBezTo>
                  <a:lnTo>
                    <a:pt x="188521" y="1082387"/>
                  </a:lnTo>
                  <a:cubicBezTo>
                    <a:pt x="182209" y="1082387"/>
                    <a:pt x="176494" y="1084946"/>
                    <a:pt x="172357" y="1089083"/>
                  </a:cubicBezTo>
                  <a:lnTo>
                    <a:pt x="171111" y="1092090"/>
                  </a:lnTo>
                  <a:lnTo>
                    <a:pt x="160508" y="1092090"/>
                  </a:lnTo>
                  <a:cubicBezTo>
                    <a:pt x="157321" y="1092090"/>
                    <a:pt x="154436" y="1093381"/>
                    <a:pt x="152347" y="1095470"/>
                  </a:cubicBezTo>
                  <a:lnTo>
                    <a:pt x="148967" y="1103631"/>
                  </a:lnTo>
                  <a:lnTo>
                    <a:pt x="152347" y="1111792"/>
                  </a:lnTo>
                  <a:cubicBezTo>
                    <a:pt x="154436" y="1113881"/>
                    <a:pt x="157321" y="1115172"/>
                    <a:pt x="160508" y="1115172"/>
                  </a:cubicBezTo>
                  <a:lnTo>
                    <a:pt x="169772" y="1115172"/>
                  </a:lnTo>
                  <a:lnTo>
                    <a:pt x="172357" y="1121412"/>
                  </a:lnTo>
                  <a:cubicBezTo>
                    <a:pt x="176494" y="1125548"/>
                    <a:pt x="182209" y="1128107"/>
                    <a:pt x="188521" y="1128107"/>
                  </a:cubicBezTo>
                  <a:close/>
                  <a:moveTo>
                    <a:pt x="187675" y="1188841"/>
                  </a:moveTo>
                  <a:lnTo>
                    <a:pt x="236032" y="1188841"/>
                  </a:lnTo>
                  <a:cubicBezTo>
                    <a:pt x="242574" y="1188841"/>
                    <a:pt x="248496" y="1186190"/>
                    <a:pt x="252783" y="1181903"/>
                  </a:cubicBezTo>
                  <a:lnTo>
                    <a:pt x="255461" y="1175437"/>
                  </a:lnTo>
                  <a:lnTo>
                    <a:pt x="265061" y="1175437"/>
                  </a:lnTo>
                  <a:cubicBezTo>
                    <a:pt x="271667" y="1175437"/>
                    <a:pt x="277021" y="1170083"/>
                    <a:pt x="277021" y="1163477"/>
                  </a:cubicBezTo>
                  <a:cubicBezTo>
                    <a:pt x="277021" y="1156871"/>
                    <a:pt x="271666" y="1151517"/>
                    <a:pt x="265061" y="1151517"/>
                  </a:cubicBezTo>
                  <a:lnTo>
                    <a:pt x="254074" y="1151517"/>
                  </a:lnTo>
                  <a:lnTo>
                    <a:pt x="252783" y="1148401"/>
                  </a:lnTo>
                  <a:cubicBezTo>
                    <a:pt x="248496" y="1144115"/>
                    <a:pt x="242574" y="1141463"/>
                    <a:pt x="236032" y="1141463"/>
                  </a:cubicBezTo>
                  <a:lnTo>
                    <a:pt x="187675" y="1141463"/>
                  </a:lnTo>
                  <a:cubicBezTo>
                    <a:pt x="181134" y="1141463"/>
                    <a:pt x="175212" y="1144115"/>
                    <a:pt x="170925" y="1148401"/>
                  </a:cubicBezTo>
                  <a:lnTo>
                    <a:pt x="169634" y="1151517"/>
                  </a:lnTo>
                  <a:lnTo>
                    <a:pt x="158647" y="1151517"/>
                  </a:lnTo>
                  <a:cubicBezTo>
                    <a:pt x="155344" y="1151517"/>
                    <a:pt x="152354" y="1152856"/>
                    <a:pt x="150190" y="1155020"/>
                  </a:cubicBezTo>
                  <a:lnTo>
                    <a:pt x="146687" y="1163477"/>
                  </a:lnTo>
                  <a:lnTo>
                    <a:pt x="150190" y="1171934"/>
                  </a:lnTo>
                  <a:cubicBezTo>
                    <a:pt x="152354" y="1174099"/>
                    <a:pt x="155344" y="1175437"/>
                    <a:pt x="158647" y="1175437"/>
                  </a:cubicBezTo>
                  <a:lnTo>
                    <a:pt x="168247" y="1175437"/>
                  </a:lnTo>
                  <a:lnTo>
                    <a:pt x="170925" y="1181903"/>
                  </a:lnTo>
                  <a:cubicBezTo>
                    <a:pt x="175212" y="1186190"/>
                    <a:pt x="181134" y="1188841"/>
                    <a:pt x="187675" y="1188841"/>
                  </a:cubicBezTo>
                  <a:close/>
                  <a:moveTo>
                    <a:pt x="188521" y="1247917"/>
                  </a:moveTo>
                  <a:lnTo>
                    <a:pt x="235186" y="1247917"/>
                  </a:lnTo>
                  <a:cubicBezTo>
                    <a:pt x="241499" y="1247917"/>
                    <a:pt x="247214" y="1245358"/>
                    <a:pt x="251351" y="1241222"/>
                  </a:cubicBezTo>
                  <a:lnTo>
                    <a:pt x="253936" y="1234982"/>
                  </a:lnTo>
                  <a:lnTo>
                    <a:pt x="263200" y="1234982"/>
                  </a:lnTo>
                  <a:cubicBezTo>
                    <a:pt x="269574" y="1234982"/>
                    <a:pt x="274741" y="1229815"/>
                    <a:pt x="274741" y="1223441"/>
                  </a:cubicBezTo>
                  <a:cubicBezTo>
                    <a:pt x="274741" y="1217066"/>
                    <a:pt x="269574" y="1211899"/>
                    <a:pt x="263199" y="1211899"/>
                  </a:cubicBezTo>
                  <a:lnTo>
                    <a:pt x="252596" y="1211899"/>
                  </a:lnTo>
                  <a:lnTo>
                    <a:pt x="251351" y="1208893"/>
                  </a:lnTo>
                  <a:cubicBezTo>
                    <a:pt x="247214" y="1204756"/>
                    <a:pt x="241499" y="1202197"/>
                    <a:pt x="235186" y="1202197"/>
                  </a:cubicBezTo>
                  <a:lnTo>
                    <a:pt x="188521" y="1202197"/>
                  </a:lnTo>
                  <a:cubicBezTo>
                    <a:pt x="182209" y="1202197"/>
                    <a:pt x="176494" y="1204756"/>
                    <a:pt x="172357" y="1208893"/>
                  </a:cubicBezTo>
                  <a:lnTo>
                    <a:pt x="171111" y="1211900"/>
                  </a:lnTo>
                  <a:lnTo>
                    <a:pt x="160508" y="1211900"/>
                  </a:lnTo>
                  <a:cubicBezTo>
                    <a:pt x="157321" y="1211900"/>
                    <a:pt x="154436" y="1213191"/>
                    <a:pt x="152347" y="1215280"/>
                  </a:cubicBezTo>
                  <a:lnTo>
                    <a:pt x="148967" y="1223441"/>
                  </a:lnTo>
                  <a:lnTo>
                    <a:pt x="152347" y="1231602"/>
                  </a:lnTo>
                  <a:cubicBezTo>
                    <a:pt x="154436" y="1233691"/>
                    <a:pt x="157321" y="1234982"/>
                    <a:pt x="160508" y="1234982"/>
                  </a:cubicBezTo>
                  <a:lnTo>
                    <a:pt x="169772" y="1234982"/>
                  </a:lnTo>
                  <a:lnTo>
                    <a:pt x="172357" y="1241222"/>
                  </a:lnTo>
                  <a:cubicBezTo>
                    <a:pt x="176494" y="1245358"/>
                    <a:pt x="182209" y="1247917"/>
                    <a:pt x="188521" y="1247917"/>
                  </a:cubicBezTo>
                  <a:close/>
                  <a:moveTo>
                    <a:pt x="187675" y="1308651"/>
                  </a:moveTo>
                  <a:lnTo>
                    <a:pt x="236032" y="1308651"/>
                  </a:lnTo>
                  <a:cubicBezTo>
                    <a:pt x="242574" y="1308651"/>
                    <a:pt x="248496" y="1306000"/>
                    <a:pt x="252783" y="1301713"/>
                  </a:cubicBezTo>
                  <a:lnTo>
                    <a:pt x="255461" y="1295247"/>
                  </a:lnTo>
                  <a:lnTo>
                    <a:pt x="265061" y="1295247"/>
                  </a:lnTo>
                  <a:cubicBezTo>
                    <a:pt x="271667" y="1295247"/>
                    <a:pt x="277021" y="1289893"/>
                    <a:pt x="277021" y="1283287"/>
                  </a:cubicBezTo>
                  <a:cubicBezTo>
                    <a:pt x="277021" y="1276681"/>
                    <a:pt x="271666" y="1271327"/>
                    <a:pt x="265061" y="1271327"/>
                  </a:cubicBezTo>
                  <a:lnTo>
                    <a:pt x="254074" y="1271327"/>
                  </a:lnTo>
                  <a:lnTo>
                    <a:pt x="252783" y="1268211"/>
                  </a:lnTo>
                  <a:cubicBezTo>
                    <a:pt x="248496" y="1263925"/>
                    <a:pt x="242574" y="1261273"/>
                    <a:pt x="236032" y="1261273"/>
                  </a:cubicBezTo>
                  <a:lnTo>
                    <a:pt x="187675" y="1261273"/>
                  </a:lnTo>
                  <a:cubicBezTo>
                    <a:pt x="181134" y="1261273"/>
                    <a:pt x="175212" y="1263925"/>
                    <a:pt x="170925" y="1268211"/>
                  </a:cubicBezTo>
                  <a:lnTo>
                    <a:pt x="169634" y="1271327"/>
                  </a:lnTo>
                  <a:lnTo>
                    <a:pt x="158647" y="1271327"/>
                  </a:lnTo>
                  <a:cubicBezTo>
                    <a:pt x="155344" y="1271327"/>
                    <a:pt x="152354" y="1272666"/>
                    <a:pt x="150190" y="1274830"/>
                  </a:cubicBezTo>
                  <a:lnTo>
                    <a:pt x="146687" y="1283287"/>
                  </a:lnTo>
                  <a:lnTo>
                    <a:pt x="150190" y="1291744"/>
                  </a:lnTo>
                  <a:cubicBezTo>
                    <a:pt x="152354" y="1293909"/>
                    <a:pt x="155344" y="1295247"/>
                    <a:pt x="158647" y="1295247"/>
                  </a:cubicBezTo>
                  <a:lnTo>
                    <a:pt x="168247" y="1295247"/>
                  </a:lnTo>
                  <a:lnTo>
                    <a:pt x="170925" y="1301713"/>
                  </a:lnTo>
                  <a:cubicBezTo>
                    <a:pt x="175212" y="1306000"/>
                    <a:pt x="181134" y="1308651"/>
                    <a:pt x="187675" y="1308651"/>
                  </a:cubicBezTo>
                  <a:close/>
                  <a:moveTo>
                    <a:pt x="187675" y="1369385"/>
                  </a:moveTo>
                  <a:lnTo>
                    <a:pt x="236032" y="1369385"/>
                  </a:lnTo>
                  <a:cubicBezTo>
                    <a:pt x="242574" y="1369385"/>
                    <a:pt x="248496" y="1366734"/>
                    <a:pt x="252783" y="1362447"/>
                  </a:cubicBezTo>
                  <a:lnTo>
                    <a:pt x="255461" y="1355981"/>
                  </a:lnTo>
                  <a:lnTo>
                    <a:pt x="265061" y="1355981"/>
                  </a:lnTo>
                  <a:cubicBezTo>
                    <a:pt x="271667" y="1355981"/>
                    <a:pt x="277021" y="1350627"/>
                    <a:pt x="277021" y="1344021"/>
                  </a:cubicBezTo>
                  <a:cubicBezTo>
                    <a:pt x="277021" y="1337415"/>
                    <a:pt x="271666" y="1332061"/>
                    <a:pt x="265061" y="1332061"/>
                  </a:cubicBezTo>
                  <a:lnTo>
                    <a:pt x="254074" y="1332061"/>
                  </a:lnTo>
                  <a:lnTo>
                    <a:pt x="252783" y="1328945"/>
                  </a:lnTo>
                  <a:cubicBezTo>
                    <a:pt x="248496" y="1324658"/>
                    <a:pt x="242574" y="1322007"/>
                    <a:pt x="236032" y="1322007"/>
                  </a:cubicBezTo>
                  <a:lnTo>
                    <a:pt x="187675" y="1322007"/>
                  </a:lnTo>
                  <a:cubicBezTo>
                    <a:pt x="181134" y="1322007"/>
                    <a:pt x="175212" y="1324658"/>
                    <a:pt x="170925" y="1328945"/>
                  </a:cubicBezTo>
                  <a:lnTo>
                    <a:pt x="169634" y="1332061"/>
                  </a:lnTo>
                  <a:lnTo>
                    <a:pt x="158647" y="1332061"/>
                  </a:lnTo>
                  <a:cubicBezTo>
                    <a:pt x="155344" y="1332061"/>
                    <a:pt x="152354" y="1333400"/>
                    <a:pt x="150190" y="1335564"/>
                  </a:cubicBezTo>
                  <a:lnTo>
                    <a:pt x="146687" y="1344021"/>
                  </a:lnTo>
                  <a:lnTo>
                    <a:pt x="150190" y="1352478"/>
                  </a:lnTo>
                  <a:cubicBezTo>
                    <a:pt x="152354" y="1354643"/>
                    <a:pt x="155344" y="1355981"/>
                    <a:pt x="158647" y="1355981"/>
                  </a:cubicBezTo>
                  <a:lnTo>
                    <a:pt x="168247" y="1355981"/>
                  </a:lnTo>
                  <a:lnTo>
                    <a:pt x="170925" y="1362447"/>
                  </a:lnTo>
                  <a:cubicBezTo>
                    <a:pt x="175212" y="1366734"/>
                    <a:pt x="181134" y="1369385"/>
                    <a:pt x="187675" y="1369385"/>
                  </a:cubicBezTo>
                  <a:close/>
                  <a:moveTo>
                    <a:pt x="187675" y="1430119"/>
                  </a:moveTo>
                  <a:lnTo>
                    <a:pt x="236032" y="1430119"/>
                  </a:lnTo>
                  <a:cubicBezTo>
                    <a:pt x="242574" y="1430119"/>
                    <a:pt x="248496" y="1427468"/>
                    <a:pt x="252783" y="1423181"/>
                  </a:cubicBezTo>
                  <a:lnTo>
                    <a:pt x="255461" y="1416715"/>
                  </a:lnTo>
                  <a:lnTo>
                    <a:pt x="265061" y="1416715"/>
                  </a:lnTo>
                  <a:cubicBezTo>
                    <a:pt x="271667" y="1416715"/>
                    <a:pt x="277021" y="1411361"/>
                    <a:pt x="277021" y="1404755"/>
                  </a:cubicBezTo>
                  <a:cubicBezTo>
                    <a:pt x="277021" y="1398149"/>
                    <a:pt x="271666" y="1392795"/>
                    <a:pt x="265061" y="1392795"/>
                  </a:cubicBezTo>
                  <a:lnTo>
                    <a:pt x="254074" y="1392795"/>
                  </a:lnTo>
                  <a:lnTo>
                    <a:pt x="252783" y="1389679"/>
                  </a:lnTo>
                  <a:cubicBezTo>
                    <a:pt x="248496" y="1385392"/>
                    <a:pt x="242574" y="1382741"/>
                    <a:pt x="236032" y="1382741"/>
                  </a:cubicBezTo>
                  <a:lnTo>
                    <a:pt x="187675" y="1382741"/>
                  </a:lnTo>
                  <a:cubicBezTo>
                    <a:pt x="181134" y="1382741"/>
                    <a:pt x="175212" y="1385392"/>
                    <a:pt x="170925" y="1389679"/>
                  </a:cubicBezTo>
                  <a:lnTo>
                    <a:pt x="169634" y="1392795"/>
                  </a:lnTo>
                  <a:lnTo>
                    <a:pt x="158647" y="1392795"/>
                  </a:lnTo>
                  <a:cubicBezTo>
                    <a:pt x="155344" y="1392795"/>
                    <a:pt x="152354" y="1394134"/>
                    <a:pt x="150190" y="1396298"/>
                  </a:cubicBezTo>
                  <a:lnTo>
                    <a:pt x="146687" y="1404755"/>
                  </a:lnTo>
                  <a:lnTo>
                    <a:pt x="150190" y="1413212"/>
                  </a:lnTo>
                  <a:cubicBezTo>
                    <a:pt x="152354" y="1415377"/>
                    <a:pt x="155344" y="1416715"/>
                    <a:pt x="158647" y="1416715"/>
                  </a:cubicBezTo>
                  <a:lnTo>
                    <a:pt x="168247" y="1416715"/>
                  </a:lnTo>
                  <a:lnTo>
                    <a:pt x="170925" y="1423181"/>
                  </a:lnTo>
                  <a:cubicBezTo>
                    <a:pt x="175212" y="1427468"/>
                    <a:pt x="181134" y="1430119"/>
                    <a:pt x="187675" y="1430119"/>
                  </a:cubicBezTo>
                  <a:close/>
                  <a:moveTo>
                    <a:pt x="187675" y="1490853"/>
                  </a:moveTo>
                  <a:lnTo>
                    <a:pt x="236032" y="1490853"/>
                  </a:lnTo>
                  <a:cubicBezTo>
                    <a:pt x="242574" y="1490853"/>
                    <a:pt x="248496" y="1488202"/>
                    <a:pt x="252783" y="1483915"/>
                  </a:cubicBezTo>
                  <a:lnTo>
                    <a:pt x="255461" y="1477449"/>
                  </a:lnTo>
                  <a:lnTo>
                    <a:pt x="265061" y="1477449"/>
                  </a:lnTo>
                  <a:cubicBezTo>
                    <a:pt x="271667" y="1477449"/>
                    <a:pt x="277021" y="1472095"/>
                    <a:pt x="277021" y="1465489"/>
                  </a:cubicBezTo>
                  <a:cubicBezTo>
                    <a:pt x="277021" y="1458883"/>
                    <a:pt x="271666" y="1453529"/>
                    <a:pt x="265061" y="1453529"/>
                  </a:cubicBezTo>
                  <a:lnTo>
                    <a:pt x="254074" y="1453529"/>
                  </a:lnTo>
                  <a:lnTo>
                    <a:pt x="252783" y="1450413"/>
                  </a:lnTo>
                  <a:cubicBezTo>
                    <a:pt x="248496" y="1446126"/>
                    <a:pt x="242574" y="1443475"/>
                    <a:pt x="236032" y="1443475"/>
                  </a:cubicBezTo>
                  <a:lnTo>
                    <a:pt x="187675" y="1443475"/>
                  </a:lnTo>
                  <a:cubicBezTo>
                    <a:pt x="181134" y="1443475"/>
                    <a:pt x="175212" y="1446126"/>
                    <a:pt x="170925" y="1450413"/>
                  </a:cubicBezTo>
                  <a:lnTo>
                    <a:pt x="169634" y="1453529"/>
                  </a:lnTo>
                  <a:lnTo>
                    <a:pt x="158647" y="1453529"/>
                  </a:lnTo>
                  <a:cubicBezTo>
                    <a:pt x="155344" y="1453529"/>
                    <a:pt x="152354" y="1454868"/>
                    <a:pt x="150190" y="1457032"/>
                  </a:cubicBezTo>
                  <a:lnTo>
                    <a:pt x="146687" y="1465489"/>
                  </a:lnTo>
                  <a:lnTo>
                    <a:pt x="150190" y="1473946"/>
                  </a:lnTo>
                  <a:cubicBezTo>
                    <a:pt x="152354" y="1476111"/>
                    <a:pt x="155344" y="1477449"/>
                    <a:pt x="158647" y="1477449"/>
                  </a:cubicBezTo>
                  <a:lnTo>
                    <a:pt x="168247" y="1477449"/>
                  </a:lnTo>
                  <a:lnTo>
                    <a:pt x="170925" y="1483915"/>
                  </a:lnTo>
                  <a:cubicBezTo>
                    <a:pt x="175212" y="1488202"/>
                    <a:pt x="181134" y="1490853"/>
                    <a:pt x="187675" y="1490853"/>
                  </a:cubicBezTo>
                  <a:close/>
                  <a:moveTo>
                    <a:pt x="211854" y="1750807"/>
                  </a:moveTo>
                  <a:cubicBezTo>
                    <a:pt x="328858" y="1750807"/>
                    <a:pt x="423708" y="1704460"/>
                    <a:pt x="423708" y="1647289"/>
                  </a:cubicBezTo>
                  <a:cubicBezTo>
                    <a:pt x="423708" y="1604411"/>
                    <a:pt x="370355" y="1567621"/>
                    <a:pt x="294317" y="1551906"/>
                  </a:cubicBezTo>
                  <a:lnTo>
                    <a:pt x="246622" y="1547201"/>
                  </a:lnTo>
                  <a:lnTo>
                    <a:pt x="252783" y="1544649"/>
                  </a:lnTo>
                  <a:lnTo>
                    <a:pt x="255461" y="1538183"/>
                  </a:lnTo>
                  <a:lnTo>
                    <a:pt x="265061" y="1538183"/>
                  </a:lnTo>
                  <a:cubicBezTo>
                    <a:pt x="271667" y="1538183"/>
                    <a:pt x="277021" y="1532829"/>
                    <a:pt x="277021" y="1526223"/>
                  </a:cubicBezTo>
                  <a:cubicBezTo>
                    <a:pt x="277021" y="1519617"/>
                    <a:pt x="271666" y="1514263"/>
                    <a:pt x="265061" y="1514263"/>
                  </a:cubicBezTo>
                  <a:lnTo>
                    <a:pt x="254074" y="1514263"/>
                  </a:lnTo>
                  <a:lnTo>
                    <a:pt x="252783" y="1511147"/>
                  </a:lnTo>
                  <a:cubicBezTo>
                    <a:pt x="248496" y="1506860"/>
                    <a:pt x="242574" y="1504209"/>
                    <a:pt x="236032" y="1504209"/>
                  </a:cubicBezTo>
                  <a:lnTo>
                    <a:pt x="187675" y="1504209"/>
                  </a:lnTo>
                  <a:cubicBezTo>
                    <a:pt x="181134" y="1504209"/>
                    <a:pt x="175212" y="1506860"/>
                    <a:pt x="170925" y="1511147"/>
                  </a:cubicBezTo>
                  <a:lnTo>
                    <a:pt x="169634" y="1514263"/>
                  </a:lnTo>
                  <a:lnTo>
                    <a:pt x="158647" y="1514263"/>
                  </a:lnTo>
                  <a:cubicBezTo>
                    <a:pt x="155344" y="1514263"/>
                    <a:pt x="152354" y="1515602"/>
                    <a:pt x="150190" y="1517766"/>
                  </a:cubicBezTo>
                  <a:lnTo>
                    <a:pt x="146687" y="1526223"/>
                  </a:lnTo>
                  <a:lnTo>
                    <a:pt x="150190" y="1534680"/>
                  </a:lnTo>
                  <a:cubicBezTo>
                    <a:pt x="152354" y="1536845"/>
                    <a:pt x="155344" y="1538183"/>
                    <a:pt x="158647" y="1538183"/>
                  </a:cubicBezTo>
                  <a:lnTo>
                    <a:pt x="168247" y="1538183"/>
                  </a:lnTo>
                  <a:lnTo>
                    <a:pt x="170925" y="1544649"/>
                  </a:lnTo>
                  <a:lnTo>
                    <a:pt x="177086" y="1547201"/>
                  </a:lnTo>
                  <a:lnTo>
                    <a:pt x="129391" y="1551906"/>
                  </a:lnTo>
                  <a:cubicBezTo>
                    <a:pt x="53353" y="1567621"/>
                    <a:pt x="0" y="1604411"/>
                    <a:pt x="0" y="1647289"/>
                  </a:cubicBezTo>
                  <a:cubicBezTo>
                    <a:pt x="0" y="1704460"/>
                    <a:pt x="94850" y="1750807"/>
                    <a:pt x="211854" y="1750807"/>
                  </a:cubicBezTo>
                  <a:close/>
                </a:path>
              </a:pathLst>
            </a:custGeom>
            <a:solidFill>
              <a:srgbClr val="000000">
                <a:lumMod val="50000"/>
                <a:lumOff val="50000"/>
              </a:srgbClr>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sp>
        <p:nvSpPr>
          <p:cNvPr id="102" name="Lungs">
            <a:extLst>
              <a:ext uri="{FF2B5EF4-FFF2-40B4-BE49-F238E27FC236}">
                <a16:creationId xmlns:a16="http://schemas.microsoft.com/office/drawing/2014/main" id="{A6CD3EF6-8793-48EC-BB0F-E07091D36751}"/>
              </a:ext>
            </a:extLst>
          </p:cNvPr>
          <p:cNvSpPr>
            <a:spLocks/>
          </p:cNvSpPr>
          <p:nvPr/>
        </p:nvSpPr>
        <p:spPr bwMode="auto">
          <a:xfrm>
            <a:off x="5471103" y="2149973"/>
            <a:ext cx="552661" cy="520294"/>
          </a:xfrm>
          <a:custGeom>
            <a:avLst/>
            <a:gdLst>
              <a:gd name="T0" fmla="*/ 681 w 683"/>
              <a:gd name="T1" fmla="*/ 453 h 643"/>
              <a:gd name="T2" fmla="*/ 672 w 683"/>
              <a:gd name="T3" fmla="*/ 381 h 643"/>
              <a:gd name="T4" fmla="*/ 648 w 683"/>
              <a:gd name="T5" fmla="*/ 289 h 643"/>
              <a:gd name="T6" fmla="*/ 626 w 683"/>
              <a:gd name="T7" fmla="*/ 238 h 643"/>
              <a:gd name="T8" fmla="*/ 597 w 683"/>
              <a:gd name="T9" fmla="*/ 189 h 643"/>
              <a:gd name="T10" fmla="*/ 561 w 683"/>
              <a:gd name="T11" fmla="*/ 146 h 643"/>
              <a:gd name="T12" fmla="*/ 536 w 683"/>
              <a:gd name="T13" fmla="*/ 123 h 643"/>
              <a:gd name="T14" fmla="*/ 488 w 683"/>
              <a:gd name="T15" fmla="*/ 89 h 643"/>
              <a:gd name="T16" fmla="*/ 453 w 683"/>
              <a:gd name="T17" fmla="*/ 76 h 643"/>
              <a:gd name="T18" fmla="*/ 438 w 683"/>
              <a:gd name="T19" fmla="*/ 74 h 643"/>
              <a:gd name="T20" fmla="*/ 417 w 683"/>
              <a:gd name="T21" fmla="*/ 79 h 643"/>
              <a:gd name="T22" fmla="*/ 402 w 683"/>
              <a:gd name="T23" fmla="*/ 97 h 643"/>
              <a:gd name="T24" fmla="*/ 391 w 683"/>
              <a:gd name="T25" fmla="*/ 133 h 643"/>
              <a:gd name="T26" fmla="*/ 386 w 683"/>
              <a:gd name="T27" fmla="*/ 178 h 643"/>
              <a:gd name="T28" fmla="*/ 325 w 683"/>
              <a:gd name="T29" fmla="*/ 0 h 643"/>
              <a:gd name="T30" fmla="*/ 298 w 683"/>
              <a:gd name="T31" fmla="*/ 174 h 643"/>
              <a:gd name="T32" fmla="*/ 291 w 683"/>
              <a:gd name="T33" fmla="*/ 125 h 643"/>
              <a:gd name="T34" fmla="*/ 279 w 683"/>
              <a:gd name="T35" fmla="*/ 93 h 643"/>
              <a:gd name="T36" fmla="*/ 263 w 683"/>
              <a:gd name="T37" fmla="*/ 76 h 643"/>
              <a:gd name="T38" fmla="*/ 240 w 683"/>
              <a:gd name="T39" fmla="*/ 74 h 643"/>
              <a:gd name="T40" fmla="*/ 212 w 683"/>
              <a:gd name="T41" fmla="*/ 79 h 643"/>
              <a:gd name="T42" fmla="*/ 170 w 683"/>
              <a:gd name="T43" fmla="*/ 100 h 643"/>
              <a:gd name="T44" fmla="*/ 132 w 683"/>
              <a:gd name="T45" fmla="*/ 133 h 643"/>
              <a:gd name="T46" fmla="*/ 98 w 683"/>
              <a:gd name="T47" fmla="*/ 170 h 643"/>
              <a:gd name="T48" fmla="*/ 72 w 683"/>
              <a:gd name="T49" fmla="*/ 210 h 643"/>
              <a:gd name="T50" fmla="*/ 58 w 683"/>
              <a:gd name="T51" fmla="*/ 236 h 643"/>
              <a:gd name="T52" fmla="*/ 30 w 683"/>
              <a:gd name="T53" fmla="*/ 306 h 643"/>
              <a:gd name="T54" fmla="*/ 11 w 683"/>
              <a:gd name="T55" fmla="*/ 383 h 643"/>
              <a:gd name="T56" fmla="*/ 2 w 683"/>
              <a:gd name="T57" fmla="*/ 460 h 643"/>
              <a:gd name="T58" fmla="*/ 3 w 683"/>
              <a:gd name="T59" fmla="*/ 539 h 643"/>
              <a:gd name="T60" fmla="*/ 15 w 683"/>
              <a:gd name="T61" fmla="*/ 616 h 643"/>
              <a:gd name="T62" fmla="*/ 44 w 683"/>
              <a:gd name="T63" fmla="*/ 637 h 643"/>
              <a:gd name="T64" fmla="*/ 108 w 683"/>
              <a:gd name="T65" fmla="*/ 621 h 643"/>
              <a:gd name="T66" fmla="*/ 168 w 683"/>
              <a:gd name="T67" fmla="*/ 594 h 643"/>
              <a:gd name="T68" fmla="*/ 218 w 683"/>
              <a:gd name="T69" fmla="*/ 554 h 643"/>
              <a:gd name="T70" fmla="*/ 257 w 683"/>
              <a:gd name="T71" fmla="*/ 502 h 643"/>
              <a:gd name="T72" fmla="*/ 280 w 683"/>
              <a:gd name="T73" fmla="*/ 439 h 643"/>
              <a:gd name="T74" fmla="*/ 289 w 683"/>
              <a:gd name="T75" fmla="*/ 378 h 643"/>
              <a:gd name="T76" fmla="*/ 296 w 683"/>
              <a:gd name="T77" fmla="*/ 285 h 643"/>
              <a:gd name="T78" fmla="*/ 296 w 683"/>
              <a:gd name="T79" fmla="*/ 191 h 643"/>
              <a:gd name="T80" fmla="*/ 340 w 683"/>
              <a:gd name="T81" fmla="*/ 156 h 643"/>
              <a:gd name="T82" fmla="*/ 385 w 683"/>
              <a:gd name="T83" fmla="*/ 224 h 643"/>
              <a:gd name="T84" fmla="*/ 386 w 683"/>
              <a:gd name="T85" fmla="*/ 318 h 643"/>
              <a:gd name="T86" fmla="*/ 395 w 683"/>
              <a:gd name="T87" fmla="*/ 411 h 643"/>
              <a:gd name="T88" fmla="*/ 406 w 683"/>
              <a:gd name="T89" fmla="*/ 464 h 643"/>
              <a:gd name="T90" fmla="*/ 435 w 683"/>
              <a:gd name="T91" fmla="*/ 523 h 643"/>
              <a:gd name="T92" fmla="*/ 480 w 683"/>
              <a:gd name="T93" fmla="*/ 571 h 643"/>
              <a:gd name="T94" fmla="*/ 535 w 683"/>
              <a:gd name="T95" fmla="*/ 608 h 643"/>
              <a:gd name="T96" fmla="*/ 598 w 683"/>
              <a:gd name="T97" fmla="*/ 632 h 643"/>
              <a:gd name="T98" fmla="*/ 663 w 683"/>
              <a:gd name="T99" fmla="*/ 643 h 643"/>
              <a:gd name="T100" fmla="*/ 673 w 683"/>
              <a:gd name="T101" fmla="*/ 605 h 643"/>
              <a:gd name="T102" fmla="*/ 681 w 683"/>
              <a:gd name="T103" fmla="*/ 548 h 643"/>
              <a:gd name="T104" fmla="*/ 683 w 683"/>
              <a:gd name="T105" fmla="*/ 48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43">
                <a:moveTo>
                  <a:pt x="683" y="489"/>
                </a:moveTo>
                <a:lnTo>
                  <a:pt x="683" y="489"/>
                </a:lnTo>
                <a:lnTo>
                  <a:pt x="681" y="453"/>
                </a:lnTo>
                <a:lnTo>
                  <a:pt x="678" y="417"/>
                </a:lnTo>
                <a:lnTo>
                  <a:pt x="678" y="417"/>
                </a:lnTo>
                <a:lnTo>
                  <a:pt x="672" y="381"/>
                </a:lnTo>
                <a:lnTo>
                  <a:pt x="663" y="344"/>
                </a:lnTo>
                <a:lnTo>
                  <a:pt x="654" y="307"/>
                </a:lnTo>
                <a:lnTo>
                  <a:pt x="648" y="289"/>
                </a:lnTo>
                <a:lnTo>
                  <a:pt x="641" y="272"/>
                </a:lnTo>
                <a:lnTo>
                  <a:pt x="634" y="255"/>
                </a:lnTo>
                <a:lnTo>
                  <a:pt x="626" y="238"/>
                </a:lnTo>
                <a:lnTo>
                  <a:pt x="617" y="221"/>
                </a:lnTo>
                <a:lnTo>
                  <a:pt x="608" y="205"/>
                </a:lnTo>
                <a:lnTo>
                  <a:pt x="597" y="189"/>
                </a:lnTo>
                <a:lnTo>
                  <a:pt x="587" y="175"/>
                </a:lnTo>
                <a:lnTo>
                  <a:pt x="574" y="160"/>
                </a:lnTo>
                <a:lnTo>
                  <a:pt x="561" y="146"/>
                </a:lnTo>
                <a:lnTo>
                  <a:pt x="561" y="146"/>
                </a:lnTo>
                <a:lnTo>
                  <a:pt x="550" y="135"/>
                </a:lnTo>
                <a:lnTo>
                  <a:pt x="536" y="123"/>
                </a:lnTo>
                <a:lnTo>
                  <a:pt x="521" y="111"/>
                </a:lnTo>
                <a:lnTo>
                  <a:pt x="505" y="99"/>
                </a:lnTo>
                <a:lnTo>
                  <a:pt x="488" y="89"/>
                </a:lnTo>
                <a:lnTo>
                  <a:pt x="470" y="81"/>
                </a:lnTo>
                <a:lnTo>
                  <a:pt x="462" y="78"/>
                </a:lnTo>
                <a:lnTo>
                  <a:pt x="453" y="76"/>
                </a:lnTo>
                <a:lnTo>
                  <a:pt x="446" y="75"/>
                </a:lnTo>
                <a:lnTo>
                  <a:pt x="438" y="74"/>
                </a:lnTo>
                <a:lnTo>
                  <a:pt x="438" y="74"/>
                </a:lnTo>
                <a:lnTo>
                  <a:pt x="429" y="74"/>
                </a:lnTo>
                <a:lnTo>
                  <a:pt x="423" y="76"/>
                </a:lnTo>
                <a:lnTo>
                  <a:pt x="417" y="79"/>
                </a:lnTo>
                <a:lnTo>
                  <a:pt x="411" y="84"/>
                </a:lnTo>
                <a:lnTo>
                  <a:pt x="406" y="91"/>
                </a:lnTo>
                <a:lnTo>
                  <a:pt x="402" y="97"/>
                </a:lnTo>
                <a:lnTo>
                  <a:pt x="399" y="105"/>
                </a:lnTo>
                <a:lnTo>
                  <a:pt x="395" y="115"/>
                </a:lnTo>
                <a:lnTo>
                  <a:pt x="391" y="133"/>
                </a:lnTo>
                <a:lnTo>
                  <a:pt x="388" y="151"/>
                </a:lnTo>
                <a:lnTo>
                  <a:pt x="386" y="178"/>
                </a:lnTo>
                <a:lnTo>
                  <a:pt x="386" y="178"/>
                </a:lnTo>
                <a:lnTo>
                  <a:pt x="356" y="154"/>
                </a:lnTo>
                <a:lnTo>
                  <a:pt x="356" y="0"/>
                </a:lnTo>
                <a:lnTo>
                  <a:pt x="325" y="0"/>
                </a:lnTo>
                <a:lnTo>
                  <a:pt x="325" y="152"/>
                </a:lnTo>
                <a:lnTo>
                  <a:pt x="325" y="152"/>
                </a:lnTo>
                <a:lnTo>
                  <a:pt x="298" y="174"/>
                </a:lnTo>
                <a:lnTo>
                  <a:pt x="298" y="174"/>
                </a:lnTo>
                <a:lnTo>
                  <a:pt x="295" y="143"/>
                </a:lnTo>
                <a:lnTo>
                  <a:pt x="291" y="125"/>
                </a:lnTo>
                <a:lnTo>
                  <a:pt x="286" y="107"/>
                </a:lnTo>
                <a:lnTo>
                  <a:pt x="283" y="100"/>
                </a:lnTo>
                <a:lnTo>
                  <a:pt x="279" y="93"/>
                </a:lnTo>
                <a:lnTo>
                  <a:pt x="275" y="85"/>
                </a:lnTo>
                <a:lnTo>
                  <a:pt x="269" y="80"/>
                </a:lnTo>
                <a:lnTo>
                  <a:pt x="263" y="76"/>
                </a:lnTo>
                <a:lnTo>
                  <a:pt x="256" y="74"/>
                </a:lnTo>
                <a:lnTo>
                  <a:pt x="248" y="73"/>
                </a:lnTo>
                <a:lnTo>
                  <a:pt x="240" y="74"/>
                </a:lnTo>
                <a:lnTo>
                  <a:pt x="240" y="74"/>
                </a:lnTo>
                <a:lnTo>
                  <a:pt x="225" y="76"/>
                </a:lnTo>
                <a:lnTo>
                  <a:pt x="212" y="79"/>
                </a:lnTo>
                <a:lnTo>
                  <a:pt x="197" y="85"/>
                </a:lnTo>
                <a:lnTo>
                  <a:pt x="183" y="92"/>
                </a:lnTo>
                <a:lnTo>
                  <a:pt x="170" y="100"/>
                </a:lnTo>
                <a:lnTo>
                  <a:pt x="157" y="111"/>
                </a:lnTo>
                <a:lnTo>
                  <a:pt x="144" y="121"/>
                </a:lnTo>
                <a:lnTo>
                  <a:pt x="132" y="133"/>
                </a:lnTo>
                <a:lnTo>
                  <a:pt x="120" y="144"/>
                </a:lnTo>
                <a:lnTo>
                  <a:pt x="109" y="158"/>
                </a:lnTo>
                <a:lnTo>
                  <a:pt x="98" y="170"/>
                </a:lnTo>
                <a:lnTo>
                  <a:pt x="89" y="184"/>
                </a:lnTo>
                <a:lnTo>
                  <a:pt x="79" y="197"/>
                </a:lnTo>
                <a:lnTo>
                  <a:pt x="72" y="210"/>
                </a:lnTo>
                <a:lnTo>
                  <a:pt x="65" y="223"/>
                </a:lnTo>
                <a:lnTo>
                  <a:pt x="58" y="236"/>
                </a:lnTo>
                <a:lnTo>
                  <a:pt x="58" y="236"/>
                </a:lnTo>
                <a:lnTo>
                  <a:pt x="48" y="259"/>
                </a:lnTo>
                <a:lnTo>
                  <a:pt x="38" y="282"/>
                </a:lnTo>
                <a:lnTo>
                  <a:pt x="30" y="306"/>
                </a:lnTo>
                <a:lnTo>
                  <a:pt x="23" y="331"/>
                </a:lnTo>
                <a:lnTo>
                  <a:pt x="16" y="356"/>
                </a:lnTo>
                <a:lnTo>
                  <a:pt x="11" y="383"/>
                </a:lnTo>
                <a:lnTo>
                  <a:pt x="7" y="409"/>
                </a:lnTo>
                <a:lnTo>
                  <a:pt x="4" y="434"/>
                </a:lnTo>
                <a:lnTo>
                  <a:pt x="2" y="460"/>
                </a:lnTo>
                <a:lnTo>
                  <a:pt x="0" y="487"/>
                </a:lnTo>
                <a:lnTo>
                  <a:pt x="2" y="513"/>
                </a:lnTo>
                <a:lnTo>
                  <a:pt x="3" y="539"/>
                </a:lnTo>
                <a:lnTo>
                  <a:pt x="6" y="566"/>
                </a:lnTo>
                <a:lnTo>
                  <a:pt x="10" y="591"/>
                </a:lnTo>
                <a:lnTo>
                  <a:pt x="15" y="616"/>
                </a:lnTo>
                <a:lnTo>
                  <a:pt x="21" y="640"/>
                </a:lnTo>
                <a:lnTo>
                  <a:pt x="21" y="640"/>
                </a:lnTo>
                <a:lnTo>
                  <a:pt x="44" y="637"/>
                </a:lnTo>
                <a:lnTo>
                  <a:pt x="65" y="633"/>
                </a:lnTo>
                <a:lnTo>
                  <a:pt x="87" y="627"/>
                </a:lnTo>
                <a:lnTo>
                  <a:pt x="108" y="621"/>
                </a:lnTo>
                <a:lnTo>
                  <a:pt x="129" y="613"/>
                </a:lnTo>
                <a:lnTo>
                  <a:pt x="149" y="604"/>
                </a:lnTo>
                <a:lnTo>
                  <a:pt x="168" y="594"/>
                </a:lnTo>
                <a:lnTo>
                  <a:pt x="185" y="581"/>
                </a:lnTo>
                <a:lnTo>
                  <a:pt x="202" y="569"/>
                </a:lnTo>
                <a:lnTo>
                  <a:pt x="218" y="554"/>
                </a:lnTo>
                <a:lnTo>
                  <a:pt x="233" y="538"/>
                </a:lnTo>
                <a:lnTo>
                  <a:pt x="246" y="521"/>
                </a:lnTo>
                <a:lnTo>
                  <a:pt x="257" y="502"/>
                </a:lnTo>
                <a:lnTo>
                  <a:pt x="266" y="483"/>
                </a:lnTo>
                <a:lnTo>
                  <a:pt x="275" y="461"/>
                </a:lnTo>
                <a:lnTo>
                  <a:pt x="280" y="439"/>
                </a:lnTo>
                <a:lnTo>
                  <a:pt x="280" y="439"/>
                </a:lnTo>
                <a:lnTo>
                  <a:pt x="285" y="409"/>
                </a:lnTo>
                <a:lnTo>
                  <a:pt x="289" y="378"/>
                </a:lnTo>
                <a:lnTo>
                  <a:pt x="293" y="348"/>
                </a:lnTo>
                <a:lnTo>
                  <a:pt x="295" y="317"/>
                </a:lnTo>
                <a:lnTo>
                  <a:pt x="296" y="285"/>
                </a:lnTo>
                <a:lnTo>
                  <a:pt x="297" y="253"/>
                </a:lnTo>
                <a:lnTo>
                  <a:pt x="297" y="222"/>
                </a:lnTo>
                <a:lnTo>
                  <a:pt x="296" y="191"/>
                </a:lnTo>
                <a:lnTo>
                  <a:pt x="296" y="191"/>
                </a:lnTo>
                <a:lnTo>
                  <a:pt x="340" y="156"/>
                </a:lnTo>
                <a:lnTo>
                  <a:pt x="340" y="156"/>
                </a:lnTo>
                <a:lnTo>
                  <a:pt x="386" y="194"/>
                </a:lnTo>
                <a:lnTo>
                  <a:pt x="386" y="194"/>
                </a:lnTo>
                <a:lnTo>
                  <a:pt x="385" y="224"/>
                </a:lnTo>
                <a:lnTo>
                  <a:pt x="385" y="255"/>
                </a:lnTo>
                <a:lnTo>
                  <a:pt x="385" y="286"/>
                </a:lnTo>
                <a:lnTo>
                  <a:pt x="386" y="318"/>
                </a:lnTo>
                <a:lnTo>
                  <a:pt x="388" y="349"/>
                </a:lnTo>
                <a:lnTo>
                  <a:pt x="391" y="381"/>
                </a:lnTo>
                <a:lnTo>
                  <a:pt x="395" y="411"/>
                </a:lnTo>
                <a:lnTo>
                  <a:pt x="401" y="442"/>
                </a:lnTo>
                <a:lnTo>
                  <a:pt x="401" y="442"/>
                </a:lnTo>
                <a:lnTo>
                  <a:pt x="406" y="464"/>
                </a:lnTo>
                <a:lnTo>
                  <a:pt x="413" y="485"/>
                </a:lnTo>
                <a:lnTo>
                  <a:pt x="424" y="505"/>
                </a:lnTo>
                <a:lnTo>
                  <a:pt x="435" y="523"/>
                </a:lnTo>
                <a:lnTo>
                  <a:pt x="448" y="540"/>
                </a:lnTo>
                <a:lnTo>
                  <a:pt x="464" y="556"/>
                </a:lnTo>
                <a:lnTo>
                  <a:pt x="480" y="571"/>
                </a:lnTo>
                <a:lnTo>
                  <a:pt x="497" y="584"/>
                </a:lnTo>
                <a:lnTo>
                  <a:pt x="515" y="597"/>
                </a:lnTo>
                <a:lnTo>
                  <a:pt x="535" y="608"/>
                </a:lnTo>
                <a:lnTo>
                  <a:pt x="555" y="617"/>
                </a:lnTo>
                <a:lnTo>
                  <a:pt x="576" y="624"/>
                </a:lnTo>
                <a:lnTo>
                  <a:pt x="598" y="632"/>
                </a:lnTo>
                <a:lnTo>
                  <a:pt x="619" y="637"/>
                </a:lnTo>
                <a:lnTo>
                  <a:pt x="641" y="640"/>
                </a:lnTo>
                <a:lnTo>
                  <a:pt x="663" y="643"/>
                </a:lnTo>
                <a:lnTo>
                  <a:pt x="663" y="643"/>
                </a:lnTo>
                <a:lnTo>
                  <a:pt x="669" y="624"/>
                </a:lnTo>
                <a:lnTo>
                  <a:pt x="673" y="605"/>
                </a:lnTo>
                <a:lnTo>
                  <a:pt x="676" y="587"/>
                </a:lnTo>
                <a:lnTo>
                  <a:pt x="679" y="567"/>
                </a:lnTo>
                <a:lnTo>
                  <a:pt x="681" y="548"/>
                </a:lnTo>
                <a:lnTo>
                  <a:pt x="682" y="528"/>
                </a:lnTo>
                <a:lnTo>
                  <a:pt x="683" y="509"/>
                </a:lnTo>
                <a:lnTo>
                  <a:pt x="683" y="489"/>
                </a:lnTo>
                <a:lnTo>
                  <a:pt x="683" y="489"/>
                </a:lnTo>
                <a:close/>
              </a:path>
            </a:pathLst>
          </a:custGeom>
          <a:solidFill>
            <a:schemeClr val="accent1"/>
          </a:solidFill>
          <a:ln>
            <a:noFill/>
          </a:ln>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grpSp>
        <p:nvGrpSpPr>
          <p:cNvPr id="103" name="GI System">
            <a:extLst>
              <a:ext uri="{FF2B5EF4-FFF2-40B4-BE49-F238E27FC236}">
                <a16:creationId xmlns:a16="http://schemas.microsoft.com/office/drawing/2014/main" id="{17DDB89B-E2C9-462B-8024-9E15BBD7AC28}"/>
              </a:ext>
            </a:extLst>
          </p:cNvPr>
          <p:cNvGrpSpPr/>
          <p:nvPr/>
        </p:nvGrpSpPr>
        <p:grpSpPr>
          <a:xfrm>
            <a:off x="5442894" y="2588716"/>
            <a:ext cx="609076" cy="1052541"/>
            <a:chOff x="5898111" y="2562349"/>
            <a:chExt cx="721868" cy="1247456"/>
          </a:xfrm>
        </p:grpSpPr>
        <p:sp>
          <p:nvSpPr>
            <p:cNvPr id="104" name="Freeform 6">
              <a:extLst>
                <a:ext uri="{FF2B5EF4-FFF2-40B4-BE49-F238E27FC236}">
                  <a16:creationId xmlns:a16="http://schemas.microsoft.com/office/drawing/2014/main" id="{24EC6F1C-0ED5-4598-A333-3C14C68B2BAF}"/>
                </a:ext>
              </a:extLst>
            </p:cNvPr>
            <p:cNvSpPr>
              <a:spLocks/>
            </p:cNvSpPr>
            <p:nvPr/>
          </p:nvSpPr>
          <p:spPr bwMode="auto">
            <a:xfrm>
              <a:off x="5898111" y="3070892"/>
              <a:ext cx="721868" cy="452938"/>
            </a:xfrm>
            <a:custGeom>
              <a:avLst/>
              <a:gdLst>
                <a:gd name="T0" fmla="*/ 730 w 744"/>
                <a:gd name="T1" fmla="*/ 303 h 520"/>
                <a:gd name="T2" fmla="*/ 744 w 744"/>
                <a:gd name="T3" fmla="*/ 231 h 520"/>
                <a:gd name="T4" fmla="*/ 711 w 744"/>
                <a:gd name="T5" fmla="*/ 157 h 520"/>
                <a:gd name="T6" fmla="*/ 643 w 744"/>
                <a:gd name="T7" fmla="*/ 113 h 520"/>
                <a:gd name="T8" fmla="*/ 592 w 744"/>
                <a:gd name="T9" fmla="*/ 107 h 520"/>
                <a:gd name="T10" fmla="*/ 595 w 744"/>
                <a:gd name="T11" fmla="*/ 56 h 520"/>
                <a:gd name="T12" fmla="*/ 565 w 744"/>
                <a:gd name="T13" fmla="*/ 14 h 520"/>
                <a:gd name="T14" fmla="*/ 516 w 744"/>
                <a:gd name="T15" fmla="*/ 1 h 520"/>
                <a:gd name="T16" fmla="*/ 451 w 744"/>
                <a:gd name="T17" fmla="*/ 13 h 520"/>
                <a:gd name="T18" fmla="*/ 418 w 744"/>
                <a:gd name="T19" fmla="*/ 52 h 520"/>
                <a:gd name="T20" fmla="*/ 414 w 744"/>
                <a:gd name="T21" fmla="*/ 102 h 520"/>
                <a:gd name="T22" fmla="*/ 438 w 744"/>
                <a:gd name="T23" fmla="*/ 153 h 520"/>
                <a:gd name="T24" fmla="*/ 476 w 744"/>
                <a:gd name="T25" fmla="*/ 176 h 520"/>
                <a:gd name="T26" fmla="*/ 457 w 744"/>
                <a:gd name="T27" fmla="*/ 246 h 520"/>
                <a:gd name="T28" fmla="*/ 287 w 744"/>
                <a:gd name="T29" fmla="*/ 246 h 520"/>
                <a:gd name="T30" fmla="*/ 268 w 744"/>
                <a:gd name="T31" fmla="*/ 176 h 520"/>
                <a:gd name="T32" fmla="*/ 306 w 744"/>
                <a:gd name="T33" fmla="*/ 153 h 520"/>
                <a:gd name="T34" fmla="*/ 330 w 744"/>
                <a:gd name="T35" fmla="*/ 102 h 520"/>
                <a:gd name="T36" fmla="*/ 326 w 744"/>
                <a:gd name="T37" fmla="*/ 52 h 520"/>
                <a:gd name="T38" fmla="*/ 293 w 744"/>
                <a:gd name="T39" fmla="*/ 13 h 520"/>
                <a:gd name="T40" fmla="*/ 228 w 744"/>
                <a:gd name="T41" fmla="*/ 1 h 520"/>
                <a:gd name="T42" fmla="*/ 179 w 744"/>
                <a:gd name="T43" fmla="*/ 14 h 520"/>
                <a:gd name="T44" fmla="*/ 149 w 744"/>
                <a:gd name="T45" fmla="*/ 56 h 520"/>
                <a:gd name="T46" fmla="*/ 152 w 744"/>
                <a:gd name="T47" fmla="*/ 107 h 520"/>
                <a:gd name="T48" fmla="*/ 101 w 744"/>
                <a:gd name="T49" fmla="*/ 113 h 520"/>
                <a:gd name="T50" fmla="*/ 33 w 744"/>
                <a:gd name="T51" fmla="*/ 157 h 520"/>
                <a:gd name="T52" fmla="*/ 0 w 744"/>
                <a:gd name="T53" fmla="*/ 231 h 520"/>
                <a:gd name="T54" fmla="*/ 14 w 744"/>
                <a:gd name="T55" fmla="*/ 303 h 520"/>
                <a:gd name="T56" fmla="*/ 43 w 744"/>
                <a:gd name="T57" fmla="*/ 354 h 520"/>
                <a:gd name="T58" fmla="*/ 18 w 744"/>
                <a:gd name="T59" fmla="*/ 386 h 520"/>
                <a:gd name="T60" fmla="*/ 22 w 744"/>
                <a:gd name="T61" fmla="*/ 454 h 520"/>
                <a:gd name="T62" fmla="*/ 64 w 744"/>
                <a:gd name="T63" fmla="*/ 504 h 520"/>
                <a:gd name="T64" fmla="*/ 117 w 744"/>
                <a:gd name="T65" fmla="*/ 519 h 520"/>
                <a:gd name="T66" fmla="*/ 173 w 744"/>
                <a:gd name="T67" fmla="*/ 504 h 520"/>
                <a:gd name="T68" fmla="*/ 222 w 744"/>
                <a:gd name="T69" fmla="*/ 445 h 520"/>
                <a:gd name="T70" fmla="*/ 221 w 744"/>
                <a:gd name="T71" fmla="*/ 376 h 520"/>
                <a:gd name="T72" fmla="*/ 236 w 744"/>
                <a:gd name="T73" fmla="*/ 354 h 520"/>
                <a:gd name="T74" fmla="*/ 284 w 744"/>
                <a:gd name="T75" fmla="*/ 359 h 520"/>
                <a:gd name="T76" fmla="*/ 306 w 744"/>
                <a:gd name="T77" fmla="*/ 385 h 520"/>
                <a:gd name="T78" fmla="*/ 315 w 744"/>
                <a:gd name="T79" fmla="*/ 519 h 520"/>
                <a:gd name="T80" fmla="*/ 336 w 744"/>
                <a:gd name="T81" fmla="*/ 407 h 520"/>
                <a:gd name="T82" fmla="*/ 312 w 744"/>
                <a:gd name="T83" fmla="*/ 350 h 520"/>
                <a:gd name="T84" fmla="*/ 262 w 744"/>
                <a:gd name="T85" fmla="*/ 331 h 520"/>
                <a:gd name="T86" fmla="*/ 464 w 744"/>
                <a:gd name="T87" fmla="*/ 291 h 520"/>
                <a:gd name="T88" fmla="*/ 482 w 744"/>
                <a:gd name="T89" fmla="*/ 331 h 520"/>
                <a:gd name="T90" fmla="*/ 432 w 744"/>
                <a:gd name="T91" fmla="*/ 350 h 520"/>
                <a:gd name="T92" fmla="*/ 408 w 744"/>
                <a:gd name="T93" fmla="*/ 407 h 520"/>
                <a:gd name="T94" fmla="*/ 429 w 744"/>
                <a:gd name="T95" fmla="*/ 519 h 520"/>
                <a:gd name="T96" fmla="*/ 438 w 744"/>
                <a:gd name="T97" fmla="*/ 385 h 520"/>
                <a:gd name="T98" fmla="*/ 460 w 744"/>
                <a:gd name="T99" fmla="*/ 359 h 520"/>
                <a:gd name="T100" fmla="*/ 507 w 744"/>
                <a:gd name="T101" fmla="*/ 354 h 520"/>
                <a:gd name="T102" fmla="*/ 523 w 744"/>
                <a:gd name="T103" fmla="*/ 376 h 520"/>
                <a:gd name="T104" fmla="*/ 522 w 744"/>
                <a:gd name="T105" fmla="*/ 445 h 520"/>
                <a:gd name="T106" fmla="*/ 571 w 744"/>
                <a:gd name="T107" fmla="*/ 504 h 520"/>
                <a:gd name="T108" fmla="*/ 627 w 744"/>
                <a:gd name="T109" fmla="*/ 519 h 520"/>
                <a:gd name="T110" fmla="*/ 680 w 744"/>
                <a:gd name="T111" fmla="*/ 504 h 520"/>
                <a:gd name="T112" fmla="*/ 722 w 744"/>
                <a:gd name="T113" fmla="*/ 454 h 520"/>
                <a:gd name="T114" fmla="*/ 726 w 744"/>
                <a:gd name="T115" fmla="*/ 386 h 520"/>
                <a:gd name="T116" fmla="*/ 701 w 744"/>
                <a:gd name="T117" fmla="*/ 35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520">
                  <a:moveTo>
                    <a:pt x="694" y="350"/>
                  </a:moveTo>
                  <a:lnTo>
                    <a:pt x="694" y="350"/>
                  </a:lnTo>
                  <a:lnTo>
                    <a:pt x="705" y="340"/>
                  </a:lnTo>
                  <a:lnTo>
                    <a:pt x="714" y="329"/>
                  </a:lnTo>
                  <a:lnTo>
                    <a:pt x="724" y="317"/>
                  </a:lnTo>
                  <a:lnTo>
                    <a:pt x="730" y="303"/>
                  </a:lnTo>
                  <a:lnTo>
                    <a:pt x="737" y="290"/>
                  </a:lnTo>
                  <a:lnTo>
                    <a:pt x="741" y="276"/>
                  </a:lnTo>
                  <a:lnTo>
                    <a:pt x="743" y="260"/>
                  </a:lnTo>
                  <a:lnTo>
                    <a:pt x="744" y="246"/>
                  </a:lnTo>
                  <a:lnTo>
                    <a:pt x="744" y="246"/>
                  </a:lnTo>
                  <a:lnTo>
                    <a:pt x="744" y="231"/>
                  </a:lnTo>
                  <a:lnTo>
                    <a:pt x="741" y="217"/>
                  </a:lnTo>
                  <a:lnTo>
                    <a:pt x="738" y="204"/>
                  </a:lnTo>
                  <a:lnTo>
                    <a:pt x="733" y="191"/>
                  </a:lnTo>
                  <a:lnTo>
                    <a:pt x="727" y="179"/>
                  </a:lnTo>
                  <a:lnTo>
                    <a:pt x="720" y="168"/>
                  </a:lnTo>
                  <a:lnTo>
                    <a:pt x="711" y="157"/>
                  </a:lnTo>
                  <a:lnTo>
                    <a:pt x="702" y="147"/>
                  </a:lnTo>
                  <a:lnTo>
                    <a:pt x="692" y="138"/>
                  </a:lnTo>
                  <a:lnTo>
                    <a:pt x="681" y="130"/>
                  </a:lnTo>
                  <a:lnTo>
                    <a:pt x="669" y="124"/>
                  </a:lnTo>
                  <a:lnTo>
                    <a:pt x="657" y="117"/>
                  </a:lnTo>
                  <a:lnTo>
                    <a:pt x="643" y="113"/>
                  </a:lnTo>
                  <a:lnTo>
                    <a:pt x="629" y="110"/>
                  </a:lnTo>
                  <a:lnTo>
                    <a:pt x="616" y="108"/>
                  </a:lnTo>
                  <a:lnTo>
                    <a:pt x="601" y="107"/>
                  </a:lnTo>
                  <a:lnTo>
                    <a:pt x="601" y="107"/>
                  </a:lnTo>
                  <a:lnTo>
                    <a:pt x="592" y="107"/>
                  </a:lnTo>
                  <a:lnTo>
                    <a:pt x="592" y="107"/>
                  </a:lnTo>
                  <a:lnTo>
                    <a:pt x="595" y="98"/>
                  </a:lnTo>
                  <a:lnTo>
                    <a:pt x="597" y="90"/>
                  </a:lnTo>
                  <a:lnTo>
                    <a:pt x="598" y="82"/>
                  </a:lnTo>
                  <a:lnTo>
                    <a:pt x="598" y="73"/>
                  </a:lnTo>
                  <a:lnTo>
                    <a:pt x="597" y="65"/>
                  </a:lnTo>
                  <a:lnTo>
                    <a:pt x="595" y="56"/>
                  </a:lnTo>
                  <a:lnTo>
                    <a:pt x="592" y="48"/>
                  </a:lnTo>
                  <a:lnTo>
                    <a:pt x="588" y="41"/>
                  </a:lnTo>
                  <a:lnTo>
                    <a:pt x="583" y="33"/>
                  </a:lnTo>
                  <a:lnTo>
                    <a:pt x="578" y="26"/>
                  </a:lnTo>
                  <a:lnTo>
                    <a:pt x="572" y="20"/>
                  </a:lnTo>
                  <a:lnTo>
                    <a:pt x="565" y="14"/>
                  </a:lnTo>
                  <a:lnTo>
                    <a:pt x="558" y="10"/>
                  </a:lnTo>
                  <a:lnTo>
                    <a:pt x="550" y="6"/>
                  </a:lnTo>
                  <a:lnTo>
                    <a:pt x="540" y="4"/>
                  </a:lnTo>
                  <a:lnTo>
                    <a:pt x="531" y="2"/>
                  </a:lnTo>
                  <a:lnTo>
                    <a:pt x="531" y="2"/>
                  </a:lnTo>
                  <a:lnTo>
                    <a:pt x="516" y="1"/>
                  </a:lnTo>
                  <a:lnTo>
                    <a:pt x="502" y="0"/>
                  </a:lnTo>
                  <a:lnTo>
                    <a:pt x="490" y="1"/>
                  </a:lnTo>
                  <a:lnTo>
                    <a:pt x="478" y="3"/>
                  </a:lnTo>
                  <a:lnTo>
                    <a:pt x="469" y="6"/>
                  </a:lnTo>
                  <a:lnTo>
                    <a:pt x="459" y="9"/>
                  </a:lnTo>
                  <a:lnTo>
                    <a:pt x="451" y="13"/>
                  </a:lnTo>
                  <a:lnTo>
                    <a:pt x="442" y="19"/>
                  </a:lnTo>
                  <a:lnTo>
                    <a:pt x="436" y="24"/>
                  </a:lnTo>
                  <a:lnTo>
                    <a:pt x="431" y="30"/>
                  </a:lnTo>
                  <a:lnTo>
                    <a:pt x="426" y="38"/>
                  </a:lnTo>
                  <a:lnTo>
                    <a:pt x="421" y="45"/>
                  </a:lnTo>
                  <a:lnTo>
                    <a:pt x="418" y="52"/>
                  </a:lnTo>
                  <a:lnTo>
                    <a:pt x="416" y="60"/>
                  </a:lnTo>
                  <a:lnTo>
                    <a:pt x="414" y="68"/>
                  </a:lnTo>
                  <a:lnTo>
                    <a:pt x="413" y="76"/>
                  </a:lnTo>
                  <a:lnTo>
                    <a:pt x="413" y="85"/>
                  </a:lnTo>
                  <a:lnTo>
                    <a:pt x="413" y="93"/>
                  </a:lnTo>
                  <a:lnTo>
                    <a:pt x="414" y="102"/>
                  </a:lnTo>
                  <a:lnTo>
                    <a:pt x="416" y="110"/>
                  </a:lnTo>
                  <a:lnTo>
                    <a:pt x="421" y="126"/>
                  </a:lnTo>
                  <a:lnTo>
                    <a:pt x="424" y="133"/>
                  </a:lnTo>
                  <a:lnTo>
                    <a:pt x="429" y="141"/>
                  </a:lnTo>
                  <a:lnTo>
                    <a:pt x="433" y="147"/>
                  </a:lnTo>
                  <a:lnTo>
                    <a:pt x="438" y="153"/>
                  </a:lnTo>
                  <a:lnTo>
                    <a:pt x="443" y="159"/>
                  </a:lnTo>
                  <a:lnTo>
                    <a:pt x="449" y="164"/>
                  </a:lnTo>
                  <a:lnTo>
                    <a:pt x="455" y="168"/>
                  </a:lnTo>
                  <a:lnTo>
                    <a:pt x="461" y="172"/>
                  </a:lnTo>
                  <a:lnTo>
                    <a:pt x="469" y="174"/>
                  </a:lnTo>
                  <a:lnTo>
                    <a:pt x="476" y="176"/>
                  </a:lnTo>
                  <a:lnTo>
                    <a:pt x="476" y="176"/>
                  </a:lnTo>
                  <a:lnTo>
                    <a:pt x="468" y="192"/>
                  </a:lnTo>
                  <a:lnTo>
                    <a:pt x="462" y="209"/>
                  </a:lnTo>
                  <a:lnTo>
                    <a:pt x="458" y="227"/>
                  </a:lnTo>
                  <a:lnTo>
                    <a:pt x="457" y="236"/>
                  </a:lnTo>
                  <a:lnTo>
                    <a:pt x="457" y="246"/>
                  </a:lnTo>
                  <a:lnTo>
                    <a:pt x="457" y="246"/>
                  </a:lnTo>
                  <a:lnTo>
                    <a:pt x="457" y="248"/>
                  </a:lnTo>
                  <a:lnTo>
                    <a:pt x="287" y="248"/>
                  </a:lnTo>
                  <a:lnTo>
                    <a:pt x="287" y="248"/>
                  </a:lnTo>
                  <a:lnTo>
                    <a:pt x="287" y="246"/>
                  </a:lnTo>
                  <a:lnTo>
                    <a:pt x="287" y="246"/>
                  </a:lnTo>
                  <a:lnTo>
                    <a:pt x="287" y="236"/>
                  </a:lnTo>
                  <a:lnTo>
                    <a:pt x="286" y="227"/>
                  </a:lnTo>
                  <a:lnTo>
                    <a:pt x="282" y="209"/>
                  </a:lnTo>
                  <a:lnTo>
                    <a:pt x="276" y="192"/>
                  </a:lnTo>
                  <a:lnTo>
                    <a:pt x="268" y="176"/>
                  </a:lnTo>
                  <a:lnTo>
                    <a:pt x="268" y="176"/>
                  </a:lnTo>
                  <a:lnTo>
                    <a:pt x="275" y="174"/>
                  </a:lnTo>
                  <a:lnTo>
                    <a:pt x="283" y="172"/>
                  </a:lnTo>
                  <a:lnTo>
                    <a:pt x="289" y="168"/>
                  </a:lnTo>
                  <a:lnTo>
                    <a:pt x="295" y="164"/>
                  </a:lnTo>
                  <a:lnTo>
                    <a:pt x="301" y="159"/>
                  </a:lnTo>
                  <a:lnTo>
                    <a:pt x="306" y="153"/>
                  </a:lnTo>
                  <a:lnTo>
                    <a:pt x="311" y="147"/>
                  </a:lnTo>
                  <a:lnTo>
                    <a:pt x="315" y="141"/>
                  </a:lnTo>
                  <a:lnTo>
                    <a:pt x="319" y="133"/>
                  </a:lnTo>
                  <a:lnTo>
                    <a:pt x="323" y="126"/>
                  </a:lnTo>
                  <a:lnTo>
                    <a:pt x="328" y="110"/>
                  </a:lnTo>
                  <a:lnTo>
                    <a:pt x="330" y="102"/>
                  </a:lnTo>
                  <a:lnTo>
                    <a:pt x="331" y="93"/>
                  </a:lnTo>
                  <a:lnTo>
                    <a:pt x="331" y="85"/>
                  </a:lnTo>
                  <a:lnTo>
                    <a:pt x="331" y="76"/>
                  </a:lnTo>
                  <a:lnTo>
                    <a:pt x="330" y="68"/>
                  </a:lnTo>
                  <a:lnTo>
                    <a:pt x="328" y="60"/>
                  </a:lnTo>
                  <a:lnTo>
                    <a:pt x="326" y="52"/>
                  </a:lnTo>
                  <a:lnTo>
                    <a:pt x="323" y="45"/>
                  </a:lnTo>
                  <a:lnTo>
                    <a:pt x="318" y="38"/>
                  </a:lnTo>
                  <a:lnTo>
                    <a:pt x="313" y="30"/>
                  </a:lnTo>
                  <a:lnTo>
                    <a:pt x="308" y="24"/>
                  </a:lnTo>
                  <a:lnTo>
                    <a:pt x="301" y="19"/>
                  </a:lnTo>
                  <a:lnTo>
                    <a:pt x="293" y="13"/>
                  </a:lnTo>
                  <a:lnTo>
                    <a:pt x="285" y="9"/>
                  </a:lnTo>
                  <a:lnTo>
                    <a:pt x="275" y="6"/>
                  </a:lnTo>
                  <a:lnTo>
                    <a:pt x="265" y="3"/>
                  </a:lnTo>
                  <a:lnTo>
                    <a:pt x="254" y="1"/>
                  </a:lnTo>
                  <a:lnTo>
                    <a:pt x="242" y="0"/>
                  </a:lnTo>
                  <a:lnTo>
                    <a:pt x="228" y="1"/>
                  </a:lnTo>
                  <a:lnTo>
                    <a:pt x="213" y="2"/>
                  </a:lnTo>
                  <a:lnTo>
                    <a:pt x="213" y="2"/>
                  </a:lnTo>
                  <a:lnTo>
                    <a:pt x="204" y="4"/>
                  </a:lnTo>
                  <a:lnTo>
                    <a:pt x="194" y="6"/>
                  </a:lnTo>
                  <a:lnTo>
                    <a:pt x="186" y="10"/>
                  </a:lnTo>
                  <a:lnTo>
                    <a:pt x="179" y="14"/>
                  </a:lnTo>
                  <a:lnTo>
                    <a:pt x="171" y="20"/>
                  </a:lnTo>
                  <a:lnTo>
                    <a:pt x="166" y="26"/>
                  </a:lnTo>
                  <a:lnTo>
                    <a:pt x="161" y="33"/>
                  </a:lnTo>
                  <a:lnTo>
                    <a:pt x="156" y="41"/>
                  </a:lnTo>
                  <a:lnTo>
                    <a:pt x="152" y="48"/>
                  </a:lnTo>
                  <a:lnTo>
                    <a:pt x="149" y="56"/>
                  </a:lnTo>
                  <a:lnTo>
                    <a:pt x="147" y="65"/>
                  </a:lnTo>
                  <a:lnTo>
                    <a:pt x="146" y="73"/>
                  </a:lnTo>
                  <a:lnTo>
                    <a:pt x="146" y="82"/>
                  </a:lnTo>
                  <a:lnTo>
                    <a:pt x="147" y="90"/>
                  </a:lnTo>
                  <a:lnTo>
                    <a:pt x="149" y="98"/>
                  </a:lnTo>
                  <a:lnTo>
                    <a:pt x="152" y="107"/>
                  </a:lnTo>
                  <a:lnTo>
                    <a:pt x="152" y="107"/>
                  </a:lnTo>
                  <a:lnTo>
                    <a:pt x="143" y="107"/>
                  </a:lnTo>
                  <a:lnTo>
                    <a:pt x="143" y="107"/>
                  </a:lnTo>
                  <a:lnTo>
                    <a:pt x="128" y="108"/>
                  </a:lnTo>
                  <a:lnTo>
                    <a:pt x="115" y="110"/>
                  </a:lnTo>
                  <a:lnTo>
                    <a:pt x="101" y="113"/>
                  </a:lnTo>
                  <a:lnTo>
                    <a:pt x="87" y="117"/>
                  </a:lnTo>
                  <a:lnTo>
                    <a:pt x="75" y="124"/>
                  </a:lnTo>
                  <a:lnTo>
                    <a:pt x="63" y="130"/>
                  </a:lnTo>
                  <a:lnTo>
                    <a:pt x="52" y="138"/>
                  </a:lnTo>
                  <a:lnTo>
                    <a:pt x="42" y="147"/>
                  </a:lnTo>
                  <a:lnTo>
                    <a:pt x="33" y="157"/>
                  </a:lnTo>
                  <a:lnTo>
                    <a:pt x="24" y="168"/>
                  </a:lnTo>
                  <a:lnTo>
                    <a:pt x="17" y="179"/>
                  </a:lnTo>
                  <a:lnTo>
                    <a:pt x="11" y="191"/>
                  </a:lnTo>
                  <a:lnTo>
                    <a:pt x="6" y="204"/>
                  </a:lnTo>
                  <a:lnTo>
                    <a:pt x="2" y="217"/>
                  </a:lnTo>
                  <a:lnTo>
                    <a:pt x="0" y="231"/>
                  </a:lnTo>
                  <a:lnTo>
                    <a:pt x="0" y="246"/>
                  </a:lnTo>
                  <a:lnTo>
                    <a:pt x="0" y="246"/>
                  </a:lnTo>
                  <a:lnTo>
                    <a:pt x="1" y="260"/>
                  </a:lnTo>
                  <a:lnTo>
                    <a:pt x="3" y="276"/>
                  </a:lnTo>
                  <a:lnTo>
                    <a:pt x="7" y="290"/>
                  </a:lnTo>
                  <a:lnTo>
                    <a:pt x="14" y="303"/>
                  </a:lnTo>
                  <a:lnTo>
                    <a:pt x="20" y="317"/>
                  </a:lnTo>
                  <a:lnTo>
                    <a:pt x="29" y="329"/>
                  </a:lnTo>
                  <a:lnTo>
                    <a:pt x="39" y="340"/>
                  </a:lnTo>
                  <a:lnTo>
                    <a:pt x="49" y="350"/>
                  </a:lnTo>
                  <a:lnTo>
                    <a:pt x="49" y="350"/>
                  </a:lnTo>
                  <a:lnTo>
                    <a:pt x="43" y="354"/>
                  </a:lnTo>
                  <a:lnTo>
                    <a:pt x="38" y="358"/>
                  </a:lnTo>
                  <a:lnTo>
                    <a:pt x="33" y="362"/>
                  </a:lnTo>
                  <a:lnTo>
                    <a:pt x="27" y="367"/>
                  </a:lnTo>
                  <a:lnTo>
                    <a:pt x="24" y="374"/>
                  </a:lnTo>
                  <a:lnTo>
                    <a:pt x="21" y="380"/>
                  </a:lnTo>
                  <a:lnTo>
                    <a:pt x="18" y="386"/>
                  </a:lnTo>
                  <a:lnTo>
                    <a:pt x="16" y="393"/>
                  </a:lnTo>
                  <a:lnTo>
                    <a:pt x="15" y="400"/>
                  </a:lnTo>
                  <a:lnTo>
                    <a:pt x="15" y="407"/>
                  </a:lnTo>
                  <a:lnTo>
                    <a:pt x="15" y="423"/>
                  </a:lnTo>
                  <a:lnTo>
                    <a:pt x="18" y="438"/>
                  </a:lnTo>
                  <a:lnTo>
                    <a:pt x="22" y="454"/>
                  </a:lnTo>
                  <a:lnTo>
                    <a:pt x="29" y="468"/>
                  </a:lnTo>
                  <a:lnTo>
                    <a:pt x="39" y="482"/>
                  </a:lnTo>
                  <a:lnTo>
                    <a:pt x="45" y="487"/>
                  </a:lnTo>
                  <a:lnTo>
                    <a:pt x="50" y="494"/>
                  </a:lnTo>
                  <a:lnTo>
                    <a:pt x="58" y="499"/>
                  </a:lnTo>
                  <a:lnTo>
                    <a:pt x="64" y="504"/>
                  </a:lnTo>
                  <a:lnTo>
                    <a:pt x="71" y="508"/>
                  </a:lnTo>
                  <a:lnTo>
                    <a:pt x="80" y="511"/>
                  </a:lnTo>
                  <a:lnTo>
                    <a:pt x="88" y="515"/>
                  </a:lnTo>
                  <a:lnTo>
                    <a:pt x="98" y="517"/>
                  </a:lnTo>
                  <a:lnTo>
                    <a:pt x="107" y="519"/>
                  </a:lnTo>
                  <a:lnTo>
                    <a:pt x="117" y="519"/>
                  </a:lnTo>
                  <a:lnTo>
                    <a:pt x="127" y="519"/>
                  </a:lnTo>
                  <a:lnTo>
                    <a:pt x="138" y="518"/>
                  </a:lnTo>
                  <a:lnTo>
                    <a:pt x="138" y="518"/>
                  </a:lnTo>
                  <a:lnTo>
                    <a:pt x="150" y="515"/>
                  </a:lnTo>
                  <a:lnTo>
                    <a:pt x="162" y="510"/>
                  </a:lnTo>
                  <a:lnTo>
                    <a:pt x="173" y="504"/>
                  </a:lnTo>
                  <a:lnTo>
                    <a:pt x="184" y="497"/>
                  </a:lnTo>
                  <a:lnTo>
                    <a:pt x="193" y="487"/>
                  </a:lnTo>
                  <a:lnTo>
                    <a:pt x="202" y="478"/>
                  </a:lnTo>
                  <a:lnTo>
                    <a:pt x="210" y="467"/>
                  </a:lnTo>
                  <a:lnTo>
                    <a:pt x="216" y="457"/>
                  </a:lnTo>
                  <a:lnTo>
                    <a:pt x="222" y="445"/>
                  </a:lnTo>
                  <a:lnTo>
                    <a:pt x="226" y="434"/>
                  </a:lnTo>
                  <a:lnTo>
                    <a:pt x="228" y="421"/>
                  </a:lnTo>
                  <a:lnTo>
                    <a:pt x="229" y="409"/>
                  </a:lnTo>
                  <a:lnTo>
                    <a:pt x="228" y="398"/>
                  </a:lnTo>
                  <a:lnTo>
                    <a:pt x="225" y="386"/>
                  </a:lnTo>
                  <a:lnTo>
                    <a:pt x="221" y="376"/>
                  </a:lnTo>
                  <a:lnTo>
                    <a:pt x="213" y="365"/>
                  </a:lnTo>
                  <a:lnTo>
                    <a:pt x="213" y="365"/>
                  </a:lnTo>
                  <a:lnTo>
                    <a:pt x="222" y="362"/>
                  </a:lnTo>
                  <a:lnTo>
                    <a:pt x="228" y="359"/>
                  </a:lnTo>
                  <a:lnTo>
                    <a:pt x="236" y="354"/>
                  </a:lnTo>
                  <a:lnTo>
                    <a:pt x="236" y="354"/>
                  </a:lnTo>
                  <a:lnTo>
                    <a:pt x="245" y="353"/>
                  </a:lnTo>
                  <a:lnTo>
                    <a:pt x="253" y="353"/>
                  </a:lnTo>
                  <a:lnTo>
                    <a:pt x="262" y="353"/>
                  </a:lnTo>
                  <a:lnTo>
                    <a:pt x="270" y="355"/>
                  </a:lnTo>
                  <a:lnTo>
                    <a:pt x="277" y="357"/>
                  </a:lnTo>
                  <a:lnTo>
                    <a:pt x="284" y="359"/>
                  </a:lnTo>
                  <a:lnTo>
                    <a:pt x="290" y="362"/>
                  </a:lnTo>
                  <a:lnTo>
                    <a:pt x="294" y="366"/>
                  </a:lnTo>
                  <a:lnTo>
                    <a:pt x="294" y="366"/>
                  </a:lnTo>
                  <a:lnTo>
                    <a:pt x="297" y="370"/>
                  </a:lnTo>
                  <a:lnTo>
                    <a:pt x="301" y="375"/>
                  </a:lnTo>
                  <a:lnTo>
                    <a:pt x="306" y="385"/>
                  </a:lnTo>
                  <a:lnTo>
                    <a:pt x="310" y="400"/>
                  </a:lnTo>
                  <a:lnTo>
                    <a:pt x="313" y="418"/>
                  </a:lnTo>
                  <a:lnTo>
                    <a:pt x="315" y="438"/>
                  </a:lnTo>
                  <a:lnTo>
                    <a:pt x="316" y="462"/>
                  </a:lnTo>
                  <a:lnTo>
                    <a:pt x="316" y="488"/>
                  </a:lnTo>
                  <a:lnTo>
                    <a:pt x="315" y="519"/>
                  </a:lnTo>
                  <a:lnTo>
                    <a:pt x="339" y="520"/>
                  </a:lnTo>
                  <a:lnTo>
                    <a:pt x="339" y="520"/>
                  </a:lnTo>
                  <a:lnTo>
                    <a:pt x="340" y="486"/>
                  </a:lnTo>
                  <a:lnTo>
                    <a:pt x="340" y="456"/>
                  </a:lnTo>
                  <a:lnTo>
                    <a:pt x="338" y="430"/>
                  </a:lnTo>
                  <a:lnTo>
                    <a:pt x="336" y="407"/>
                  </a:lnTo>
                  <a:lnTo>
                    <a:pt x="332" y="388"/>
                  </a:lnTo>
                  <a:lnTo>
                    <a:pt x="327" y="373"/>
                  </a:lnTo>
                  <a:lnTo>
                    <a:pt x="320" y="360"/>
                  </a:lnTo>
                  <a:lnTo>
                    <a:pt x="316" y="354"/>
                  </a:lnTo>
                  <a:lnTo>
                    <a:pt x="312" y="350"/>
                  </a:lnTo>
                  <a:lnTo>
                    <a:pt x="312" y="350"/>
                  </a:lnTo>
                  <a:lnTo>
                    <a:pt x="307" y="344"/>
                  </a:lnTo>
                  <a:lnTo>
                    <a:pt x="301" y="340"/>
                  </a:lnTo>
                  <a:lnTo>
                    <a:pt x="295" y="337"/>
                  </a:lnTo>
                  <a:lnTo>
                    <a:pt x="289" y="335"/>
                  </a:lnTo>
                  <a:lnTo>
                    <a:pt x="275" y="332"/>
                  </a:lnTo>
                  <a:lnTo>
                    <a:pt x="262" y="331"/>
                  </a:lnTo>
                  <a:lnTo>
                    <a:pt x="262" y="331"/>
                  </a:lnTo>
                  <a:lnTo>
                    <a:pt x="268" y="322"/>
                  </a:lnTo>
                  <a:lnTo>
                    <a:pt x="272" y="313"/>
                  </a:lnTo>
                  <a:lnTo>
                    <a:pt x="276" y="302"/>
                  </a:lnTo>
                  <a:lnTo>
                    <a:pt x="280" y="291"/>
                  </a:lnTo>
                  <a:lnTo>
                    <a:pt x="464" y="291"/>
                  </a:lnTo>
                  <a:lnTo>
                    <a:pt x="464" y="291"/>
                  </a:lnTo>
                  <a:lnTo>
                    <a:pt x="468" y="302"/>
                  </a:lnTo>
                  <a:lnTo>
                    <a:pt x="472" y="313"/>
                  </a:lnTo>
                  <a:lnTo>
                    <a:pt x="476" y="322"/>
                  </a:lnTo>
                  <a:lnTo>
                    <a:pt x="482" y="331"/>
                  </a:lnTo>
                  <a:lnTo>
                    <a:pt x="482" y="331"/>
                  </a:lnTo>
                  <a:lnTo>
                    <a:pt x="469" y="332"/>
                  </a:lnTo>
                  <a:lnTo>
                    <a:pt x="455" y="335"/>
                  </a:lnTo>
                  <a:lnTo>
                    <a:pt x="449" y="337"/>
                  </a:lnTo>
                  <a:lnTo>
                    <a:pt x="443" y="340"/>
                  </a:lnTo>
                  <a:lnTo>
                    <a:pt x="437" y="344"/>
                  </a:lnTo>
                  <a:lnTo>
                    <a:pt x="432" y="350"/>
                  </a:lnTo>
                  <a:lnTo>
                    <a:pt x="432" y="350"/>
                  </a:lnTo>
                  <a:lnTo>
                    <a:pt x="428" y="354"/>
                  </a:lnTo>
                  <a:lnTo>
                    <a:pt x="423" y="360"/>
                  </a:lnTo>
                  <a:lnTo>
                    <a:pt x="417" y="373"/>
                  </a:lnTo>
                  <a:lnTo>
                    <a:pt x="412" y="388"/>
                  </a:lnTo>
                  <a:lnTo>
                    <a:pt x="408" y="407"/>
                  </a:lnTo>
                  <a:lnTo>
                    <a:pt x="406" y="430"/>
                  </a:lnTo>
                  <a:lnTo>
                    <a:pt x="403" y="456"/>
                  </a:lnTo>
                  <a:lnTo>
                    <a:pt x="403" y="486"/>
                  </a:lnTo>
                  <a:lnTo>
                    <a:pt x="405" y="520"/>
                  </a:lnTo>
                  <a:lnTo>
                    <a:pt x="429" y="519"/>
                  </a:lnTo>
                  <a:lnTo>
                    <a:pt x="429" y="519"/>
                  </a:lnTo>
                  <a:lnTo>
                    <a:pt x="428" y="488"/>
                  </a:lnTo>
                  <a:lnTo>
                    <a:pt x="428" y="462"/>
                  </a:lnTo>
                  <a:lnTo>
                    <a:pt x="429" y="438"/>
                  </a:lnTo>
                  <a:lnTo>
                    <a:pt x="431" y="418"/>
                  </a:lnTo>
                  <a:lnTo>
                    <a:pt x="434" y="400"/>
                  </a:lnTo>
                  <a:lnTo>
                    <a:pt x="438" y="385"/>
                  </a:lnTo>
                  <a:lnTo>
                    <a:pt x="443" y="375"/>
                  </a:lnTo>
                  <a:lnTo>
                    <a:pt x="447" y="370"/>
                  </a:lnTo>
                  <a:lnTo>
                    <a:pt x="450" y="366"/>
                  </a:lnTo>
                  <a:lnTo>
                    <a:pt x="450" y="366"/>
                  </a:lnTo>
                  <a:lnTo>
                    <a:pt x="454" y="362"/>
                  </a:lnTo>
                  <a:lnTo>
                    <a:pt x="460" y="359"/>
                  </a:lnTo>
                  <a:lnTo>
                    <a:pt x="467" y="357"/>
                  </a:lnTo>
                  <a:lnTo>
                    <a:pt x="474" y="355"/>
                  </a:lnTo>
                  <a:lnTo>
                    <a:pt x="482" y="353"/>
                  </a:lnTo>
                  <a:lnTo>
                    <a:pt x="491" y="353"/>
                  </a:lnTo>
                  <a:lnTo>
                    <a:pt x="499" y="353"/>
                  </a:lnTo>
                  <a:lnTo>
                    <a:pt x="507" y="354"/>
                  </a:lnTo>
                  <a:lnTo>
                    <a:pt x="507" y="354"/>
                  </a:lnTo>
                  <a:lnTo>
                    <a:pt x="516" y="359"/>
                  </a:lnTo>
                  <a:lnTo>
                    <a:pt x="522" y="362"/>
                  </a:lnTo>
                  <a:lnTo>
                    <a:pt x="531" y="365"/>
                  </a:lnTo>
                  <a:lnTo>
                    <a:pt x="531" y="365"/>
                  </a:lnTo>
                  <a:lnTo>
                    <a:pt x="523" y="376"/>
                  </a:lnTo>
                  <a:lnTo>
                    <a:pt x="519" y="386"/>
                  </a:lnTo>
                  <a:lnTo>
                    <a:pt x="516" y="398"/>
                  </a:lnTo>
                  <a:lnTo>
                    <a:pt x="515" y="409"/>
                  </a:lnTo>
                  <a:lnTo>
                    <a:pt x="516" y="421"/>
                  </a:lnTo>
                  <a:lnTo>
                    <a:pt x="518" y="434"/>
                  </a:lnTo>
                  <a:lnTo>
                    <a:pt x="522" y="445"/>
                  </a:lnTo>
                  <a:lnTo>
                    <a:pt x="527" y="457"/>
                  </a:lnTo>
                  <a:lnTo>
                    <a:pt x="534" y="467"/>
                  </a:lnTo>
                  <a:lnTo>
                    <a:pt x="542" y="478"/>
                  </a:lnTo>
                  <a:lnTo>
                    <a:pt x="551" y="487"/>
                  </a:lnTo>
                  <a:lnTo>
                    <a:pt x="560" y="497"/>
                  </a:lnTo>
                  <a:lnTo>
                    <a:pt x="571" y="504"/>
                  </a:lnTo>
                  <a:lnTo>
                    <a:pt x="582" y="510"/>
                  </a:lnTo>
                  <a:lnTo>
                    <a:pt x="594" y="515"/>
                  </a:lnTo>
                  <a:lnTo>
                    <a:pt x="606" y="518"/>
                  </a:lnTo>
                  <a:lnTo>
                    <a:pt x="606" y="518"/>
                  </a:lnTo>
                  <a:lnTo>
                    <a:pt x="617" y="519"/>
                  </a:lnTo>
                  <a:lnTo>
                    <a:pt x="627" y="519"/>
                  </a:lnTo>
                  <a:lnTo>
                    <a:pt x="637" y="519"/>
                  </a:lnTo>
                  <a:lnTo>
                    <a:pt x="646" y="517"/>
                  </a:lnTo>
                  <a:lnTo>
                    <a:pt x="656" y="515"/>
                  </a:lnTo>
                  <a:lnTo>
                    <a:pt x="664" y="511"/>
                  </a:lnTo>
                  <a:lnTo>
                    <a:pt x="672" y="508"/>
                  </a:lnTo>
                  <a:lnTo>
                    <a:pt x="680" y="504"/>
                  </a:lnTo>
                  <a:lnTo>
                    <a:pt x="686" y="499"/>
                  </a:lnTo>
                  <a:lnTo>
                    <a:pt x="693" y="494"/>
                  </a:lnTo>
                  <a:lnTo>
                    <a:pt x="699" y="487"/>
                  </a:lnTo>
                  <a:lnTo>
                    <a:pt x="705" y="482"/>
                  </a:lnTo>
                  <a:lnTo>
                    <a:pt x="714" y="468"/>
                  </a:lnTo>
                  <a:lnTo>
                    <a:pt x="722" y="454"/>
                  </a:lnTo>
                  <a:lnTo>
                    <a:pt x="726" y="438"/>
                  </a:lnTo>
                  <a:lnTo>
                    <a:pt x="729" y="423"/>
                  </a:lnTo>
                  <a:lnTo>
                    <a:pt x="729" y="407"/>
                  </a:lnTo>
                  <a:lnTo>
                    <a:pt x="729" y="400"/>
                  </a:lnTo>
                  <a:lnTo>
                    <a:pt x="728" y="393"/>
                  </a:lnTo>
                  <a:lnTo>
                    <a:pt x="726" y="386"/>
                  </a:lnTo>
                  <a:lnTo>
                    <a:pt x="723" y="380"/>
                  </a:lnTo>
                  <a:lnTo>
                    <a:pt x="720" y="374"/>
                  </a:lnTo>
                  <a:lnTo>
                    <a:pt x="717" y="367"/>
                  </a:lnTo>
                  <a:lnTo>
                    <a:pt x="711" y="362"/>
                  </a:lnTo>
                  <a:lnTo>
                    <a:pt x="706" y="358"/>
                  </a:lnTo>
                  <a:lnTo>
                    <a:pt x="701" y="354"/>
                  </a:lnTo>
                  <a:lnTo>
                    <a:pt x="694" y="350"/>
                  </a:lnTo>
                  <a:lnTo>
                    <a:pt x="694" y="350"/>
                  </a:lnTo>
                  <a:close/>
                </a:path>
              </a:pathLst>
            </a:custGeom>
            <a:solidFill>
              <a:srgbClr val="9A258F"/>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nvGrpSpPr>
            <p:cNvPr id="105" name="Group 104">
              <a:extLst>
                <a:ext uri="{FF2B5EF4-FFF2-40B4-BE49-F238E27FC236}">
                  <a16:creationId xmlns:a16="http://schemas.microsoft.com/office/drawing/2014/main" id="{3CDC504B-A283-4CEC-9C30-EA25511B0B28}"/>
                </a:ext>
              </a:extLst>
            </p:cNvPr>
            <p:cNvGrpSpPr/>
            <p:nvPr/>
          </p:nvGrpSpPr>
          <p:grpSpPr>
            <a:xfrm>
              <a:off x="5962465" y="2562349"/>
              <a:ext cx="619310" cy="1247456"/>
              <a:chOff x="4641023" y="3723411"/>
              <a:chExt cx="962537" cy="1938807"/>
            </a:xfrm>
          </p:grpSpPr>
          <p:sp>
            <p:nvSpPr>
              <p:cNvPr id="107" name="Freeform 18">
                <a:extLst>
                  <a:ext uri="{FF2B5EF4-FFF2-40B4-BE49-F238E27FC236}">
                    <a16:creationId xmlns:a16="http://schemas.microsoft.com/office/drawing/2014/main" id="{9012EA02-7AEF-4FBB-89B9-37FB5260D3A2}"/>
                  </a:ext>
                </a:extLst>
              </p:cNvPr>
              <p:cNvSpPr>
                <a:spLocks/>
              </p:cNvSpPr>
              <p:nvPr/>
            </p:nvSpPr>
            <p:spPr bwMode="auto">
              <a:xfrm>
                <a:off x="4810632" y="3723411"/>
                <a:ext cx="595037" cy="934129"/>
              </a:xfrm>
              <a:custGeom>
                <a:avLst/>
                <a:gdLst>
                  <a:gd name="T0" fmla="*/ 407 w 458"/>
                  <a:gd name="T1" fmla="*/ 155 h 719"/>
                  <a:gd name="T2" fmla="*/ 433 w 458"/>
                  <a:gd name="T3" fmla="*/ 186 h 719"/>
                  <a:gd name="T4" fmla="*/ 449 w 458"/>
                  <a:gd name="T5" fmla="*/ 221 h 719"/>
                  <a:gd name="T6" fmla="*/ 457 w 458"/>
                  <a:gd name="T7" fmla="*/ 258 h 719"/>
                  <a:gd name="T8" fmla="*/ 456 w 458"/>
                  <a:gd name="T9" fmla="*/ 297 h 719"/>
                  <a:gd name="T10" fmla="*/ 448 w 458"/>
                  <a:gd name="T11" fmla="*/ 334 h 719"/>
                  <a:gd name="T12" fmla="*/ 417 w 458"/>
                  <a:gd name="T13" fmla="*/ 410 h 719"/>
                  <a:gd name="T14" fmla="*/ 369 w 458"/>
                  <a:gd name="T15" fmla="*/ 475 h 719"/>
                  <a:gd name="T16" fmla="*/ 334 w 458"/>
                  <a:gd name="T17" fmla="*/ 511 h 719"/>
                  <a:gd name="T18" fmla="*/ 267 w 458"/>
                  <a:gd name="T19" fmla="*/ 553 h 719"/>
                  <a:gd name="T20" fmla="*/ 192 w 458"/>
                  <a:gd name="T21" fmla="*/ 578 h 719"/>
                  <a:gd name="T22" fmla="*/ 139 w 458"/>
                  <a:gd name="T23" fmla="*/ 588 h 719"/>
                  <a:gd name="T24" fmla="*/ 109 w 458"/>
                  <a:gd name="T25" fmla="*/ 589 h 719"/>
                  <a:gd name="T26" fmla="*/ 84 w 458"/>
                  <a:gd name="T27" fmla="*/ 592 h 719"/>
                  <a:gd name="T28" fmla="*/ 73 w 458"/>
                  <a:gd name="T29" fmla="*/ 599 h 719"/>
                  <a:gd name="T30" fmla="*/ 69 w 458"/>
                  <a:gd name="T31" fmla="*/ 608 h 719"/>
                  <a:gd name="T32" fmla="*/ 66 w 458"/>
                  <a:gd name="T33" fmla="*/ 663 h 719"/>
                  <a:gd name="T34" fmla="*/ 27 w 458"/>
                  <a:gd name="T35" fmla="*/ 719 h 719"/>
                  <a:gd name="T36" fmla="*/ 30 w 458"/>
                  <a:gd name="T37" fmla="*/ 650 h 719"/>
                  <a:gd name="T38" fmla="*/ 27 w 458"/>
                  <a:gd name="T39" fmla="*/ 572 h 719"/>
                  <a:gd name="T40" fmla="*/ 25 w 458"/>
                  <a:gd name="T41" fmla="*/ 566 h 719"/>
                  <a:gd name="T42" fmla="*/ 14 w 458"/>
                  <a:gd name="T43" fmla="*/ 555 h 719"/>
                  <a:gd name="T44" fmla="*/ 3 w 458"/>
                  <a:gd name="T45" fmla="*/ 533 h 719"/>
                  <a:gd name="T46" fmla="*/ 0 w 458"/>
                  <a:gd name="T47" fmla="*/ 508 h 719"/>
                  <a:gd name="T48" fmla="*/ 5 w 458"/>
                  <a:gd name="T49" fmla="*/ 489 h 719"/>
                  <a:gd name="T50" fmla="*/ 25 w 458"/>
                  <a:gd name="T51" fmla="*/ 463 h 719"/>
                  <a:gd name="T52" fmla="*/ 53 w 458"/>
                  <a:gd name="T53" fmla="*/ 446 h 719"/>
                  <a:gd name="T54" fmla="*/ 92 w 458"/>
                  <a:gd name="T55" fmla="*/ 434 h 719"/>
                  <a:gd name="T56" fmla="*/ 133 w 458"/>
                  <a:gd name="T57" fmla="*/ 414 h 719"/>
                  <a:gd name="T58" fmla="*/ 149 w 458"/>
                  <a:gd name="T59" fmla="*/ 399 h 719"/>
                  <a:gd name="T60" fmla="*/ 158 w 458"/>
                  <a:gd name="T61" fmla="*/ 379 h 719"/>
                  <a:gd name="T62" fmla="*/ 160 w 458"/>
                  <a:gd name="T63" fmla="*/ 363 h 719"/>
                  <a:gd name="T64" fmla="*/ 156 w 458"/>
                  <a:gd name="T65" fmla="*/ 333 h 719"/>
                  <a:gd name="T66" fmla="*/ 131 w 458"/>
                  <a:gd name="T67" fmla="*/ 279 h 719"/>
                  <a:gd name="T68" fmla="*/ 124 w 458"/>
                  <a:gd name="T69" fmla="*/ 254 h 719"/>
                  <a:gd name="T70" fmla="*/ 122 w 458"/>
                  <a:gd name="T71" fmla="*/ 222 h 719"/>
                  <a:gd name="T72" fmla="*/ 131 w 458"/>
                  <a:gd name="T73" fmla="*/ 196 h 719"/>
                  <a:gd name="T74" fmla="*/ 148 w 458"/>
                  <a:gd name="T75" fmla="*/ 175 h 719"/>
                  <a:gd name="T76" fmla="*/ 173 w 458"/>
                  <a:gd name="T77" fmla="*/ 158 h 719"/>
                  <a:gd name="T78" fmla="*/ 204 w 458"/>
                  <a:gd name="T79" fmla="*/ 147 h 719"/>
                  <a:gd name="T80" fmla="*/ 174 w 458"/>
                  <a:gd name="T81" fmla="*/ 56 h 719"/>
                  <a:gd name="T82" fmla="*/ 199 w 458"/>
                  <a:gd name="T83" fmla="*/ 0 h 719"/>
                  <a:gd name="T84" fmla="*/ 234 w 458"/>
                  <a:gd name="T85" fmla="*/ 94 h 719"/>
                  <a:gd name="T86" fmla="*/ 245 w 458"/>
                  <a:gd name="T87" fmla="*/ 116 h 719"/>
                  <a:gd name="T88" fmla="*/ 263 w 458"/>
                  <a:gd name="T89" fmla="*/ 124 h 719"/>
                  <a:gd name="T90" fmla="*/ 298 w 458"/>
                  <a:gd name="T91" fmla="*/ 120 h 719"/>
                  <a:gd name="T92" fmla="*/ 325 w 458"/>
                  <a:gd name="T93" fmla="*/ 119 h 719"/>
                  <a:gd name="T94" fmla="*/ 362 w 458"/>
                  <a:gd name="T95" fmla="*/ 126 h 719"/>
                  <a:gd name="T96" fmla="*/ 396 w 458"/>
                  <a:gd name="T97" fmla="*/ 14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8" h="719">
                    <a:moveTo>
                      <a:pt x="396" y="145"/>
                    </a:moveTo>
                    <a:lnTo>
                      <a:pt x="396" y="145"/>
                    </a:lnTo>
                    <a:lnTo>
                      <a:pt x="407" y="155"/>
                    </a:lnTo>
                    <a:lnTo>
                      <a:pt x="417" y="165"/>
                    </a:lnTo>
                    <a:lnTo>
                      <a:pt x="425" y="176"/>
                    </a:lnTo>
                    <a:lnTo>
                      <a:pt x="433" y="186"/>
                    </a:lnTo>
                    <a:lnTo>
                      <a:pt x="440" y="198"/>
                    </a:lnTo>
                    <a:lnTo>
                      <a:pt x="445" y="209"/>
                    </a:lnTo>
                    <a:lnTo>
                      <a:pt x="449" y="221"/>
                    </a:lnTo>
                    <a:lnTo>
                      <a:pt x="452" y="234"/>
                    </a:lnTo>
                    <a:lnTo>
                      <a:pt x="456" y="245"/>
                    </a:lnTo>
                    <a:lnTo>
                      <a:pt x="457" y="258"/>
                    </a:lnTo>
                    <a:lnTo>
                      <a:pt x="458" y="270"/>
                    </a:lnTo>
                    <a:lnTo>
                      <a:pt x="457" y="283"/>
                    </a:lnTo>
                    <a:lnTo>
                      <a:pt x="456" y="297"/>
                    </a:lnTo>
                    <a:lnTo>
                      <a:pt x="454" y="309"/>
                    </a:lnTo>
                    <a:lnTo>
                      <a:pt x="451" y="322"/>
                    </a:lnTo>
                    <a:lnTo>
                      <a:pt x="448" y="334"/>
                    </a:lnTo>
                    <a:lnTo>
                      <a:pt x="440" y="361"/>
                    </a:lnTo>
                    <a:lnTo>
                      <a:pt x="429" y="386"/>
                    </a:lnTo>
                    <a:lnTo>
                      <a:pt x="417" y="410"/>
                    </a:lnTo>
                    <a:lnTo>
                      <a:pt x="402" y="433"/>
                    </a:lnTo>
                    <a:lnTo>
                      <a:pt x="386" y="455"/>
                    </a:lnTo>
                    <a:lnTo>
                      <a:pt x="369" y="475"/>
                    </a:lnTo>
                    <a:lnTo>
                      <a:pt x="352" y="494"/>
                    </a:lnTo>
                    <a:lnTo>
                      <a:pt x="334" y="511"/>
                    </a:lnTo>
                    <a:lnTo>
                      <a:pt x="334" y="511"/>
                    </a:lnTo>
                    <a:lnTo>
                      <a:pt x="313" y="527"/>
                    </a:lnTo>
                    <a:lnTo>
                      <a:pt x="291" y="540"/>
                    </a:lnTo>
                    <a:lnTo>
                      <a:pt x="267" y="553"/>
                    </a:lnTo>
                    <a:lnTo>
                      <a:pt x="243" y="562"/>
                    </a:lnTo>
                    <a:lnTo>
                      <a:pt x="218" y="572"/>
                    </a:lnTo>
                    <a:lnTo>
                      <a:pt x="192" y="578"/>
                    </a:lnTo>
                    <a:lnTo>
                      <a:pt x="167" y="584"/>
                    </a:lnTo>
                    <a:lnTo>
                      <a:pt x="139" y="588"/>
                    </a:lnTo>
                    <a:lnTo>
                      <a:pt x="139" y="588"/>
                    </a:lnTo>
                    <a:lnTo>
                      <a:pt x="131" y="589"/>
                    </a:lnTo>
                    <a:lnTo>
                      <a:pt x="120" y="589"/>
                    </a:lnTo>
                    <a:lnTo>
                      <a:pt x="109" y="589"/>
                    </a:lnTo>
                    <a:lnTo>
                      <a:pt x="98" y="589"/>
                    </a:lnTo>
                    <a:lnTo>
                      <a:pt x="88" y="590"/>
                    </a:lnTo>
                    <a:lnTo>
                      <a:pt x="84" y="592"/>
                    </a:lnTo>
                    <a:lnTo>
                      <a:pt x="79" y="594"/>
                    </a:lnTo>
                    <a:lnTo>
                      <a:pt x="75" y="596"/>
                    </a:lnTo>
                    <a:lnTo>
                      <a:pt x="73" y="599"/>
                    </a:lnTo>
                    <a:lnTo>
                      <a:pt x="70" y="603"/>
                    </a:lnTo>
                    <a:lnTo>
                      <a:pt x="69" y="608"/>
                    </a:lnTo>
                    <a:lnTo>
                      <a:pt x="69" y="608"/>
                    </a:lnTo>
                    <a:lnTo>
                      <a:pt x="67" y="619"/>
                    </a:lnTo>
                    <a:lnTo>
                      <a:pt x="66" y="633"/>
                    </a:lnTo>
                    <a:lnTo>
                      <a:pt x="66" y="663"/>
                    </a:lnTo>
                    <a:lnTo>
                      <a:pt x="66" y="719"/>
                    </a:lnTo>
                    <a:lnTo>
                      <a:pt x="66" y="719"/>
                    </a:lnTo>
                    <a:lnTo>
                      <a:pt x="27" y="719"/>
                    </a:lnTo>
                    <a:lnTo>
                      <a:pt x="27" y="719"/>
                    </a:lnTo>
                    <a:lnTo>
                      <a:pt x="29" y="689"/>
                    </a:lnTo>
                    <a:lnTo>
                      <a:pt x="30" y="650"/>
                    </a:lnTo>
                    <a:lnTo>
                      <a:pt x="29" y="608"/>
                    </a:lnTo>
                    <a:lnTo>
                      <a:pt x="28" y="589"/>
                    </a:lnTo>
                    <a:lnTo>
                      <a:pt x="27" y="572"/>
                    </a:lnTo>
                    <a:lnTo>
                      <a:pt x="27" y="572"/>
                    </a:lnTo>
                    <a:lnTo>
                      <a:pt x="26" y="569"/>
                    </a:lnTo>
                    <a:lnTo>
                      <a:pt x="25" y="566"/>
                    </a:lnTo>
                    <a:lnTo>
                      <a:pt x="21" y="561"/>
                    </a:lnTo>
                    <a:lnTo>
                      <a:pt x="21" y="561"/>
                    </a:lnTo>
                    <a:lnTo>
                      <a:pt x="14" y="555"/>
                    </a:lnTo>
                    <a:lnTo>
                      <a:pt x="10" y="549"/>
                    </a:lnTo>
                    <a:lnTo>
                      <a:pt x="6" y="541"/>
                    </a:lnTo>
                    <a:lnTo>
                      <a:pt x="3" y="533"/>
                    </a:lnTo>
                    <a:lnTo>
                      <a:pt x="1" y="525"/>
                    </a:lnTo>
                    <a:lnTo>
                      <a:pt x="0" y="517"/>
                    </a:lnTo>
                    <a:lnTo>
                      <a:pt x="0" y="508"/>
                    </a:lnTo>
                    <a:lnTo>
                      <a:pt x="2" y="499"/>
                    </a:lnTo>
                    <a:lnTo>
                      <a:pt x="2" y="499"/>
                    </a:lnTo>
                    <a:lnTo>
                      <a:pt x="5" y="489"/>
                    </a:lnTo>
                    <a:lnTo>
                      <a:pt x="10" y="478"/>
                    </a:lnTo>
                    <a:lnTo>
                      <a:pt x="16" y="470"/>
                    </a:lnTo>
                    <a:lnTo>
                      <a:pt x="25" y="463"/>
                    </a:lnTo>
                    <a:lnTo>
                      <a:pt x="33" y="455"/>
                    </a:lnTo>
                    <a:lnTo>
                      <a:pt x="43" y="450"/>
                    </a:lnTo>
                    <a:lnTo>
                      <a:pt x="53" y="446"/>
                    </a:lnTo>
                    <a:lnTo>
                      <a:pt x="64" y="443"/>
                    </a:lnTo>
                    <a:lnTo>
                      <a:pt x="64" y="443"/>
                    </a:lnTo>
                    <a:lnTo>
                      <a:pt x="92" y="434"/>
                    </a:lnTo>
                    <a:lnTo>
                      <a:pt x="107" y="429"/>
                    </a:lnTo>
                    <a:lnTo>
                      <a:pt x="120" y="423"/>
                    </a:lnTo>
                    <a:lnTo>
                      <a:pt x="133" y="414"/>
                    </a:lnTo>
                    <a:lnTo>
                      <a:pt x="139" y="410"/>
                    </a:lnTo>
                    <a:lnTo>
                      <a:pt x="145" y="405"/>
                    </a:lnTo>
                    <a:lnTo>
                      <a:pt x="149" y="399"/>
                    </a:lnTo>
                    <a:lnTo>
                      <a:pt x="153" y="392"/>
                    </a:lnTo>
                    <a:lnTo>
                      <a:pt x="156" y="386"/>
                    </a:lnTo>
                    <a:lnTo>
                      <a:pt x="158" y="379"/>
                    </a:lnTo>
                    <a:lnTo>
                      <a:pt x="158" y="379"/>
                    </a:lnTo>
                    <a:lnTo>
                      <a:pt x="160" y="370"/>
                    </a:lnTo>
                    <a:lnTo>
                      <a:pt x="160" y="363"/>
                    </a:lnTo>
                    <a:lnTo>
                      <a:pt x="160" y="355"/>
                    </a:lnTo>
                    <a:lnTo>
                      <a:pt x="159" y="348"/>
                    </a:lnTo>
                    <a:lnTo>
                      <a:pt x="156" y="333"/>
                    </a:lnTo>
                    <a:lnTo>
                      <a:pt x="150" y="320"/>
                    </a:lnTo>
                    <a:lnTo>
                      <a:pt x="137" y="292"/>
                    </a:lnTo>
                    <a:lnTo>
                      <a:pt x="131" y="279"/>
                    </a:lnTo>
                    <a:lnTo>
                      <a:pt x="126" y="264"/>
                    </a:lnTo>
                    <a:lnTo>
                      <a:pt x="126" y="264"/>
                    </a:lnTo>
                    <a:lnTo>
                      <a:pt x="124" y="254"/>
                    </a:lnTo>
                    <a:lnTo>
                      <a:pt x="121" y="242"/>
                    </a:lnTo>
                    <a:lnTo>
                      <a:pt x="121" y="233"/>
                    </a:lnTo>
                    <a:lnTo>
                      <a:pt x="122" y="222"/>
                    </a:lnTo>
                    <a:lnTo>
                      <a:pt x="124" y="213"/>
                    </a:lnTo>
                    <a:lnTo>
                      <a:pt x="127" y="204"/>
                    </a:lnTo>
                    <a:lnTo>
                      <a:pt x="131" y="196"/>
                    </a:lnTo>
                    <a:lnTo>
                      <a:pt x="136" y="188"/>
                    </a:lnTo>
                    <a:lnTo>
                      <a:pt x="141" y="181"/>
                    </a:lnTo>
                    <a:lnTo>
                      <a:pt x="148" y="175"/>
                    </a:lnTo>
                    <a:lnTo>
                      <a:pt x="156" y="168"/>
                    </a:lnTo>
                    <a:lnTo>
                      <a:pt x="164" y="163"/>
                    </a:lnTo>
                    <a:lnTo>
                      <a:pt x="173" y="158"/>
                    </a:lnTo>
                    <a:lnTo>
                      <a:pt x="183" y="154"/>
                    </a:lnTo>
                    <a:lnTo>
                      <a:pt x="194" y="151"/>
                    </a:lnTo>
                    <a:lnTo>
                      <a:pt x="204" y="147"/>
                    </a:lnTo>
                    <a:lnTo>
                      <a:pt x="204" y="147"/>
                    </a:lnTo>
                    <a:lnTo>
                      <a:pt x="191" y="104"/>
                    </a:lnTo>
                    <a:lnTo>
                      <a:pt x="174" y="56"/>
                    </a:lnTo>
                    <a:lnTo>
                      <a:pt x="153" y="0"/>
                    </a:lnTo>
                    <a:lnTo>
                      <a:pt x="153" y="0"/>
                    </a:lnTo>
                    <a:lnTo>
                      <a:pt x="199" y="0"/>
                    </a:lnTo>
                    <a:lnTo>
                      <a:pt x="199" y="0"/>
                    </a:lnTo>
                    <a:lnTo>
                      <a:pt x="219" y="54"/>
                    </a:lnTo>
                    <a:lnTo>
                      <a:pt x="234" y="94"/>
                    </a:lnTo>
                    <a:lnTo>
                      <a:pt x="241" y="108"/>
                    </a:lnTo>
                    <a:lnTo>
                      <a:pt x="245" y="116"/>
                    </a:lnTo>
                    <a:lnTo>
                      <a:pt x="245" y="116"/>
                    </a:lnTo>
                    <a:lnTo>
                      <a:pt x="251" y="120"/>
                    </a:lnTo>
                    <a:lnTo>
                      <a:pt x="257" y="123"/>
                    </a:lnTo>
                    <a:lnTo>
                      <a:pt x="263" y="124"/>
                    </a:lnTo>
                    <a:lnTo>
                      <a:pt x="271" y="124"/>
                    </a:lnTo>
                    <a:lnTo>
                      <a:pt x="285" y="122"/>
                    </a:lnTo>
                    <a:lnTo>
                      <a:pt x="298" y="120"/>
                    </a:lnTo>
                    <a:lnTo>
                      <a:pt x="298" y="120"/>
                    </a:lnTo>
                    <a:lnTo>
                      <a:pt x="312" y="119"/>
                    </a:lnTo>
                    <a:lnTo>
                      <a:pt x="325" y="119"/>
                    </a:lnTo>
                    <a:lnTo>
                      <a:pt x="338" y="120"/>
                    </a:lnTo>
                    <a:lnTo>
                      <a:pt x="349" y="122"/>
                    </a:lnTo>
                    <a:lnTo>
                      <a:pt x="362" y="126"/>
                    </a:lnTo>
                    <a:lnTo>
                      <a:pt x="374" y="132"/>
                    </a:lnTo>
                    <a:lnTo>
                      <a:pt x="384" y="138"/>
                    </a:lnTo>
                    <a:lnTo>
                      <a:pt x="396" y="145"/>
                    </a:lnTo>
                    <a:lnTo>
                      <a:pt x="396" y="145"/>
                    </a:lnTo>
                    <a:close/>
                  </a:path>
                </a:pathLst>
              </a:custGeom>
              <a:solidFill>
                <a:srgbClr val="F99F2B"/>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08" name="Freeform 29">
                <a:extLst>
                  <a:ext uri="{FF2B5EF4-FFF2-40B4-BE49-F238E27FC236}">
                    <a16:creationId xmlns:a16="http://schemas.microsoft.com/office/drawing/2014/main" id="{5EE9AD7C-1F26-4306-A0FA-96176423EB08}"/>
                  </a:ext>
                </a:extLst>
              </p:cNvPr>
              <p:cNvSpPr>
                <a:spLocks noEditPoints="1"/>
              </p:cNvSpPr>
              <p:nvPr/>
            </p:nvSpPr>
            <p:spPr bwMode="auto">
              <a:xfrm rot="10800000" flipV="1">
                <a:off x="4755054" y="4351379"/>
                <a:ext cx="794109" cy="757234"/>
              </a:xfrm>
              <a:custGeom>
                <a:avLst/>
                <a:gdLst>
                  <a:gd name="T0" fmla="*/ 612 w 695"/>
                  <a:gd name="T1" fmla="*/ 536 h 617"/>
                  <a:gd name="T2" fmla="*/ 552 w 695"/>
                  <a:gd name="T3" fmla="*/ 455 h 617"/>
                  <a:gd name="T4" fmla="*/ 460 w 695"/>
                  <a:gd name="T5" fmla="*/ 501 h 617"/>
                  <a:gd name="T6" fmla="*/ 380 w 695"/>
                  <a:gd name="T7" fmla="*/ 459 h 617"/>
                  <a:gd name="T8" fmla="*/ 321 w 695"/>
                  <a:gd name="T9" fmla="*/ 541 h 617"/>
                  <a:gd name="T10" fmla="*/ 272 w 695"/>
                  <a:gd name="T11" fmla="*/ 436 h 617"/>
                  <a:gd name="T12" fmla="*/ 193 w 695"/>
                  <a:gd name="T13" fmla="*/ 516 h 617"/>
                  <a:gd name="T14" fmla="*/ 119 w 695"/>
                  <a:gd name="T15" fmla="*/ 438 h 617"/>
                  <a:gd name="T16" fmla="*/ 149 w 695"/>
                  <a:gd name="T17" fmla="*/ 417 h 617"/>
                  <a:gd name="T18" fmla="*/ 268 w 695"/>
                  <a:gd name="T19" fmla="*/ 391 h 617"/>
                  <a:gd name="T20" fmla="*/ 355 w 695"/>
                  <a:gd name="T21" fmla="*/ 470 h 617"/>
                  <a:gd name="T22" fmla="*/ 449 w 695"/>
                  <a:gd name="T23" fmla="*/ 451 h 617"/>
                  <a:gd name="T24" fmla="*/ 555 w 695"/>
                  <a:gd name="T25" fmla="*/ 442 h 617"/>
                  <a:gd name="T26" fmla="*/ 661 w 695"/>
                  <a:gd name="T27" fmla="*/ 446 h 617"/>
                  <a:gd name="T28" fmla="*/ 656 w 695"/>
                  <a:gd name="T29" fmla="*/ 333 h 617"/>
                  <a:gd name="T30" fmla="*/ 552 w 695"/>
                  <a:gd name="T31" fmla="*/ 264 h 617"/>
                  <a:gd name="T32" fmla="*/ 606 w 695"/>
                  <a:gd name="T33" fmla="*/ 250 h 617"/>
                  <a:gd name="T34" fmla="*/ 685 w 695"/>
                  <a:gd name="T35" fmla="*/ 215 h 617"/>
                  <a:gd name="T36" fmla="*/ 631 w 695"/>
                  <a:gd name="T37" fmla="*/ 97 h 617"/>
                  <a:gd name="T38" fmla="*/ 566 w 695"/>
                  <a:gd name="T39" fmla="*/ 43 h 617"/>
                  <a:gd name="T40" fmla="*/ 446 w 695"/>
                  <a:gd name="T41" fmla="*/ 70 h 617"/>
                  <a:gd name="T42" fmla="*/ 352 w 695"/>
                  <a:gd name="T43" fmla="*/ 109 h 617"/>
                  <a:gd name="T44" fmla="*/ 250 w 695"/>
                  <a:gd name="T45" fmla="*/ 80 h 617"/>
                  <a:gd name="T46" fmla="*/ 135 w 695"/>
                  <a:gd name="T47" fmla="*/ 87 h 617"/>
                  <a:gd name="T48" fmla="*/ 85 w 695"/>
                  <a:gd name="T49" fmla="*/ 103 h 617"/>
                  <a:gd name="T50" fmla="*/ 215 w 695"/>
                  <a:gd name="T51" fmla="*/ 41 h 617"/>
                  <a:gd name="T52" fmla="*/ 151 w 695"/>
                  <a:gd name="T53" fmla="*/ 0 h 617"/>
                  <a:gd name="T54" fmla="*/ 9 w 695"/>
                  <a:gd name="T55" fmla="*/ 105 h 617"/>
                  <a:gd name="T56" fmla="*/ 61 w 695"/>
                  <a:gd name="T57" fmla="*/ 210 h 617"/>
                  <a:gd name="T58" fmla="*/ 161 w 695"/>
                  <a:gd name="T59" fmla="*/ 175 h 617"/>
                  <a:gd name="T60" fmla="*/ 245 w 695"/>
                  <a:gd name="T61" fmla="*/ 180 h 617"/>
                  <a:gd name="T62" fmla="*/ 342 w 695"/>
                  <a:gd name="T63" fmla="*/ 207 h 617"/>
                  <a:gd name="T64" fmla="*/ 424 w 695"/>
                  <a:gd name="T65" fmla="*/ 140 h 617"/>
                  <a:gd name="T66" fmla="*/ 552 w 695"/>
                  <a:gd name="T67" fmla="*/ 132 h 617"/>
                  <a:gd name="T68" fmla="*/ 545 w 695"/>
                  <a:gd name="T69" fmla="*/ 173 h 617"/>
                  <a:gd name="T70" fmla="*/ 483 w 695"/>
                  <a:gd name="T71" fmla="*/ 229 h 617"/>
                  <a:gd name="T72" fmla="*/ 409 w 695"/>
                  <a:gd name="T73" fmla="*/ 173 h 617"/>
                  <a:gd name="T74" fmla="*/ 362 w 695"/>
                  <a:gd name="T75" fmla="*/ 279 h 617"/>
                  <a:gd name="T76" fmla="*/ 305 w 695"/>
                  <a:gd name="T77" fmla="*/ 196 h 617"/>
                  <a:gd name="T78" fmla="*/ 219 w 695"/>
                  <a:gd name="T79" fmla="*/ 248 h 617"/>
                  <a:gd name="T80" fmla="*/ 132 w 695"/>
                  <a:gd name="T81" fmla="*/ 188 h 617"/>
                  <a:gd name="T82" fmla="*/ 42 w 695"/>
                  <a:gd name="T83" fmla="*/ 271 h 617"/>
                  <a:gd name="T84" fmla="*/ 58 w 695"/>
                  <a:gd name="T85" fmla="*/ 369 h 617"/>
                  <a:gd name="T86" fmla="*/ 8 w 695"/>
                  <a:gd name="T87" fmla="*/ 445 h 617"/>
                  <a:gd name="T88" fmla="*/ 44 w 695"/>
                  <a:gd name="T89" fmla="*/ 518 h 617"/>
                  <a:gd name="T90" fmla="*/ 157 w 695"/>
                  <a:gd name="T91" fmla="*/ 587 h 617"/>
                  <a:gd name="T92" fmla="*/ 238 w 695"/>
                  <a:gd name="T93" fmla="*/ 573 h 617"/>
                  <a:gd name="T94" fmla="*/ 315 w 695"/>
                  <a:gd name="T95" fmla="*/ 617 h 617"/>
                  <a:gd name="T96" fmla="*/ 405 w 695"/>
                  <a:gd name="T97" fmla="*/ 534 h 617"/>
                  <a:gd name="T98" fmla="*/ 477 w 695"/>
                  <a:gd name="T99" fmla="*/ 604 h 617"/>
                  <a:gd name="T100" fmla="*/ 568 w 695"/>
                  <a:gd name="T101" fmla="*/ 587 h 617"/>
                  <a:gd name="T102" fmla="*/ 688 w 695"/>
                  <a:gd name="T103" fmla="*/ 586 h 617"/>
                  <a:gd name="T104" fmla="*/ 438 w 695"/>
                  <a:gd name="T105" fmla="*/ 290 h 617"/>
                  <a:gd name="T106" fmla="*/ 530 w 695"/>
                  <a:gd name="T107" fmla="*/ 331 h 617"/>
                  <a:gd name="T108" fmla="*/ 611 w 695"/>
                  <a:gd name="T109" fmla="*/ 414 h 617"/>
                  <a:gd name="T110" fmla="*/ 531 w 695"/>
                  <a:gd name="T111" fmla="*/ 345 h 617"/>
                  <a:gd name="T112" fmla="*/ 445 w 695"/>
                  <a:gd name="T113" fmla="*/ 347 h 617"/>
                  <a:gd name="T114" fmla="*/ 268 w 695"/>
                  <a:gd name="T115" fmla="*/ 297 h 617"/>
                  <a:gd name="T116" fmla="*/ 367 w 695"/>
                  <a:gd name="T117" fmla="*/ 351 h 617"/>
                  <a:gd name="T118" fmla="*/ 308 w 695"/>
                  <a:gd name="T119" fmla="*/ 341 h 617"/>
                  <a:gd name="T120" fmla="*/ 155 w 695"/>
                  <a:gd name="T121" fmla="*/ 288 h 617"/>
                  <a:gd name="T122" fmla="*/ 221 w 695"/>
                  <a:gd name="T123" fmla="*/ 347 h 617"/>
                  <a:gd name="T124" fmla="*/ 132 w 695"/>
                  <a:gd name="T125" fmla="*/ 30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617">
                    <a:moveTo>
                      <a:pt x="692" y="556"/>
                    </a:moveTo>
                    <a:lnTo>
                      <a:pt x="692" y="556"/>
                    </a:lnTo>
                    <a:lnTo>
                      <a:pt x="691" y="554"/>
                    </a:lnTo>
                    <a:lnTo>
                      <a:pt x="691" y="554"/>
                    </a:lnTo>
                    <a:lnTo>
                      <a:pt x="688" y="550"/>
                    </a:lnTo>
                    <a:lnTo>
                      <a:pt x="685" y="547"/>
                    </a:lnTo>
                    <a:lnTo>
                      <a:pt x="680" y="545"/>
                    </a:lnTo>
                    <a:lnTo>
                      <a:pt x="675" y="542"/>
                    </a:lnTo>
                    <a:lnTo>
                      <a:pt x="666" y="540"/>
                    </a:lnTo>
                    <a:lnTo>
                      <a:pt x="654" y="540"/>
                    </a:lnTo>
                    <a:lnTo>
                      <a:pt x="632" y="540"/>
                    </a:lnTo>
                    <a:lnTo>
                      <a:pt x="622" y="539"/>
                    </a:lnTo>
                    <a:lnTo>
                      <a:pt x="616" y="538"/>
                    </a:lnTo>
                    <a:lnTo>
                      <a:pt x="612" y="536"/>
                    </a:lnTo>
                    <a:lnTo>
                      <a:pt x="612" y="536"/>
                    </a:lnTo>
                    <a:lnTo>
                      <a:pt x="607" y="533"/>
                    </a:lnTo>
                    <a:lnTo>
                      <a:pt x="603" y="529"/>
                    </a:lnTo>
                    <a:lnTo>
                      <a:pt x="598" y="525"/>
                    </a:lnTo>
                    <a:lnTo>
                      <a:pt x="594" y="519"/>
                    </a:lnTo>
                    <a:lnTo>
                      <a:pt x="588" y="508"/>
                    </a:lnTo>
                    <a:lnTo>
                      <a:pt x="583" y="496"/>
                    </a:lnTo>
                    <a:lnTo>
                      <a:pt x="576" y="485"/>
                    </a:lnTo>
                    <a:lnTo>
                      <a:pt x="570" y="473"/>
                    </a:lnTo>
                    <a:lnTo>
                      <a:pt x="567" y="468"/>
                    </a:lnTo>
                    <a:lnTo>
                      <a:pt x="563" y="464"/>
                    </a:lnTo>
                    <a:lnTo>
                      <a:pt x="557" y="459"/>
                    </a:lnTo>
                    <a:lnTo>
                      <a:pt x="552" y="455"/>
                    </a:lnTo>
                    <a:lnTo>
                      <a:pt x="552" y="455"/>
                    </a:lnTo>
                    <a:lnTo>
                      <a:pt x="544" y="452"/>
                    </a:lnTo>
                    <a:lnTo>
                      <a:pt x="536" y="451"/>
                    </a:lnTo>
                    <a:lnTo>
                      <a:pt x="530" y="451"/>
                    </a:lnTo>
                    <a:lnTo>
                      <a:pt x="523" y="453"/>
                    </a:lnTo>
                    <a:lnTo>
                      <a:pt x="517" y="456"/>
                    </a:lnTo>
                    <a:lnTo>
                      <a:pt x="511" y="461"/>
                    </a:lnTo>
                    <a:lnTo>
                      <a:pt x="505" y="466"/>
                    </a:lnTo>
                    <a:lnTo>
                      <a:pt x="500" y="471"/>
                    </a:lnTo>
                    <a:lnTo>
                      <a:pt x="490" y="486"/>
                    </a:lnTo>
                    <a:lnTo>
                      <a:pt x="483" y="500"/>
                    </a:lnTo>
                    <a:lnTo>
                      <a:pt x="470" y="527"/>
                    </a:lnTo>
                    <a:lnTo>
                      <a:pt x="470" y="527"/>
                    </a:lnTo>
                    <a:lnTo>
                      <a:pt x="466" y="514"/>
                    </a:lnTo>
                    <a:lnTo>
                      <a:pt x="460" y="501"/>
                    </a:lnTo>
                    <a:lnTo>
                      <a:pt x="452" y="489"/>
                    </a:lnTo>
                    <a:lnTo>
                      <a:pt x="444" y="476"/>
                    </a:lnTo>
                    <a:lnTo>
                      <a:pt x="440" y="471"/>
                    </a:lnTo>
                    <a:lnTo>
                      <a:pt x="435" y="466"/>
                    </a:lnTo>
                    <a:lnTo>
                      <a:pt x="429" y="462"/>
                    </a:lnTo>
                    <a:lnTo>
                      <a:pt x="424" y="457"/>
                    </a:lnTo>
                    <a:lnTo>
                      <a:pt x="418" y="455"/>
                    </a:lnTo>
                    <a:lnTo>
                      <a:pt x="410" y="453"/>
                    </a:lnTo>
                    <a:lnTo>
                      <a:pt x="404" y="453"/>
                    </a:lnTo>
                    <a:lnTo>
                      <a:pt x="397" y="453"/>
                    </a:lnTo>
                    <a:lnTo>
                      <a:pt x="397" y="453"/>
                    </a:lnTo>
                    <a:lnTo>
                      <a:pt x="390" y="455"/>
                    </a:lnTo>
                    <a:lnTo>
                      <a:pt x="384" y="457"/>
                    </a:lnTo>
                    <a:lnTo>
                      <a:pt x="380" y="459"/>
                    </a:lnTo>
                    <a:lnTo>
                      <a:pt x="375" y="463"/>
                    </a:lnTo>
                    <a:lnTo>
                      <a:pt x="367" y="471"/>
                    </a:lnTo>
                    <a:lnTo>
                      <a:pt x="361" y="480"/>
                    </a:lnTo>
                    <a:lnTo>
                      <a:pt x="356" y="491"/>
                    </a:lnTo>
                    <a:lnTo>
                      <a:pt x="351" y="503"/>
                    </a:lnTo>
                    <a:lnTo>
                      <a:pt x="343" y="524"/>
                    </a:lnTo>
                    <a:lnTo>
                      <a:pt x="343" y="524"/>
                    </a:lnTo>
                    <a:lnTo>
                      <a:pt x="337" y="537"/>
                    </a:lnTo>
                    <a:lnTo>
                      <a:pt x="334" y="540"/>
                    </a:lnTo>
                    <a:lnTo>
                      <a:pt x="331" y="544"/>
                    </a:lnTo>
                    <a:lnTo>
                      <a:pt x="328" y="545"/>
                    </a:lnTo>
                    <a:lnTo>
                      <a:pt x="325" y="545"/>
                    </a:lnTo>
                    <a:lnTo>
                      <a:pt x="323" y="544"/>
                    </a:lnTo>
                    <a:lnTo>
                      <a:pt x="321" y="541"/>
                    </a:lnTo>
                    <a:lnTo>
                      <a:pt x="318" y="535"/>
                    </a:lnTo>
                    <a:lnTo>
                      <a:pt x="315" y="526"/>
                    </a:lnTo>
                    <a:lnTo>
                      <a:pt x="312" y="514"/>
                    </a:lnTo>
                    <a:lnTo>
                      <a:pt x="310" y="503"/>
                    </a:lnTo>
                    <a:lnTo>
                      <a:pt x="310" y="503"/>
                    </a:lnTo>
                    <a:lnTo>
                      <a:pt x="304" y="479"/>
                    </a:lnTo>
                    <a:lnTo>
                      <a:pt x="301" y="468"/>
                    </a:lnTo>
                    <a:lnTo>
                      <a:pt x="297" y="457"/>
                    </a:lnTo>
                    <a:lnTo>
                      <a:pt x="294" y="453"/>
                    </a:lnTo>
                    <a:lnTo>
                      <a:pt x="291" y="448"/>
                    </a:lnTo>
                    <a:lnTo>
                      <a:pt x="286" y="445"/>
                    </a:lnTo>
                    <a:lnTo>
                      <a:pt x="282" y="442"/>
                    </a:lnTo>
                    <a:lnTo>
                      <a:pt x="277" y="438"/>
                    </a:lnTo>
                    <a:lnTo>
                      <a:pt x="272" y="436"/>
                    </a:lnTo>
                    <a:lnTo>
                      <a:pt x="265" y="435"/>
                    </a:lnTo>
                    <a:lnTo>
                      <a:pt x="258" y="435"/>
                    </a:lnTo>
                    <a:lnTo>
                      <a:pt x="258" y="435"/>
                    </a:lnTo>
                    <a:lnTo>
                      <a:pt x="252" y="435"/>
                    </a:lnTo>
                    <a:lnTo>
                      <a:pt x="244" y="437"/>
                    </a:lnTo>
                    <a:lnTo>
                      <a:pt x="238" y="441"/>
                    </a:lnTo>
                    <a:lnTo>
                      <a:pt x="233" y="444"/>
                    </a:lnTo>
                    <a:lnTo>
                      <a:pt x="228" y="448"/>
                    </a:lnTo>
                    <a:lnTo>
                      <a:pt x="223" y="453"/>
                    </a:lnTo>
                    <a:lnTo>
                      <a:pt x="215" y="465"/>
                    </a:lnTo>
                    <a:lnTo>
                      <a:pt x="208" y="477"/>
                    </a:lnTo>
                    <a:lnTo>
                      <a:pt x="202" y="491"/>
                    </a:lnTo>
                    <a:lnTo>
                      <a:pt x="193" y="516"/>
                    </a:lnTo>
                    <a:lnTo>
                      <a:pt x="193" y="516"/>
                    </a:lnTo>
                    <a:lnTo>
                      <a:pt x="191" y="497"/>
                    </a:lnTo>
                    <a:lnTo>
                      <a:pt x="190" y="488"/>
                    </a:lnTo>
                    <a:lnTo>
                      <a:pt x="187" y="479"/>
                    </a:lnTo>
                    <a:lnTo>
                      <a:pt x="185" y="472"/>
                    </a:lnTo>
                    <a:lnTo>
                      <a:pt x="181" y="465"/>
                    </a:lnTo>
                    <a:lnTo>
                      <a:pt x="177" y="458"/>
                    </a:lnTo>
                    <a:lnTo>
                      <a:pt x="172" y="452"/>
                    </a:lnTo>
                    <a:lnTo>
                      <a:pt x="167" y="448"/>
                    </a:lnTo>
                    <a:lnTo>
                      <a:pt x="161" y="444"/>
                    </a:lnTo>
                    <a:lnTo>
                      <a:pt x="154" y="441"/>
                    </a:lnTo>
                    <a:lnTo>
                      <a:pt x="147" y="438"/>
                    </a:lnTo>
                    <a:lnTo>
                      <a:pt x="138" y="437"/>
                    </a:lnTo>
                    <a:lnTo>
                      <a:pt x="130" y="437"/>
                    </a:lnTo>
                    <a:lnTo>
                      <a:pt x="119" y="438"/>
                    </a:lnTo>
                    <a:lnTo>
                      <a:pt x="109" y="441"/>
                    </a:lnTo>
                    <a:lnTo>
                      <a:pt x="109" y="441"/>
                    </a:lnTo>
                    <a:lnTo>
                      <a:pt x="113" y="434"/>
                    </a:lnTo>
                    <a:lnTo>
                      <a:pt x="117" y="428"/>
                    </a:lnTo>
                    <a:lnTo>
                      <a:pt x="120" y="422"/>
                    </a:lnTo>
                    <a:lnTo>
                      <a:pt x="123" y="414"/>
                    </a:lnTo>
                    <a:lnTo>
                      <a:pt x="125" y="408"/>
                    </a:lnTo>
                    <a:lnTo>
                      <a:pt x="125" y="401"/>
                    </a:lnTo>
                    <a:lnTo>
                      <a:pt x="125" y="393"/>
                    </a:lnTo>
                    <a:lnTo>
                      <a:pt x="123" y="385"/>
                    </a:lnTo>
                    <a:lnTo>
                      <a:pt x="123" y="385"/>
                    </a:lnTo>
                    <a:lnTo>
                      <a:pt x="131" y="397"/>
                    </a:lnTo>
                    <a:lnTo>
                      <a:pt x="139" y="408"/>
                    </a:lnTo>
                    <a:lnTo>
                      <a:pt x="149" y="417"/>
                    </a:lnTo>
                    <a:lnTo>
                      <a:pt x="158" y="426"/>
                    </a:lnTo>
                    <a:lnTo>
                      <a:pt x="168" y="433"/>
                    </a:lnTo>
                    <a:lnTo>
                      <a:pt x="177" y="438"/>
                    </a:lnTo>
                    <a:lnTo>
                      <a:pt x="187" y="443"/>
                    </a:lnTo>
                    <a:lnTo>
                      <a:pt x="197" y="445"/>
                    </a:lnTo>
                    <a:lnTo>
                      <a:pt x="207" y="445"/>
                    </a:lnTo>
                    <a:lnTo>
                      <a:pt x="216" y="444"/>
                    </a:lnTo>
                    <a:lnTo>
                      <a:pt x="225" y="440"/>
                    </a:lnTo>
                    <a:lnTo>
                      <a:pt x="234" y="434"/>
                    </a:lnTo>
                    <a:lnTo>
                      <a:pt x="243" y="427"/>
                    </a:lnTo>
                    <a:lnTo>
                      <a:pt x="252" y="417"/>
                    </a:lnTo>
                    <a:lnTo>
                      <a:pt x="260" y="406"/>
                    </a:lnTo>
                    <a:lnTo>
                      <a:pt x="268" y="391"/>
                    </a:lnTo>
                    <a:lnTo>
                      <a:pt x="268" y="391"/>
                    </a:lnTo>
                    <a:lnTo>
                      <a:pt x="278" y="415"/>
                    </a:lnTo>
                    <a:lnTo>
                      <a:pt x="284" y="429"/>
                    </a:lnTo>
                    <a:lnTo>
                      <a:pt x="292" y="442"/>
                    </a:lnTo>
                    <a:lnTo>
                      <a:pt x="300" y="453"/>
                    </a:lnTo>
                    <a:lnTo>
                      <a:pt x="304" y="458"/>
                    </a:lnTo>
                    <a:lnTo>
                      <a:pt x="310" y="463"/>
                    </a:lnTo>
                    <a:lnTo>
                      <a:pt x="315" y="467"/>
                    </a:lnTo>
                    <a:lnTo>
                      <a:pt x="320" y="469"/>
                    </a:lnTo>
                    <a:lnTo>
                      <a:pt x="326" y="471"/>
                    </a:lnTo>
                    <a:lnTo>
                      <a:pt x="334" y="472"/>
                    </a:lnTo>
                    <a:lnTo>
                      <a:pt x="334" y="472"/>
                    </a:lnTo>
                    <a:lnTo>
                      <a:pt x="341" y="472"/>
                    </a:lnTo>
                    <a:lnTo>
                      <a:pt x="347" y="472"/>
                    </a:lnTo>
                    <a:lnTo>
                      <a:pt x="355" y="470"/>
                    </a:lnTo>
                    <a:lnTo>
                      <a:pt x="361" y="468"/>
                    </a:lnTo>
                    <a:lnTo>
                      <a:pt x="367" y="464"/>
                    </a:lnTo>
                    <a:lnTo>
                      <a:pt x="373" y="461"/>
                    </a:lnTo>
                    <a:lnTo>
                      <a:pt x="383" y="451"/>
                    </a:lnTo>
                    <a:lnTo>
                      <a:pt x="393" y="440"/>
                    </a:lnTo>
                    <a:lnTo>
                      <a:pt x="401" y="428"/>
                    </a:lnTo>
                    <a:lnTo>
                      <a:pt x="407" y="415"/>
                    </a:lnTo>
                    <a:lnTo>
                      <a:pt x="413" y="403"/>
                    </a:lnTo>
                    <a:lnTo>
                      <a:pt x="413" y="403"/>
                    </a:lnTo>
                    <a:lnTo>
                      <a:pt x="419" y="415"/>
                    </a:lnTo>
                    <a:lnTo>
                      <a:pt x="426" y="426"/>
                    </a:lnTo>
                    <a:lnTo>
                      <a:pt x="434" y="436"/>
                    </a:lnTo>
                    <a:lnTo>
                      <a:pt x="441" y="444"/>
                    </a:lnTo>
                    <a:lnTo>
                      <a:pt x="449" y="451"/>
                    </a:lnTo>
                    <a:lnTo>
                      <a:pt x="457" y="456"/>
                    </a:lnTo>
                    <a:lnTo>
                      <a:pt x="465" y="459"/>
                    </a:lnTo>
                    <a:lnTo>
                      <a:pt x="473" y="462"/>
                    </a:lnTo>
                    <a:lnTo>
                      <a:pt x="482" y="463"/>
                    </a:lnTo>
                    <a:lnTo>
                      <a:pt x="490" y="461"/>
                    </a:lnTo>
                    <a:lnTo>
                      <a:pt x="499" y="457"/>
                    </a:lnTo>
                    <a:lnTo>
                      <a:pt x="507" y="452"/>
                    </a:lnTo>
                    <a:lnTo>
                      <a:pt x="515" y="446"/>
                    </a:lnTo>
                    <a:lnTo>
                      <a:pt x="523" y="436"/>
                    </a:lnTo>
                    <a:lnTo>
                      <a:pt x="530" y="426"/>
                    </a:lnTo>
                    <a:lnTo>
                      <a:pt x="538" y="412"/>
                    </a:lnTo>
                    <a:lnTo>
                      <a:pt x="538" y="412"/>
                    </a:lnTo>
                    <a:lnTo>
                      <a:pt x="549" y="432"/>
                    </a:lnTo>
                    <a:lnTo>
                      <a:pt x="555" y="442"/>
                    </a:lnTo>
                    <a:lnTo>
                      <a:pt x="563" y="451"/>
                    </a:lnTo>
                    <a:lnTo>
                      <a:pt x="571" y="459"/>
                    </a:lnTo>
                    <a:lnTo>
                      <a:pt x="580" y="466"/>
                    </a:lnTo>
                    <a:lnTo>
                      <a:pt x="590" y="471"/>
                    </a:lnTo>
                    <a:lnTo>
                      <a:pt x="595" y="473"/>
                    </a:lnTo>
                    <a:lnTo>
                      <a:pt x="602" y="474"/>
                    </a:lnTo>
                    <a:lnTo>
                      <a:pt x="602" y="474"/>
                    </a:lnTo>
                    <a:lnTo>
                      <a:pt x="607" y="475"/>
                    </a:lnTo>
                    <a:lnTo>
                      <a:pt x="613" y="475"/>
                    </a:lnTo>
                    <a:lnTo>
                      <a:pt x="625" y="473"/>
                    </a:lnTo>
                    <a:lnTo>
                      <a:pt x="635" y="469"/>
                    </a:lnTo>
                    <a:lnTo>
                      <a:pt x="645" y="463"/>
                    </a:lnTo>
                    <a:lnTo>
                      <a:pt x="654" y="455"/>
                    </a:lnTo>
                    <a:lnTo>
                      <a:pt x="661" y="446"/>
                    </a:lnTo>
                    <a:lnTo>
                      <a:pt x="667" y="436"/>
                    </a:lnTo>
                    <a:lnTo>
                      <a:pt x="671" y="425"/>
                    </a:lnTo>
                    <a:lnTo>
                      <a:pt x="671" y="425"/>
                    </a:lnTo>
                    <a:lnTo>
                      <a:pt x="674" y="414"/>
                    </a:lnTo>
                    <a:lnTo>
                      <a:pt x="675" y="403"/>
                    </a:lnTo>
                    <a:lnTo>
                      <a:pt x="676" y="391"/>
                    </a:lnTo>
                    <a:lnTo>
                      <a:pt x="675" y="381"/>
                    </a:lnTo>
                    <a:lnTo>
                      <a:pt x="675" y="381"/>
                    </a:lnTo>
                    <a:lnTo>
                      <a:pt x="674" y="370"/>
                    </a:lnTo>
                    <a:lnTo>
                      <a:pt x="671" y="361"/>
                    </a:lnTo>
                    <a:lnTo>
                      <a:pt x="668" y="351"/>
                    </a:lnTo>
                    <a:lnTo>
                      <a:pt x="663" y="342"/>
                    </a:lnTo>
                    <a:lnTo>
                      <a:pt x="663" y="342"/>
                    </a:lnTo>
                    <a:lnTo>
                      <a:pt x="656" y="333"/>
                    </a:lnTo>
                    <a:lnTo>
                      <a:pt x="649" y="326"/>
                    </a:lnTo>
                    <a:lnTo>
                      <a:pt x="642" y="319"/>
                    </a:lnTo>
                    <a:lnTo>
                      <a:pt x="633" y="311"/>
                    </a:lnTo>
                    <a:lnTo>
                      <a:pt x="625" y="305"/>
                    </a:lnTo>
                    <a:lnTo>
                      <a:pt x="616" y="299"/>
                    </a:lnTo>
                    <a:lnTo>
                      <a:pt x="597" y="289"/>
                    </a:lnTo>
                    <a:lnTo>
                      <a:pt x="597" y="289"/>
                    </a:lnTo>
                    <a:lnTo>
                      <a:pt x="589" y="286"/>
                    </a:lnTo>
                    <a:lnTo>
                      <a:pt x="582" y="283"/>
                    </a:lnTo>
                    <a:lnTo>
                      <a:pt x="573" y="281"/>
                    </a:lnTo>
                    <a:lnTo>
                      <a:pt x="566" y="278"/>
                    </a:lnTo>
                    <a:lnTo>
                      <a:pt x="560" y="274"/>
                    </a:lnTo>
                    <a:lnTo>
                      <a:pt x="554" y="268"/>
                    </a:lnTo>
                    <a:lnTo>
                      <a:pt x="552" y="264"/>
                    </a:lnTo>
                    <a:lnTo>
                      <a:pt x="551" y="261"/>
                    </a:lnTo>
                    <a:lnTo>
                      <a:pt x="550" y="256"/>
                    </a:lnTo>
                    <a:lnTo>
                      <a:pt x="550" y="250"/>
                    </a:lnTo>
                    <a:lnTo>
                      <a:pt x="550" y="250"/>
                    </a:lnTo>
                    <a:lnTo>
                      <a:pt x="550" y="247"/>
                    </a:lnTo>
                    <a:lnTo>
                      <a:pt x="552" y="244"/>
                    </a:lnTo>
                    <a:lnTo>
                      <a:pt x="554" y="243"/>
                    </a:lnTo>
                    <a:lnTo>
                      <a:pt x="557" y="241"/>
                    </a:lnTo>
                    <a:lnTo>
                      <a:pt x="565" y="241"/>
                    </a:lnTo>
                    <a:lnTo>
                      <a:pt x="574" y="242"/>
                    </a:lnTo>
                    <a:lnTo>
                      <a:pt x="584" y="244"/>
                    </a:lnTo>
                    <a:lnTo>
                      <a:pt x="592" y="246"/>
                    </a:lnTo>
                    <a:lnTo>
                      <a:pt x="606" y="250"/>
                    </a:lnTo>
                    <a:lnTo>
                      <a:pt x="606" y="250"/>
                    </a:lnTo>
                    <a:lnTo>
                      <a:pt x="618" y="253"/>
                    </a:lnTo>
                    <a:lnTo>
                      <a:pt x="632" y="254"/>
                    </a:lnTo>
                    <a:lnTo>
                      <a:pt x="639" y="253"/>
                    </a:lnTo>
                    <a:lnTo>
                      <a:pt x="646" y="251"/>
                    </a:lnTo>
                    <a:lnTo>
                      <a:pt x="652" y="250"/>
                    </a:lnTo>
                    <a:lnTo>
                      <a:pt x="658" y="247"/>
                    </a:lnTo>
                    <a:lnTo>
                      <a:pt x="658" y="247"/>
                    </a:lnTo>
                    <a:lnTo>
                      <a:pt x="664" y="244"/>
                    </a:lnTo>
                    <a:lnTo>
                      <a:pt x="670" y="240"/>
                    </a:lnTo>
                    <a:lnTo>
                      <a:pt x="675" y="235"/>
                    </a:lnTo>
                    <a:lnTo>
                      <a:pt x="679" y="229"/>
                    </a:lnTo>
                    <a:lnTo>
                      <a:pt x="679" y="229"/>
                    </a:lnTo>
                    <a:lnTo>
                      <a:pt x="683" y="222"/>
                    </a:lnTo>
                    <a:lnTo>
                      <a:pt x="685" y="215"/>
                    </a:lnTo>
                    <a:lnTo>
                      <a:pt x="686" y="207"/>
                    </a:lnTo>
                    <a:lnTo>
                      <a:pt x="685" y="200"/>
                    </a:lnTo>
                    <a:lnTo>
                      <a:pt x="683" y="194"/>
                    </a:lnTo>
                    <a:lnTo>
                      <a:pt x="679" y="187"/>
                    </a:lnTo>
                    <a:lnTo>
                      <a:pt x="675" y="180"/>
                    </a:lnTo>
                    <a:lnTo>
                      <a:pt x="671" y="175"/>
                    </a:lnTo>
                    <a:lnTo>
                      <a:pt x="660" y="162"/>
                    </a:lnTo>
                    <a:lnTo>
                      <a:pt x="648" y="152"/>
                    </a:lnTo>
                    <a:lnTo>
                      <a:pt x="636" y="142"/>
                    </a:lnTo>
                    <a:lnTo>
                      <a:pt x="625" y="135"/>
                    </a:lnTo>
                    <a:lnTo>
                      <a:pt x="625" y="135"/>
                    </a:lnTo>
                    <a:lnTo>
                      <a:pt x="629" y="120"/>
                    </a:lnTo>
                    <a:lnTo>
                      <a:pt x="631" y="104"/>
                    </a:lnTo>
                    <a:lnTo>
                      <a:pt x="631" y="97"/>
                    </a:lnTo>
                    <a:lnTo>
                      <a:pt x="630" y="90"/>
                    </a:lnTo>
                    <a:lnTo>
                      <a:pt x="629" y="83"/>
                    </a:lnTo>
                    <a:lnTo>
                      <a:pt x="627" y="76"/>
                    </a:lnTo>
                    <a:lnTo>
                      <a:pt x="624" y="70"/>
                    </a:lnTo>
                    <a:lnTo>
                      <a:pt x="621" y="63"/>
                    </a:lnTo>
                    <a:lnTo>
                      <a:pt x="615" y="58"/>
                    </a:lnTo>
                    <a:lnTo>
                      <a:pt x="611" y="54"/>
                    </a:lnTo>
                    <a:lnTo>
                      <a:pt x="605" y="50"/>
                    </a:lnTo>
                    <a:lnTo>
                      <a:pt x="597" y="47"/>
                    </a:lnTo>
                    <a:lnTo>
                      <a:pt x="590" y="44"/>
                    </a:lnTo>
                    <a:lnTo>
                      <a:pt x="581" y="42"/>
                    </a:lnTo>
                    <a:lnTo>
                      <a:pt x="581" y="42"/>
                    </a:lnTo>
                    <a:lnTo>
                      <a:pt x="573" y="42"/>
                    </a:lnTo>
                    <a:lnTo>
                      <a:pt x="566" y="43"/>
                    </a:lnTo>
                    <a:lnTo>
                      <a:pt x="559" y="46"/>
                    </a:lnTo>
                    <a:lnTo>
                      <a:pt x="551" y="48"/>
                    </a:lnTo>
                    <a:lnTo>
                      <a:pt x="544" y="52"/>
                    </a:lnTo>
                    <a:lnTo>
                      <a:pt x="538" y="56"/>
                    </a:lnTo>
                    <a:lnTo>
                      <a:pt x="525" y="67"/>
                    </a:lnTo>
                    <a:lnTo>
                      <a:pt x="513" y="78"/>
                    </a:lnTo>
                    <a:lnTo>
                      <a:pt x="503" y="91"/>
                    </a:lnTo>
                    <a:lnTo>
                      <a:pt x="484" y="115"/>
                    </a:lnTo>
                    <a:lnTo>
                      <a:pt x="484" y="115"/>
                    </a:lnTo>
                    <a:lnTo>
                      <a:pt x="478" y="104"/>
                    </a:lnTo>
                    <a:lnTo>
                      <a:pt x="471" y="95"/>
                    </a:lnTo>
                    <a:lnTo>
                      <a:pt x="464" y="85"/>
                    </a:lnTo>
                    <a:lnTo>
                      <a:pt x="456" y="77"/>
                    </a:lnTo>
                    <a:lnTo>
                      <a:pt x="446" y="70"/>
                    </a:lnTo>
                    <a:lnTo>
                      <a:pt x="436" y="65"/>
                    </a:lnTo>
                    <a:lnTo>
                      <a:pt x="425" y="62"/>
                    </a:lnTo>
                    <a:lnTo>
                      <a:pt x="419" y="61"/>
                    </a:lnTo>
                    <a:lnTo>
                      <a:pt x="413" y="61"/>
                    </a:lnTo>
                    <a:lnTo>
                      <a:pt x="413" y="61"/>
                    </a:lnTo>
                    <a:lnTo>
                      <a:pt x="405" y="62"/>
                    </a:lnTo>
                    <a:lnTo>
                      <a:pt x="398" y="63"/>
                    </a:lnTo>
                    <a:lnTo>
                      <a:pt x="391" y="65"/>
                    </a:lnTo>
                    <a:lnTo>
                      <a:pt x="386" y="69"/>
                    </a:lnTo>
                    <a:lnTo>
                      <a:pt x="380" y="72"/>
                    </a:lnTo>
                    <a:lnTo>
                      <a:pt x="375" y="76"/>
                    </a:lnTo>
                    <a:lnTo>
                      <a:pt x="366" y="85"/>
                    </a:lnTo>
                    <a:lnTo>
                      <a:pt x="359" y="97"/>
                    </a:lnTo>
                    <a:lnTo>
                      <a:pt x="352" y="109"/>
                    </a:lnTo>
                    <a:lnTo>
                      <a:pt x="346" y="121"/>
                    </a:lnTo>
                    <a:lnTo>
                      <a:pt x="341" y="134"/>
                    </a:lnTo>
                    <a:lnTo>
                      <a:pt x="341" y="134"/>
                    </a:lnTo>
                    <a:lnTo>
                      <a:pt x="335" y="121"/>
                    </a:lnTo>
                    <a:lnTo>
                      <a:pt x="327" y="110"/>
                    </a:lnTo>
                    <a:lnTo>
                      <a:pt x="320" y="100"/>
                    </a:lnTo>
                    <a:lnTo>
                      <a:pt x="313" y="92"/>
                    </a:lnTo>
                    <a:lnTo>
                      <a:pt x="304" y="85"/>
                    </a:lnTo>
                    <a:lnTo>
                      <a:pt x="295" y="80"/>
                    </a:lnTo>
                    <a:lnTo>
                      <a:pt x="286" y="77"/>
                    </a:lnTo>
                    <a:lnTo>
                      <a:pt x="277" y="76"/>
                    </a:lnTo>
                    <a:lnTo>
                      <a:pt x="268" y="76"/>
                    </a:lnTo>
                    <a:lnTo>
                      <a:pt x="259" y="77"/>
                    </a:lnTo>
                    <a:lnTo>
                      <a:pt x="250" y="80"/>
                    </a:lnTo>
                    <a:lnTo>
                      <a:pt x="240" y="85"/>
                    </a:lnTo>
                    <a:lnTo>
                      <a:pt x="231" y="92"/>
                    </a:lnTo>
                    <a:lnTo>
                      <a:pt x="222" y="100"/>
                    </a:lnTo>
                    <a:lnTo>
                      <a:pt x="214" y="111"/>
                    </a:lnTo>
                    <a:lnTo>
                      <a:pt x="206" y="122"/>
                    </a:lnTo>
                    <a:lnTo>
                      <a:pt x="206" y="122"/>
                    </a:lnTo>
                    <a:lnTo>
                      <a:pt x="198" y="111"/>
                    </a:lnTo>
                    <a:lnTo>
                      <a:pt x="190" y="101"/>
                    </a:lnTo>
                    <a:lnTo>
                      <a:pt x="180" y="94"/>
                    </a:lnTo>
                    <a:lnTo>
                      <a:pt x="172" y="89"/>
                    </a:lnTo>
                    <a:lnTo>
                      <a:pt x="162" y="85"/>
                    </a:lnTo>
                    <a:lnTo>
                      <a:pt x="153" y="83"/>
                    </a:lnTo>
                    <a:lnTo>
                      <a:pt x="145" y="84"/>
                    </a:lnTo>
                    <a:lnTo>
                      <a:pt x="135" y="87"/>
                    </a:lnTo>
                    <a:lnTo>
                      <a:pt x="126" y="90"/>
                    </a:lnTo>
                    <a:lnTo>
                      <a:pt x="117" y="95"/>
                    </a:lnTo>
                    <a:lnTo>
                      <a:pt x="109" y="101"/>
                    </a:lnTo>
                    <a:lnTo>
                      <a:pt x="100" y="109"/>
                    </a:lnTo>
                    <a:lnTo>
                      <a:pt x="93" y="117"/>
                    </a:lnTo>
                    <a:lnTo>
                      <a:pt x="86" y="126"/>
                    </a:lnTo>
                    <a:lnTo>
                      <a:pt x="79" y="137"/>
                    </a:lnTo>
                    <a:lnTo>
                      <a:pt x="73" y="147"/>
                    </a:lnTo>
                    <a:lnTo>
                      <a:pt x="73" y="147"/>
                    </a:lnTo>
                    <a:lnTo>
                      <a:pt x="74" y="137"/>
                    </a:lnTo>
                    <a:lnTo>
                      <a:pt x="75" y="126"/>
                    </a:lnTo>
                    <a:lnTo>
                      <a:pt x="78" y="118"/>
                    </a:lnTo>
                    <a:lnTo>
                      <a:pt x="82" y="110"/>
                    </a:lnTo>
                    <a:lnTo>
                      <a:pt x="85" y="103"/>
                    </a:lnTo>
                    <a:lnTo>
                      <a:pt x="90" y="97"/>
                    </a:lnTo>
                    <a:lnTo>
                      <a:pt x="94" y="92"/>
                    </a:lnTo>
                    <a:lnTo>
                      <a:pt x="100" y="88"/>
                    </a:lnTo>
                    <a:lnTo>
                      <a:pt x="107" y="83"/>
                    </a:lnTo>
                    <a:lnTo>
                      <a:pt x="113" y="80"/>
                    </a:lnTo>
                    <a:lnTo>
                      <a:pt x="129" y="75"/>
                    </a:lnTo>
                    <a:lnTo>
                      <a:pt x="147" y="70"/>
                    </a:lnTo>
                    <a:lnTo>
                      <a:pt x="166" y="65"/>
                    </a:lnTo>
                    <a:lnTo>
                      <a:pt x="166" y="65"/>
                    </a:lnTo>
                    <a:lnTo>
                      <a:pt x="178" y="62"/>
                    </a:lnTo>
                    <a:lnTo>
                      <a:pt x="192" y="56"/>
                    </a:lnTo>
                    <a:lnTo>
                      <a:pt x="204" y="50"/>
                    </a:lnTo>
                    <a:lnTo>
                      <a:pt x="210" y="46"/>
                    </a:lnTo>
                    <a:lnTo>
                      <a:pt x="215" y="41"/>
                    </a:lnTo>
                    <a:lnTo>
                      <a:pt x="218" y="37"/>
                    </a:lnTo>
                    <a:lnTo>
                      <a:pt x="220" y="33"/>
                    </a:lnTo>
                    <a:lnTo>
                      <a:pt x="221" y="28"/>
                    </a:lnTo>
                    <a:lnTo>
                      <a:pt x="220" y="23"/>
                    </a:lnTo>
                    <a:lnTo>
                      <a:pt x="218" y="19"/>
                    </a:lnTo>
                    <a:lnTo>
                      <a:pt x="213" y="14"/>
                    </a:lnTo>
                    <a:lnTo>
                      <a:pt x="207" y="10"/>
                    </a:lnTo>
                    <a:lnTo>
                      <a:pt x="197" y="6"/>
                    </a:lnTo>
                    <a:lnTo>
                      <a:pt x="197" y="6"/>
                    </a:lnTo>
                    <a:lnTo>
                      <a:pt x="188" y="4"/>
                    </a:lnTo>
                    <a:lnTo>
                      <a:pt x="179" y="1"/>
                    </a:lnTo>
                    <a:lnTo>
                      <a:pt x="170" y="0"/>
                    </a:lnTo>
                    <a:lnTo>
                      <a:pt x="160" y="0"/>
                    </a:lnTo>
                    <a:lnTo>
                      <a:pt x="151" y="0"/>
                    </a:lnTo>
                    <a:lnTo>
                      <a:pt x="140" y="1"/>
                    </a:lnTo>
                    <a:lnTo>
                      <a:pt x="131" y="4"/>
                    </a:lnTo>
                    <a:lnTo>
                      <a:pt x="120" y="7"/>
                    </a:lnTo>
                    <a:lnTo>
                      <a:pt x="102" y="14"/>
                    </a:lnTo>
                    <a:lnTo>
                      <a:pt x="83" y="23"/>
                    </a:lnTo>
                    <a:lnTo>
                      <a:pt x="65" y="35"/>
                    </a:lnTo>
                    <a:lnTo>
                      <a:pt x="48" y="49"/>
                    </a:lnTo>
                    <a:lnTo>
                      <a:pt x="41" y="56"/>
                    </a:lnTo>
                    <a:lnTo>
                      <a:pt x="34" y="63"/>
                    </a:lnTo>
                    <a:lnTo>
                      <a:pt x="28" y="72"/>
                    </a:lnTo>
                    <a:lnTo>
                      <a:pt x="22" y="80"/>
                    </a:lnTo>
                    <a:lnTo>
                      <a:pt x="16" y="89"/>
                    </a:lnTo>
                    <a:lnTo>
                      <a:pt x="13" y="97"/>
                    </a:lnTo>
                    <a:lnTo>
                      <a:pt x="9" y="105"/>
                    </a:lnTo>
                    <a:lnTo>
                      <a:pt x="7" y="115"/>
                    </a:lnTo>
                    <a:lnTo>
                      <a:pt x="6" y="123"/>
                    </a:lnTo>
                    <a:lnTo>
                      <a:pt x="5" y="133"/>
                    </a:lnTo>
                    <a:lnTo>
                      <a:pt x="6" y="142"/>
                    </a:lnTo>
                    <a:lnTo>
                      <a:pt x="7" y="152"/>
                    </a:lnTo>
                    <a:lnTo>
                      <a:pt x="10" y="160"/>
                    </a:lnTo>
                    <a:lnTo>
                      <a:pt x="14" y="170"/>
                    </a:lnTo>
                    <a:lnTo>
                      <a:pt x="20" y="179"/>
                    </a:lnTo>
                    <a:lnTo>
                      <a:pt x="26" y="187"/>
                    </a:lnTo>
                    <a:lnTo>
                      <a:pt x="26" y="187"/>
                    </a:lnTo>
                    <a:lnTo>
                      <a:pt x="34" y="197"/>
                    </a:lnTo>
                    <a:lnTo>
                      <a:pt x="43" y="203"/>
                    </a:lnTo>
                    <a:lnTo>
                      <a:pt x="52" y="207"/>
                    </a:lnTo>
                    <a:lnTo>
                      <a:pt x="61" y="210"/>
                    </a:lnTo>
                    <a:lnTo>
                      <a:pt x="69" y="210"/>
                    </a:lnTo>
                    <a:lnTo>
                      <a:pt x="77" y="210"/>
                    </a:lnTo>
                    <a:lnTo>
                      <a:pt x="86" y="208"/>
                    </a:lnTo>
                    <a:lnTo>
                      <a:pt x="94" y="204"/>
                    </a:lnTo>
                    <a:lnTo>
                      <a:pt x="103" y="200"/>
                    </a:lnTo>
                    <a:lnTo>
                      <a:pt x="110" y="194"/>
                    </a:lnTo>
                    <a:lnTo>
                      <a:pt x="117" y="187"/>
                    </a:lnTo>
                    <a:lnTo>
                      <a:pt x="124" y="180"/>
                    </a:lnTo>
                    <a:lnTo>
                      <a:pt x="130" y="173"/>
                    </a:lnTo>
                    <a:lnTo>
                      <a:pt x="136" y="164"/>
                    </a:lnTo>
                    <a:lnTo>
                      <a:pt x="147" y="147"/>
                    </a:lnTo>
                    <a:lnTo>
                      <a:pt x="147" y="147"/>
                    </a:lnTo>
                    <a:lnTo>
                      <a:pt x="156" y="165"/>
                    </a:lnTo>
                    <a:lnTo>
                      <a:pt x="161" y="175"/>
                    </a:lnTo>
                    <a:lnTo>
                      <a:pt x="169" y="183"/>
                    </a:lnTo>
                    <a:lnTo>
                      <a:pt x="176" y="191"/>
                    </a:lnTo>
                    <a:lnTo>
                      <a:pt x="185" y="197"/>
                    </a:lnTo>
                    <a:lnTo>
                      <a:pt x="194" y="201"/>
                    </a:lnTo>
                    <a:lnTo>
                      <a:pt x="199" y="202"/>
                    </a:lnTo>
                    <a:lnTo>
                      <a:pt x="204" y="202"/>
                    </a:lnTo>
                    <a:lnTo>
                      <a:pt x="204" y="202"/>
                    </a:lnTo>
                    <a:lnTo>
                      <a:pt x="211" y="202"/>
                    </a:lnTo>
                    <a:lnTo>
                      <a:pt x="216" y="201"/>
                    </a:lnTo>
                    <a:lnTo>
                      <a:pt x="222" y="199"/>
                    </a:lnTo>
                    <a:lnTo>
                      <a:pt x="228" y="196"/>
                    </a:lnTo>
                    <a:lnTo>
                      <a:pt x="232" y="193"/>
                    </a:lnTo>
                    <a:lnTo>
                      <a:pt x="237" y="189"/>
                    </a:lnTo>
                    <a:lnTo>
                      <a:pt x="245" y="180"/>
                    </a:lnTo>
                    <a:lnTo>
                      <a:pt x="253" y="170"/>
                    </a:lnTo>
                    <a:lnTo>
                      <a:pt x="260" y="159"/>
                    </a:lnTo>
                    <a:lnTo>
                      <a:pt x="271" y="138"/>
                    </a:lnTo>
                    <a:lnTo>
                      <a:pt x="271" y="138"/>
                    </a:lnTo>
                    <a:lnTo>
                      <a:pt x="276" y="150"/>
                    </a:lnTo>
                    <a:lnTo>
                      <a:pt x="283" y="162"/>
                    </a:lnTo>
                    <a:lnTo>
                      <a:pt x="291" y="175"/>
                    </a:lnTo>
                    <a:lnTo>
                      <a:pt x="300" y="185"/>
                    </a:lnTo>
                    <a:lnTo>
                      <a:pt x="311" y="195"/>
                    </a:lnTo>
                    <a:lnTo>
                      <a:pt x="317" y="199"/>
                    </a:lnTo>
                    <a:lnTo>
                      <a:pt x="322" y="202"/>
                    </a:lnTo>
                    <a:lnTo>
                      <a:pt x="328" y="205"/>
                    </a:lnTo>
                    <a:lnTo>
                      <a:pt x="336" y="206"/>
                    </a:lnTo>
                    <a:lnTo>
                      <a:pt x="342" y="207"/>
                    </a:lnTo>
                    <a:lnTo>
                      <a:pt x="349" y="207"/>
                    </a:lnTo>
                    <a:lnTo>
                      <a:pt x="349" y="207"/>
                    </a:lnTo>
                    <a:lnTo>
                      <a:pt x="357" y="206"/>
                    </a:lnTo>
                    <a:lnTo>
                      <a:pt x="363" y="204"/>
                    </a:lnTo>
                    <a:lnTo>
                      <a:pt x="368" y="201"/>
                    </a:lnTo>
                    <a:lnTo>
                      <a:pt x="374" y="198"/>
                    </a:lnTo>
                    <a:lnTo>
                      <a:pt x="379" y="194"/>
                    </a:lnTo>
                    <a:lnTo>
                      <a:pt x="384" y="188"/>
                    </a:lnTo>
                    <a:lnTo>
                      <a:pt x="391" y="177"/>
                    </a:lnTo>
                    <a:lnTo>
                      <a:pt x="399" y="163"/>
                    </a:lnTo>
                    <a:lnTo>
                      <a:pt x="405" y="151"/>
                    </a:lnTo>
                    <a:lnTo>
                      <a:pt x="417" y="126"/>
                    </a:lnTo>
                    <a:lnTo>
                      <a:pt x="417" y="126"/>
                    </a:lnTo>
                    <a:lnTo>
                      <a:pt x="424" y="140"/>
                    </a:lnTo>
                    <a:lnTo>
                      <a:pt x="432" y="153"/>
                    </a:lnTo>
                    <a:lnTo>
                      <a:pt x="441" y="162"/>
                    </a:lnTo>
                    <a:lnTo>
                      <a:pt x="449" y="170"/>
                    </a:lnTo>
                    <a:lnTo>
                      <a:pt x="459" y="175"/>
                    </a:lnTo>
                    <a:lnTo>
                      <a:pt x="468" y="178"/>
                    </a:lnTo>
                    <a:lnTo>
                      <a:pt x="478" y="180"/>
                    </a:lnTo>
                    <a:lnTo>
                      <a:pt x="487" y="179"/>
                    </a:lnTo>
                    <a:lnTo>
                      <a:pt x="497" y="177"/>
                    </a:lnTo>
                    <a:lnTo>
                      <a:pt x="506" y="174"/>
                    </a:lnTo>
                    <a:lnTo>
                      <a:pt x="517" y="167"/>
                    </a:lnTo>
                    <a:lnTo>
                      <a:pt x="526" y="161"/>
                    </a:lnTo>
                    <a:lnTo>
                      <a:pt x="534" y="153"/>
                    </a:lnTo>
                    <a:lnTo>
                      <a:pt x="544" y="143"/>
                    </a:lnTo>
                    <a:lnTo>
                      <a:pt x="552" y="132"/>
                    </a:lnTo>
                    <a:lnTo>
                      <a:pt x="561" y="120"/>
                    </a:lnTo>
                    <a:lnTo>
                      <a:pt x="561" y="120"/>
                    </a:lnTo>
                    <a:lnTo>
                      <a:pt x="560" y="127"/>
                    </a:lnTo>
                    <a:lnTo>
                      <a:pt x="559" y="135"/>
                    </a:lnTo>
                    <a:lnTo>
                      <a:pt x="560" y="142"/>
                    </a:lnTo>
                    <a:lnTo>
                      <a:pt x="561" y="150"/>
                    </a:lnTo>
                    <a:lnTo>
                      <a:pt x="563" y="157"/>
                    </a:lnTo>
                    <a:lnTo>
                      <a:pt x="566" y="163"/>
                    </a:lnTo>
                    <a:lnTo>
                      <a:pt x="570" y="170"/>
                    </a:lnTo>
                    <a:lnTo>
                      <a:pt x="575" y="176"/>
                    </a:lnTo>
                    <a:lnTo>
                      <a:pt x="575" y="176"/>
                    </a:lnTo>
                    <a:lnTo>
                      <a:pt x="564" y="174"/>
                    </a:lnTo>
                    <a:lnTo>
                      <a:pt x="554" y="173"/>
                    </a:lnTo>
                    <a:lnTo>
                      <a:pt x="545" y="173"/>
                    </a:lnTo>
                    <a:lnTo>
                      <a:pt x="536" y="174"/>
                    </a:lnTo>
                    <a:lnTo>
                      <a:pt x="529" y="176"/>
                    </a:lnTo>
                    <a:lnTo>
                      <a:pt x="523" y="179"/>
                    </a:lnTo>
                    <a:lnTo>
                      <a:pt x="517" y="182"/>
                    </a:lnTo>
                    <a:lnTo>
                      <a:pt x="511" y="187"/>
                    </a:lnTo>
                    <a:lnTo>
                      <a:pt x="507" y="193"/>
                    </a:lnTo>
                    <a:lnTo>
                      <a:pt x="503" y="199"/>
                    </a:lnTo>
                    <a:lnTo>
                      <a:pt x="500" y="206"/>
                    </a:lnTo>
                    <a:lnTo>
                      <a:pt x="497" y="215"/>
                    </a:lnTo>
                    <a:lnTo>
                      <a:pt x="494" y="223"/>
                    </a:lnTo>
                    <a:lnTo>
                      <a:pt x="492" y="231"/>
                    </a:lnTo>
                    <a:lnTo>
                      <a:pt x="491" y="251"/>
                    </a:lnTo>
                    <a:lnTo>
                      <a:pt x="491" y="251"/>
                    </a:lnTo>
                    <a:lnTo>
                      <a:pt x="483" y="229"/>
                    </a:lnTo>
                    <a:lnTo>
                      <a:pt x="478" y="217"/>
                    </a:lnTo>
                    <a:lnTo>
                      <a:pt x="472" y="205"/>
                    </a:lnTo>
                    <a:lnTo>
                      <a:pt x="465" y="195"/>
                    </a:lnTo>
                    <a:lnTo>
                      <a:pt x="458" y="184"/>
                    </a:lnTo>
                    <a:lnTo>
                      <a:pt x="453" y="180"/>
                    </a:lnTo>
                    <a:lnTo>
                      <a:pt x="448" y="177"/>
                    </a:lnTo>
                    <a:lnTo>
                      <a:pt x="443" y="174"/>
                    </a:lnTo>
                    <a:lnTo>
                      <a:pt x="438" y="172"/>
                    </a:lnTo>
                    <a:lnTo>
                      <a:pt x="438" y="172"/>
                    </a:lnTo>
                    <a:lnTo>
                      <a:pt x="431" y="171"/>
                    </a:lnTo>
                    <a:lnTo>
                      <a:pt x="425" y="170"/>
                    </a:lnTo>
                    <a:lnTo>
                      <a:pt x="420" y="170"/>
                    </a:lnTo>
                    <a:lnTo>
                      <a:pt x="414" y="171"/>
                    </a:lnTo>
                    <a:lnTo>
                      <a:pt x="409" y="173"/>
                    </a:lnTo>
                    <a:lnTo>
                      <a:pt x="404" y="175"/>
                    </a:lnTo>
                    <a:lnTo>
                      <a:pt x="400" y="178"/>
                    </a:lnTo>
                    <a:lnTo>
                      <a:pt x="396" y="181"/>
                    </a:lnTo>
                    <a:lnTo>
                      <a:pt x="389" y="191"/>
                    </a:lnTo>
                    <a:lnTo>
                      <a:pt x="384" y="200"/>
                    </a:lnTo>
                    <a:lnTo>
                      <a:pt x="380" y="210"/>
                    </a:lnTo>
                    <a:lnTo>
                      <a:pt x="377" y="222"/>
                    </a:lnTo>
                    <a:lnTo>
                      <a:pt x="377" y="222"/>
                    </a:lnTo>
                    <a:lnTo>
                      <a:pt x="374" y="243"/>
                    </a:lnTo>
                    <a:lnTo>
                      <a:pt x="372" y="256"/>
                    </a:lnTo>
                    <a:lnTo>
                      <a:pt x="368" y="267"/>
                    </a:lnTo>
                    <a:lnTo>
                      <a:pt x="366" y="271"/>
                    </a:lnTo>
                    <a:lnTo>
                      <a:pt x="365" y="276"/>
                    </a:lnTo>
                    <a:lnTo>
                      <a:pt x="362" y="279"/>
                    </a:lnTo>
                    <a:lnTo>
                      <a:pt x="360" y="280"/>
                    </a:lnTo>
                    <a:lnTo>
                      <a:pt x="357" y="280"/>
                    </a:lnTo>
                    <a:lnTo>
                      <a:pt x="354" y="279"/>
                    </a:lnTo>
                    <a:lnTo>
                      <a:pt x="349" y="275"/>
                    </a:lnTo>
                    <a:lnTo>
                      <a:pt x="345" y="269"/>
                    </a:lnTo>
                    <a:lnTo>
                      <a:pt x="345" y="269"/>
                    </a:lnTo>
                    <a:lnTo>
                      <a:pt x="340" y="259"/>
                    </a:lnTo>
                    <a:lnTo>
                      <a:pt x="336" y="248"/>
                    </a:lnTo>
                    <a:lnTo>
                      <a:pt x="328" y="227"/>
                    </a:lnTo>
                    <a:lnTo>
                      <a:pt x="324" y="217"/>
                    </a:lnTo>
                    <a:lnTo>
                      <a:pt x="318" y="207"/>
                    </a:lnTo>
                    <a:lnTo>
                      <a:pt x="315" y="203"/>
                    </a:lnTo>
                    <a:lnTo>
                      <a:pt x="311" y="199"/>
                    </a:lnTo>
                    <a:lnTo>
                      <a:pt x="305" y="196"/>
                    </a:lnTo>
                    <a:lnTo>
                      <a:pt x="300" y="193"/>
                    </a:lnTo>
                    <a:lnTo>
                      <a:pt x="300" y="193"/>
                    </a:lnTo>
                    <a:lnTo>
                      <a:pt x="292" y="189"/>
                    </a:lnTo>
                    <a:lnTo>
                      <a:pt x="283" y="187"/>
                    </a:lnTo>
                    <a:lnTo>
                      <a:pt x="276" y="187"/>
                    </a:lnTo>
                    <a:lnTo>
                      <a:pt x="269" y="189"/>
                    </a:lnTo>
                    <a:lnTo>
                      <a:pt x="262" y="193"/>
                    </a:lnTo>
                    <a:lnTo>
                      <a:pt x="256" y="196"/>
                    </a:lnTo>
                    <a:lnTo>
                      <a:pt x="250" y="201"/>
                    </a:lnTo>
                    <a:lnTo>
                      <a:pt x="244" y="206"/>
                    </a:lnTo>
                    <a:lnTo>
                      <a:pt x="239" y="213"/>
                    </a:lnTo>
                    <a:lnTo>
                      <a:pt x="234" y="219"/>
                    </a:lnTo>
                    <a:lnTo>
                      <a:pt x="225" y="234"/>
                    </a:lnTo>
                    <a:lnTo>
                      <a:pt x="219" y="248"/>
                    </a:lnTo>
                    <a:lnTo>
                      <a:pt x="214" y="262"/>
                    </a:lnTo>
                    <a:lnTo>
                      <a:pt x="214" y="262"/>
                    </a:lnTo>
                    <a:lnTo>
                      <a:pt x="201" y="236"/>
                    </a:lnTo>
                    <a:lnTo>
                      <a:pt x="193" y="221"/>
                    </a:lnTo>
                    <a:lnTo>
                      <a:pt x="183" y="207"/>
                    </a:lnTo>
                    <a:lnTo>
                      <a:pt x="178" y="201"/>
                    </a:lnTo>
                    <a:lnTo>
                      <a:pt x="173" y="196"/>
                    </a:lnTo>
                    <a:lnTo>
                      <a:pt x="167" y="192"/>
                    </a:lnTo>
                    <a:lnTo>
                      <a:pt x="160" y="187"/>
                    </a:lnTo>
                    <a:lnTo>
                      <a:pt x="154" y="185"/>
                    </a:lnTo>
                    <a:lnTo>
                      <a:pt x="147" y="185"/>
                    </a:lnTo>
                    <a:lnTo>
                      <a:pt x="139" y="186"/>
                    </a:lnTo>
                    <a:lnTo>
                      <a:pt x="132" y="188"/>
                    </a:lnTo>
                    <a:lnTo>
                      <a:pt x="132" y="188"/>
                    </a:lnTo>
                    <a:lnTo>
                      <a:pt x="126" y="193"/>
                    </a:lnTo>
                    <a:lnTo>
                      <a:pt x="120" y="197"/>
                    </a:lnTo>
                    <a:lnTo>
                      <a:pt x="116" y="203"/>
                    </a:lnTo>
                    <a:lnTo>
                      <a:pt x="112" y="209"/>
                    </a:lnTo>
                    <a:lnTo>
                      <a:pt x="105" y="222"/>
                    </a:lnTo>
                    <a:lnTo>
                      <a:pt x="98" y="236"/>
                    </a:lnTo>
                    <a:lnTo>
                      <a:pt x="98" y="236"/>
                    </a:lnTo>
                    <a:lnTo>
                      <a:pt x="96" y="239"/>
                    </a:lnTo>
                    <a:lnTo>
                      <a:pt x="93" y="242"/>
                    </a:lnTo>
                    <a:lnTo>
                      <a:pt x="85" y="248"/>
                    </a:lnTo>
                    <a:lnTo>
                      <a:pt x="63" y="258"/>
                    </a:lnTo>
                    <a:lnTo>
                      <a:pt x="52" y="264"/>
                    </a:lnTo>
                    <a:lnTo>
                      <a:pt x="47" y="267"/>
                    </a:lnTo>
                    <a:lnTo>
                      <a:pt x="42" y="271"/>
                    </a:lnTo>
                    <a:lnTo>
                      <a:pt x="37" y="277"/>
                    </a:lnTo>
                    <a:lnTo>
                      <a:pt x="34" y="282"/>
                    </a:lnTo>
                    <a:lnTo>
                      <a:pt x="31" y="288"/>
                    </a:lnTo>
                    <a:lnTo>
                      <a:pt x="29" y="296"/>
                    </a:lnTo>
                    <a:lnTo>
                      <a:pt x="29" y="296"/>
                    </a:lnTo>
                    <a:lnTo>
                      <a:pt x="28" y="305"/>
                    </a:lnTo>
                    <a:lnTo>
                      <a:pt x="27" y="312"/>
                    </a:lnTo>
                    <a:lnTo>
                      <a:pt x="28" y="320"/>
                    </a:lnTo>
                    <a:lnTo>
                      <a:pt x="29" y="326"/>
                    </a:lnTo>
                    <a:lnTo>
                      <a:pt x="31" y="331"/>
                    </a:lnTo>
                    <a:lnTo>
                      <a:pt x="34" y="337"/>
                    </a:lnTo>
                    <a:lnTo>
                      <a:pt x="41" y="346"/>
                    </a:lnTo>
                    <a:lnTo>
                      <a:pt x="53" y="362"/>
                    </a:lnTo>
                    <a:lnTo>
                      <a:pt x="58" y="369"/>
                    </a:lnTo>
                    <a:lnTo>
                      <a:pt x="60" y="373"/>
                    </a:lnTo>
                    <a:lnTo>
                      <a:pt x="61" y="379"/>
                    </a:lnTo>
                    <a:lnTo>
                      <a:pt x="61" y="379"/>
                    </a:lnTo>
                    <a:lnTo>
                      <a:pt x="61" y="384"/>
                    </a:lnTo>
                    <a:lnTo>
                      <a:pt x="61" y="389"/>
                    </a:lnTo>
                    <a:lnTo>
                      <a:pt x="58" y="393"/>
                    </a:lnTo>
                    <a:lnTo>
                      <a:pt x="57" y="397"/>
                    </a:lnTo>
                    <a:lnTo>
                      <a:pt x="52" y="405"/>
                    </a:lnTo>
                    <a:lnTo>
                      <a:pt x="45" y="411"/>
                    </a:lnTo>
                    <a:lnTo>
                      <a:pt x="30" y="423"/>
                    </a:lnTo>
                    <a:lnTo>
                      <a:pt x="22" y="429"/>
                    </a:lnTo>
                    <a:lnTo>
                      <a:pt x="14" y="436"/>
                    </a:lnTo>
                    <a:lnTo>
                      <a:pt x="14" y="436"/>
                    </a:lnTo>
                    <a:lnTo>
                      <a:pt x="8" y="445"/>
                    </a:lnTo>
                    <a:lnTo>
                      <a:pt x="4" y="454"/>
                    </a:lnTo>
                    <a:lnTo>
                      <a:pt x="1" y="465"/>
                    </a:lnTo>
                    <a:lnTo>
                      <a:pt x="0" y="474"/>
                    </a:lnTo>
                    <a:lnTo>
                      <a:pt x="1" y="484"/>
                    </a:lnTo>
                    <a:lnTo>
                      <a:pt x="4" y="493"/>
                    </a:lnTo>
                    <a:lnTo>
                      <a:pt x="7" y="497"/>
                    </a:lnTo>
                    <a:lnTo>
                      <a:pt x="10" y="501"/>
                    </a:lnTo>
                    <a:lnTo>
                      <a:pt x="13" y="506"/>
                    </a:lnTo>
                    <a:lnTo>
                      <a:pt x="17" y="509"/>
                    </a:lnTo>
                    <a:lnTo>
                      <a:pt x="17" y="509"/>
                    </a:lnTo>
                    <a:lnTo>
                      <a:pt x="24" y="513"/>
                    </a:lnTo>
                    <a:lnTo>
                      <a:pt x="30" y="515"/>
                    </a:lnTo>
                    <a:lnTo>
                      <a:pt x="36" y="517"/>
                    </a:lnTo>
                    <a:lnTo>
                      <a:pt x="44" y="518"/>
                    </a:lnTo>
                    <a:lnTo>
                      <a:pt x="58" y="518"/>
                    </a:lnTo>
                    <a:lnTo>
                      <a:pt x="73" y="517"/>
                    </a:lnTo>
                    <a:lnTo>
                      <a:pt x="88" y="514"/>
                    </a:lnTo>
                    <a:lnTo>
                      <a:pt x="103" y="511"/>
                    </a:lnTo>
                    <a:lnTo>
                      <a:pt x="129" y="503"/>
                    </a:lnTo>
                    <a:lnTo>
                      <a:pt x="129" y="503"/>
                    </a:lnTo>
                    <a:lnTo>
                      <a:pt x="130" y="517"/>
                    </a:lnTo>
                    <a:lnTo>
                      <a:pt x="132" y="532"/>
                    </a:lnTo>
                    <a:lnTo>
                      <a:pt x="135" y="548"/>
                    </a:lnTo>
                    <a:lnTo>
                      <a:pt x="140" y="562"/>
                    </a:lnTo>
                    <a:lnTo>
                      <a:pt x="144" y="570"/>
                    </a:lnTo>
                    <a:lnTo>
                      <a:pt x="148" y="576"/>
                    </a:lnTo>
                    <a:lnTo>
                      <a:pt x="152" y="581"/>
                    </a:lnTo>
                    <a:lnTo>
                      <a:pt x="157" y="587"/>
                    </a:lnTo>
                    <a:lnTo>
                      <a:pt x="162" y="591"/>
                    </a:lnTo>
                    <a:lnTo>
                      <a:pt x="170" y="595"/>
                    </a:lnTo>
                    <a:lnTo>
                      <a:pt x="177" y="597"/>
                    </a:lnTo>
                    <a:lnTo>
                      <a:pt x="186" y="599"/>
                    </a:lnTo>
                    <a:lnTo>
                      <a:pt x="186" y="599"/>
                    </a:lnTo>
                    <a:lnTo>
                      <a:pt x="193" y="600"/>
                    </a:lnTo>
                    <a:lnTo>
                      <a:pt x="199" y="599"/>
                    </a:lnTo>
                    <a:lnTo>
                      <a:pt x="206" y="598"/>
                    </a:lnTo>
                    <a:lnTo>
                      <a:pt x="212" y="596"/>
                    </a:lnTo>
                    <a:lnTo>
                      <a:pt x="217" y="594"/>
                    </a:lnTo>
                    <a:lnTo>
                      <a:pt x="221" y="591"/>
                    </a:lnTo>
                    <a:lnTo>
                      <a:pt x="227" y="587"/>
                    </a:lnTo>
                    <a:lnTo>
                      <a:pt x="231" y="582"/>
                    </a:lnTo>
                    <a:lnTo>
                      <a:pt x="238" y="573"/>
                    </a:lnTo>
                    <a:lnTo>
                      <a:pt x="244" y="562"/>
                    </a:lnTo>
                    <a:lnTo>
                      <a:pt x="249" y="550"/>
                    </a:lnTo>
                    <a:lnTo>
                      <a:pt x="253" y="538"/>
                    </a:lnTo>
                    <a:lnTo>
                      <a:pt x="253" y="538"/>
                    </a:lnTo>
                    <a:lnTo>
                      <a:pt x="257" y="553"/>
                    </a:lnTo>
                    <a:lnTo>
                      <a:pt x="263" y="568"/>
                    </a:lnTo>
                    <a:lnTo>
                      <a:pt x="270" y="582"/>
                    </a:lnTo>
                    <a:lnTo>
                      <a:pt x="278" y="595"/>
                    </a:lnTo>
                    <a:lnTo>
                      <a:pt x="283" y="600"/>
                    </a:lnTo>
                    <a:lnTo>
                      <a:pt x="289" y="605"/>
                    </a:lnTo>
                    <a:lnTo>
                      <a:pt x="294" y="610"/>
                    </a:lnTo>
                    <a:lnTo>
                      <a:pt x="301" y="613"/>
                    </a:lnTo>
                    <a:lnTo>
                      <a:pt x="307" y="615"/>
                    </a:lnTo>
                    <a:lnTo>
                      <a:pt x="315" y="617"/>
                    </a:lnTo>
                    <a:lnTo>
                      <a:pt x="323" y="617"/>
                    </a:lnTo>
                    <a:lnTo>
                      <a:pt x="333" y="617"/>
                    </a:lnTo>
                    <a:lnTo>
                      <a:pt x="333" y="617"/>
                    </a:lnTo>
                    <a:lnTo>
                      <a:pt x="340" y="615"/>
                    </a:lnTo>
                    <a:lnTo>
                      <a:pt x="347" y="613"/>
                    </a:lnTo>
                    <a:lnTo>
                      <a:pt x="355" y="610"/>
                    </a:lnTo>
                    <a:lnTo>
                      <a:pt x="360" y="607"/>
                    </a:lnTo>
                    <a:lnTo>
                      <a:pt x="366" y="602"/>
                    </a:lnTo>
                    <a:lnTo>
                      <a:pt x="372" y="597"/>
                    </a:lnTo>
                    <a:lnTo>
                      <a:pt x="381" y="587"/>
                    </a:lnTo>
                    <a:lnTo>
                      <a:pt x="389" y="575"/>
                    </a:lnTo>
                    <a:lnTo>
                      <a:pt x="396" y="561"/>
                    </a:lnTo>
                    <a:lnTo>
                      <a:pt x="401" y="548"/>
                    </a:lnTo>
                    <a:lnTo>
                      <a:pt x="405" y="534"/>
                    </a:lnTo>
                    <a:lnTo>
                      <a:pt x="405" y="534"/>
                    </a:lnTo>
                    <a:lnTo>
                      <a:pt x="409" y="546"/>
                    </a:lnTo>
                    <a:lnTo>
                      <a:pt x="414" y="558"/>
                    </a:lnTo>
                    <a:lnTo>
                      <a:pt x="420" y="571"/>
                    </a:lnTo>
                    <a:lnTo>
                      <a:pt x="426" y="581"/>
                    </a:lnTo>
                    <a:lnTo>
                      <a:pt x="435" y="592"/>
                    </a:lnTo>
                    <a:lnTo>
                      <a:pt x="440" y="596"/>
                    </a:lnTo>
                    <a:lnTo>
                      <a:pt x="445" y="599"/>
                    </a:lnTo>
                    <a:lnTo>
                      <a:pt x="450" y="602"/>
                    </a:lnTo>
                    <a:lnTo>
                      <a:pt x="457" y="603"/>
                    </a:lnTo>
                    <a:lnTo>
                      <a:pt x="463" y="604"/>
                    </a:lnTo>
                    <a:lnTo>
                      <a:pt x="470" y="605"/>
                    </a:lnTo>
                    <a:lnTo>
                      <a:pt x="470" y="605"/>
                    </a:lnTo>
                    <a:lnTo>
                      <a:pt x="477" y="604"/>
                    </a:lnTo>
                    <a:lnTo>
                      <a:pt x="483" y="603"/>
                    </a:lnTo>
                    <a:lnTo>
                      <a:pt x="488" y="600"/>
                    </a:lnTo>
                    <a:lnTo>
                      <a:pt x="493" y="598"/>
                    </a:lnTo>
                    <a:lnTo>
                      <a:pt x="504" y="591"/>
                    </a:lnTo>
                    <a:lnTo>
                      <a:pt x="512" y="582"/>
                    </a:lnTo>
                    <a:lnTo>
                      <a:pt x="520" y="572"/>
                    </a:lnTo>
                    <a:lnTo>
                      <a:pt x="525" y="560"/>
                    </a:lnTo>
                    <a:lnTo>
                      <a:pt x="530" y="550"/>
                    </a:lnTo>
                    <a:lnTo>
                      <a:pt x="535" y="538"/>
                    </a:lnTo>
                    <a:lnTo>
                      <a:pt x="535" y="538"/>
                    </a:lnTo>
                    <a:lnTo>
                      <a:pt x="542" y="552"/>
                    </a:lnTo>
                    <a:lnTo>
                      <a:pt x="549" y="565"/>
                    </a:lnTo>
                    <a:lnTo>
                      <a:pt x="557" y="576"/>
                    </a:lnTo>
                    <a:lnTo>
                      <a:pt x="568" y="587"/>
                    </a:lnTo>
                    <a:lnTo>
                      <a:pt x="578" y="596"/>
                    </a:lnTo>
                    <a:lnTo>
                      <a:pt x="591" y="602"/>
                    </a:lnTo>
                    <a:lnTo>
                      <a:pt x="597" y="605"/>
                    </a:lnTo>
                    <a:lnTo>
                      <a:pt x="605" y="608"/>
                    </a:lnTo>
                    <a:lnTo>
                      <a:pt x="612" y="610"/>
                    </a:lnTo>
                    <a:lnTo>
                      <a:pt x="621" y="611"/>
                    </a:lnTo>
                    <a:lnTo>
                      <a:pt x="621" y="611"/>
                    </a:lnTo>
                    <a:lnTo>
                      <a:pt x="631" y="610"/>
                    </a:lnTo>
                    <a:lnTo>
                      <a:pt x="644" y="608"/>
                    </a:lnTo>
                    <a:lnTo>
                      <a:pt x="658" y="603"/>
                    </a:lnTo>
                    <a:lnTo>
                      <a:pt x="672" y="597"/>
                    </a:lnTo>
                    <a:lnTo>
                      <a:pt x="678" y="594"/>
                    </a:lnTo>
                    <a:lnTo>
                      <a:pt x="684" y="590"/>
                    </a:lnTo>
                    <a:lnTo>
                      <a:pt x="688" y="586"/>
                    </a:lnTo>
                    <a:lnTo>
                      <a:pt x="692" y="580"/>
                    </a:lnTo>
                    <a:lnTo>
                      <a:pt x="694" y="575"/>
                    </a:lnTo>
                    <a:lnTo>
                      <a:pt x="695" y="569"/>
                    </a:lnTo>
                    <a:lnTo>
                      <a:pt x="694" y="562"/>
                    </a:lnTo>
                    <a:lnTo>
                      <a:pt x="692" y="556"/>
                    </a:lnTo>
                    <a:lnTo>
                      <a:pt x="692" y="556"/>
                    </a:lnTo>
                    <a:close/>
                    <a:moveTo>
                      <a:pt x="416" y="321"/>
                    </a:moveTo>
                    <a:lnTo>
                      <a:pt x="416" y="321"/>
                    </a:lnTo>
                    <a:lnTo>
                      <a:pt x="421" y="309"/>
                    </a:lnTo>
                    <a:lnTo>
                      <a:pt x="425" y="297"/>
                    </a:lnTo>
                    <a:lnTo>
                      <a:pt x="428" y="284"/>
                    </a:lnTo>
                    <a:lnTo>
                      <a:pt x="430" y="271"/>
                    </a:lnTo>
                    <a:lnTo>
                      <a:pt x="430" y="271"/>
                    </a:lnTo>
                    <a:lnTo>
                      <a:pt x="438" y="290"/>
                    </a:lnTo>
                    <a:lnTo>
                      <a:pt x="442" y="300"/>
                    </a:lnTo>
                    <a:lnTo>
                      <a:pt x="447" y="309"/>
                    </a:lnTo>
                    <a:lnTo>
                      <a:pt x="452" y="318"/>
                    </a:lnTo>
                    <a:lnTo>
                      <a:pt x="460" y="325"/>
                    </a:lnTo>
                    <a:lnTo>
                      <a:pt x="467" y="330"/>
                    </a:lnTo>
                    <a:lnTo>
                      <a:pt x="471" y="333"/>
                    </a:lnTo>
                    <a:lnTo>
                      <a:pt x="477" y="334"/>
                    </a:lnTo>
                    <a:lnTo>
                      <a:pt x="477" y="334"/>
                    </a:lnTo>
                    <a:lnTo>
                      <a:pt x="484" y="335"/>
                    </a:lnTo>
                    <a:lnTo>
                      <a:pt x="491" y="335"/>
                    </a:lnTo>
                    <a:lnTo>
                      <a:pt x="506" y="332"/>
                    </a:lnTo>
                    <a:lnTo>
                      <a:pt x="506" y="332"/>
                    </a:lnTo>
                    <a:lnTo>
                      <a:pt x="518" y="331"/>
                    </a:lnTo>
                    <a:lnTo>
                      <a:pt x="530" y="331"/>
                    </a:lnTo>
                    <a:lnTo>
                      <a:pt x="554" y="334"/>
                    </a:lnTo>
                    <a:lnTo>
                      <a:pt x="554" y="334"/>
                    </a:lnTo>
                    <a:lnTo>
                      <a:pt x="561" y="337"/>
                    </a:lnTo>
                    <a:lnTo>
                      <a:pt x="567" y="339"/>
                    </a:lnTo>
                    <a:lnTo>
                      <a:pt x="573" y="341"/>
                    </a:lnTo>
                    <a:lnTo>
                      <a:pt x="578" y="344"/>
                    </a:lnTo>
                    <a:lnTo>
                      <a:pt x="584" y="348"/>
                    </a:lnTo>
                    <a:lnTo>
                      <a:pt x="589" y="352"/>
                    </a:lnTo>
                    <a:lnTo>
                      <a:pt x="596" y="363"/>
                    </a:lnTo>
                    <a:lnTo>
                      <a:pt x="603" y="374"/>
                    </a:lnTo>
                    <a:lnTo>
                      <a:pt x="607" y="388"/>
                    </a:lnTo>
                    <a:lnTo>
                      <a:pt x="610" y="401"/>
                    </a:lnTo>
                    <a:lnTo>
                      <a:pt x="611" y="414"/>
                    </a:lnTo>
                    <a:lnTo>
                      <a:pt x="611" y="414"/>
                    </a:lnTo>
                    <a:lnTo>
                      <a:pt x="604" y="399"/>
                    </a:lnTo>
                    <a:lnTo>
                      <a:pt x="595" y="383"/>
                    </a:lnTo>
                    <a:lnTo>
                      <a:pt x="595" y="383"/>
                    </a:lnTo>
                    <a:lnTo>
                      <a:pt x="590" y="376"/>
                    </a:lnTo>
                    <a:lnTo>
                      <a:pt x="585" y="370"/>
                    </a:lnTo>
                    <a:lnTo>
                      <a:pt x="578" y="365"/>
                    </a:lnTo>
                    <a:lnTo>
                      <a:pt x="572" y="360"/>
                    </a:lnTo>
                    <a:lnTo>
                      <a:pt x="565" y="355"/>
                    </a:lnTo>
                    <a:lnTo>
                      <a:pt x="557" y="351"/>
                    </a:lnTo>
                    <a:lnTo>
                      <a:pt x="550" y="348"/>
                    </a:lnTo>
                    <a:lnTo>
                      <a:pt x="542" y="346"/>
                    </a:lnTo>
                    <a:lnTo>
                      <a:pt x="542" y="346"/>
                    </a:lnTo>
                    <a:lnTo>
                      <a:pt x="536" y="346"/>
                    </a:lnTo>
                    <a:lnTo>
                      <a:pt x="531" y="345"/>
                    </a:lnTo>
                    <a:lnTo>
                      <a:pt x="526" y="346"/>
                    </a:lnTo>
                    <a:lnTo>
                      <a:pt x="521" y="347"/>
                    </a:lnTo>
                    <a:lnTo>
                      <a:pt x="512" y="351"/>
                    </a:lnTo>
                    <a:lnTo>
                      <a:pt x="504" y="357"/>
                    </a:lnTo>
                    <a:lnTo>
                      <a:pt x="497" y="364"/>
                    </a:lnTo>
                    <a:lnTo>
                      <a:pt x="490" y="371"/>
                    </a:lnTo>
                    <a:lnTo>
                      <a:pt x="478" y="389"/>
                    </a:lnTo>
                    <a:lnTo>
                      <a:pt x="478" y="389"/>
                    </a:lnTo>
                    <a:lnTo>
                      <a:pt x="468" y="372"/>
                    </a:lnTo>
                    <a:lnTo>
                      <a:pt x="463" y="365"/>
                    </a:lnTo>
                    <a:lnTo>
                      <a:pt x="457" y="358"/>
                    </a:lnTo>
                    <a:lnTo>
                      <a:pt x="457" y="358"/>
                    </a:lnTo>
                    <a:lnTo>
                      <a:pt x="451" y="351"/>
                    </a:lnTo>
                    <a:lnTo>
                      <a:pt x="445" y="347"/>
                    </a:lnTo>
                    <a:lnTo>
                      <a:pt x="439" y="343"/>
                    </a:lnTo>
                    <a:lnTo>
                      <a:pt x="431" y="340"/>
                    </a:lnTo>
                    <a:lnTo>
                      <a:pt x="424" y="338"/>
                    </a:lnTo>
                    <a:lnTo>
                      <a:pt x="417" y="335"/>
                    </a:lnTo>
                    <a:lnTo>
                      <a:pt x="408" y="335"/>
                    </a:lnTo>
                    <a:lnTo>
                      <a:pt x="401" y="338"/>
                    </a:lnTo>
                    <a:lnTo>
                      <a:pt x="401" y="338"/>
                    </a:lnTo>
                    <a:lnTo>
                      <a:pt x="408" y="329"/>
                    </a:lnTo>
                    <a:lnTo>
                      <a:pt x="416" y="321"/>
                    </a:lnTo>
                    <a:lnTo>
                      <a:pt x="416" y="321"/>
                    </a:lnTo>
                    <a:close/>
                    <a:moveTo>
                      <a:pt x="253" y="323"/>
                    </a:moveTo>
                    <a:lnTo>
                      <a:pt x="253" y="323"/>
                    </a:lnTo>
                    <a:lnTo>
                      <a:pt x="261" y="310"/>
                    </a:lnTo>
                    <a:lnTo>
                      <a:pt x="268" y="297"/>
                    </a:lnTo>
                    <a:lnTo>
                      <a:pt x="279" y="267"/>
                    </a:lnTo>
                    <a:lnTo>
                      <a:pt x="279" y="267"/>
                    </a:lnTo>
                    <a:lnTo>
                      <a:pt x="287" y="291"/>
                    </a:lnTo>
                    <a:lnTo>
                      <a:pt x="292" y="304"/>
                    </a:lnTo>
                    <a:lnTo>
                      <a:pt x="298" y="314"/>
                    </a:lnTo>
                    <a:lnTo>
                      <a:pt x="305" y="325"/>
                    </a:lnTo>
                    <a:lnTo>
                      <a:pt x="314" y="334"/>
                    </a:lnTo>
                    <a:lnTo>
                      <a:pt x="323" y="342"/>
                    </a:lnTo>
                    <a:lnTo>
                      <a:pt x="330" y="345"/>
                    </a:lnTo>
                    <a:lnTo>
                      <a:pt x="335" y="347"/>
                    </a:lnTo>
                    <a:lnTo>
                      <a:pt x="335" y="347"/>
                    </a:lnTo>
                    <a:lnTo>
                      <a:pt x="346" y="350"/>
                    </a:lnTo>
                    <a:lnTo>
                      <a:pt x="357" y="351"/>
                    </a:lnTo>
                    <a:lnTo>
                      <a:pt x="367" y="351"/>
                    </a:lnTo>
                    <a:lnTo>
                      <a:pt x="379" y="348"/>
                    </a:lnTo>
                    <a:lnTo>
                      <a:pt x="379" y="348"/>
                    </a:lnTo>
                    <a:lnTo>
                      <a:pt x="373" y="353"/>
                    </a:lnTo>
                    <a:lnTo>
                      <a:pt x="367" y="360"/>
                    </a:lnTo>
                    <a:lnTo>
                      <a:pt x="358" y="372"/>
                    </a:lnTo>
                    <a:lnTo>
                      <a:pt x="349" y="387"/>
                    </a:lnTo>
                    <a:lnTo>
                      <a:pt x="342" y="401"/>
                    </a:lnTo>
                    <a:lnTo>
                      <a:pt x="342" y="401"/>
                    </a:lnTo>
                    <a:lnTo>
                      <a:pt x="334" y="378"/>
                    </a:lnTo>
                    <a:lnTo>
                      <a:pt x="328" y="366"/>
                    </a:lnTo>
                    <a:lnTo>
                      <a:pt x="321" y="355"/>
                    </a:lnTo>
                    <a:lnTo>
                      <a:pt x="321" y="355"/>
                    </a:lnTo>
                    <a:lnTo>
                      <a:pt x="316" y="348"/>
                    </a:lnTo>
                    <a:lnTo>
                      <a:pt x="308" y="341"/>
                    </a:lnTo>
                    <a:lnTo>
                      <a:pt x="301" y="335"/>
                    </a:lnTo>
                    <a:lnTo>
                      <a:pt x="292" y="331"/>
                    </a:lnTo>
                    <a:lnTo>
                      <a:pt x="283" y="328"/>
                    </a:lnTo>
                    <a:lnTo>
                      <a:pt x="274" y="327"/>
                    </a:lnTo>
                    <a:lnTo>
                      <a:pt x="264" y="326"/>
                    </a:lnTo>
                    <a:lnTo>
                      <a:pt x="254" y="328"/>
                    </a:lnTo>
                    <a:lnTo>
                      <a:pt x="254" y="328"/>
                    </a:lnTo>
                    <a:lnTo>
                      <a:pt x="247" y="330"/>
                    </a:lnTo>
                    <a:lnTo>
                      <a:pt x="247" y="330"/>
                    </a:lnTo>
                    <a:lnTo>
                      <a:pt x="253" y="323"/>
                    </a:lnTo>
                    <a:lnTo>
                      <a:pt x="253" y="323"/>
                    </a:lnTo>
                    <a:close/>
                    <a:moveTo>
                      <a:pt x="149" y="272"/>
                    </a:moveTo>
                    <a:lnTo>
                      <a:pt x="149" y="272"/>
                    </a:lnTo>
                    <a:lnTo>
                      <a:pt x="155" y="288"/>
                    </a:lnTo>
                    <a:lnTo>
                      <a:pt x="162" y="304"/>
                    </a:lnTo>
                    <a:lnTo>
                      <a:pt x="167" y="311"/>
                    </a:lnTo>
                    <a:lnTo>
                      <a:pt x="172" y="319"/>
                    </a:lnTo>
                    <a:lnTo>
                      <a:pt x="178" y="324"/>
                    </a:lnTo>
                    <a:lnTo>
                      <a:pt x="185" y="329"/>
                    </a:lnTo>
                    <a:lnTo>
                      <a:pt x="185" y="329"/>
                    </a:lnTo>
                    <a:lnTo>
                      <a:pt x="196" y="335"/>
                    </a:lnTo>
                    <a:lnTo>
                      <a:pt x="208" y="339"/>
                    </a:lnTo>
                    <a:lnTo>
                      <a:pt x="214" y="340"/>
                    </a:lnTo>
                    <a:lnTo>
                      <a:pt x="219" y="340"/>
                    </a:lnTo>
                    <a:lnTo>
                      <a:pt x="225" y="340"/>
                    </a:lnTo>
                    <a:lnTo>
                      <a:pt x="231" y="339"/>
                    </a:lnTo>
                    <a:lnTo>
                      <a:pt x="231" y="339"/>
                    </a:lnTo>
                    <a:lnTo>
                      <a:pt x="221" y="347"/>
                    </a:lnTo>
                    <a:lnTo>
                      <a:pt x="213" y="358"/>
                    </a:lnTo>
                    <a:lnTo>
                      <a:pt x="207" y="369"/>
                    </a:lnTo>
                    <a:lnTo>
                      <a:pt x="200" y="382"/>
                    </a:lnTo>
                    <a:lnTo>
                      <a:pt x="200" y="382"/>
                    </a:lnTo>
                    <a:lnTo>
                      <a:pt x="182" y="359"/>
                    </a:lnTo>
                    <a:lnTo>
                      <a:pt x="173" y="347"/>
                    </a:lnTo>
                    <a:lnTo>
                      <a:pt x="164" y="337"/>
                    </a:lnTo>
                    <a:lnTo>
                      <a:pt x="164" y="337"/>
                    </a:lnTo>
                    <a:lnTo>
                      <a:pt x="155" y="329"/>
                    </a:lnTo>
                    <a:lnTo>
                      <a:pt x="147" y="323"/>
                    </a:lnTo>
                    <a:lnTo>
                      <a:pt x="137" y="317"/>
                    </a:lnTo>
                    <a:lnTo>
                      <a:pt x="128" y="311"/>
                    </a:lnTo>
                    <a:lnTo>
                      <a:pt x="128" y="311"/>
                    </a:lnTo>
                    <a:lnTo>
                      <a:pt x="132" y="305"/>
                    </a:lnTo>
                    <a:lnTo>
                      <a:pt x="136" y="298"/>
                    </a:lnTo>
                    <a:lnTo>
                      <a:pt x="144" y="284"/>
                    </a:lnTo>
                    <a:lnTo>
                      <a:pt x="144" y="284"/>
                    </a:lnTo>
                    <a:lnTo>
                      <a:pt x="149" y="272"/>
                    </a:lnTo>
                    <a:lnTo>
                      <a:pt x="149" y="272"/>
                    </a:lnTo>
                    <a:close/>
                  </a:path>
                </a:pathLst>
              </a:custGeom>
              <a:solidFill>
                <a:srgbClr val="F99F2B">
                  <a:lumMod val="60000"/>
                  <a:lumOff val="40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09" name="Freeform 28">
                <a:extLst>
                  <a:ext uri="{FF2B5EF4-FFF2-40B4-BE49-F238E27FC236}">
                    <a16:creationId xmlns:a16="http://schemas.microsoft.com/office/drawing/2014/main" id="{6BDA5873-2A66-4020-A973-D416579ECB62}"/>
                  </a:ext>
                </a:extLst>
              </p:cNvPr>
              <p:cNvSpPr>
                <a:spLocks/>
              </p:cNvSpPr>
              <p:nvPr/>
            </p:nvSpPr>
            <p:spPr bwMode="auto">
              <a:xfrm>
                <a:off x="4641023" y="4284611"/>
                <a:ext cx="962537" cy="1377607"/>
              </a:xfrm>
              <a:custGeom>
                <a:avLst/>
                <a:gdLst>
                  <a:gd name="T0" fmla="*/ 676 w 694"/>
                  <a:gd name="T1" fmla="*/ 159 h 732"/>
                  <a:gd name="T2" fmla="*/ 664 w 694"/>
                  <a:gd name="T3" fmla="*/ 101 h 732"/>
                  <a:gd name="T4" fmla="*/ 620 w 694"/>
                  <a:gd name="T5" fmla="*/ 44 h 732"/>
                  <a:gd name="T6" fmla="*/ 538 w 694"/>
                  <a:gd name="T7" fmla="*/ 38 h 732"/>
                  <a:gd name="T8" fmla="*/ 528 w 694"/>
                  <a:gd name="T9" fmla="*/ 47 h 732"/>
                  <a:gd name="T10" fmla="*/ 462 w 694"/>
                  <a:gd name="T11" fmla="*/ 13 h 732"/>
                  <a:gd name="T12" fmla="*/ 393 w 694"/>
                  <a:gd name="T13" fmla="*/ 30 h 732"/>
                  <a:gd name="T14" fmla="*/ 340 w 694"/>
                  <a:gd name="T15" fmla="*/ 0 h 732"/>
                  <a:gd name="T16" fmla="*/ 269 w 694"/>
                  <a:gd name="T17" fmla="*/ 24 h 732"/>
                  <a:gd name="T18" fmla="*/ 240 w 694"/>
                  <a:gd name="T19" fmla="*/ 10 h 732"/>
                  <a:gd name="T20" fmla="*/ 145 w 694"/>
                  <a:gd name="T21" fmla="*/ 9 h 732"/>
                  <a:gd name="T22" fmla="*/ 104 w 694"/>
                  <a:gd name="T23" fmla="*/ 46 h 732"/>
                  <a:gd name="T24" fmla="*/ 64 w 694"/>
                  <a:gd name="T25" fmla="*/ 48 h 732"/>
                  <a:gd name="T26" fmla="*/ 8 w 694"/>
                  <a:gd name="T27" fmla="*/ 142 h 732"/>
                  <a:gd name="T28" fmla="*/ 27 w 694"/>
                  <a:gd name="T29" fmla="*/ 200 h 732"/>
                  <a:gd name="T30" fmla="*/ 3 w 694"/>
                  <a:gd name="T31" fmla="*/ 237 h 732"/>
                  <a:gd name="T32" fmla="*/ 15 w 694"/>
                  <a:gd name="T33" fmla="*/ 340 h 732"/>
                  <a:gd name="T34" fmla="*/ 68 w 694"/>
                  <a:gd name="T35" fmla="*/ 399 h 732"/>
                  <a:gd name="T36" fmla="*/ 112 w 694"/>
                  <a:gd name="T37" fmla="*/ 382 h 732"/>
                  <a:gd name="T38" fmla="*/ 123 w 694"/>
                  <a:gd name="T39" fmla="*/ 254 h 732"/>
                  <a:gd name="T40" fmla="*/ 94 w 694"/>
                  <a:gd name="T41" fmla="*/ 211 h 732"/>
                  <a:gd name="T42" fmla="*/ 136 w 694"/>
                  <a:gd name="T43" fmla="*/ 176 h 732"/>
                  <a:gd name="T44" fmla="*/ 148 w 694"/>
                  <a:gd name="T45" fmla="*/ 123 h 732"/>
                  <a:gd name="T46" fmla="*/ 195 w 694"/>
                  <a:gd name="T47" fmla="*/ 139 h 732"/>
                  <a:gd name="T48" fmla="*/ 255 w 694"/>
                  <a:gd name="T49" fmla="*/ 116 h 732"/>
                  <a:gd name="T50" fmla="*/ 284 w 694"/>
                  <a:gd name="T51" fmla="*/ 123 h 732"/>
                  <a:gd name="T52" fmla="*/ 364 w 694"/>
                  <a:gd name="T53" fmla="*/ 132 h 732"/>
                  <a:gd name="T54" fmla="*/ 394 w 694"/>
                  <a:gd name="T55" fmla="*/ 103 h 732"/>
                  <a:gd name="T56" fmla="*/ 439 w 694"/>
                  <a:gd name="T57" fmla="*/ 144 h 732"/>
                  <a:gd name="T58" fmla="*/ 521 w 694"/>
                  <a:gd name="T59" fmla="*/ 135 h 732"/>
                  <a:gd name="T60" fmla="*/ 573 w 694"/>
                  <a:gd name="T61" fmla="*/ 165 h 732"/>
                  <a:gd name="T62" fmla="*/ 581 w 694"/>
                  <a:gd name="T63" fmla="*/ 182 h 732"/>
                  <a:gd name="T64" fmla="*/ 584 w 694"/>
                  <a:gd name="T65" fmla="*/ 270 h 732"/>
                  <a:gd name="T66" fmla="*/ 577 w 694"/>
                  <a:gd name="T67" fmla="*/ 292 h 732"/>
                  <a:gd name="T68" fmla="*/ 498 w 694"/>
                  <a:gd name="T69" fmla="*/ 319 h 732"/>
                  <a:gd name="T70" fmla="*/ 476 w 694"/>
                  <a:gd name="T71" fmla="*/ 335 h 732"/>
                  <a:gd name="T72" fmla="*/ 380 w 694"/>
                  <a:gd name="T73" fmla="*/ 349 h 732"/>
                  <a:gd name="T74" fmla="*/ 350 w 694"/>
                  <a:gd name="T75" fmla="*/ 394 h 732"/>
                  <a:gd name="T76" fmla="*/ 341 w 694"/>
                  <a:gd name="T77" fmla="*/ 396 h 732"/>
                  <a:gd name="T78" fmla="*/ 296 w 694"/>
                  <a:gd name="T79" fmla="*/ 433 h 732"/>
                  <a:gd name="T80" fmla="*/ 293 w 694"/>
                  <a:gd name="T81" fmla="*/ 514 h 732"/>
                  <a:gd name="T82" fmla="*/ 317 w 694"/>
                  <a:gd name="T83" fmla="*/ 537 h 732"/>
                  <a:gd name="T84" fmla="*/ 286 w 694"/>
                  <a:gd name="T85" fmla="*/ 574 h 732"/>
                  <a:gd name="T86" fmla="*/ 304 w 694"/>
                  <a:gd name="T87" fmla="*/ 693 h 732"/>
                  <a:gd name="T88" fmla="*/ 339 w 694"/>
                  <a:gd name="T89" fmla="*/ 732 h 732"/>
                  <a:gd name="T90" fmla="*/ 386 w 694"/>
                  <a:gd name="T91" fmla="*/ 716 h 732"/>
                  <a:gd name="T92" fmla="*/ 417 w 694"/>
                  <a:gd name="T93" fmla="*/ 605 h 732"/>
                  <a:gd name="T94" fmla="*/ 406 w 694"/>
                  <a:gd name="T95" fmla="*/ 554 h 732"/>
                  <a:gd name="T96" fmla="*/ 396 w 694"/>
                  <a:gd name="T97" fmla="*/ 527 h 732"/>
                  <a:gd name="T98" fmla="*/ 417 w 694"/>
                  <a:gd name="T99" fmla="*/ 474 h 732"/>
                  <a:gd name="T100" fmla="*/ 439 w 694"/>
                  <a:gd name="T101" fmla="*/ 450 h 732"/>
                  <a:gd name="T102" fmla="*/ 500 w 694"/>
                  <a:gd name="T103" fmla="*/ 428 h 732"/>
                  <a:gd name="T104" fmla="*/ 514 w 694"/>
                  <a:gd name="T105" fmla="*/ 395 h 732"/>
                  <a:gd name="T106" fmla="*/ 582 w 694"/>
                  <a:gd name="T107" fmla="*/ 406 h 732"/>
                  <a:gd name="T108" fmla="*/ 653 w 694"/>
                  <a:gd name="T109" fmla="*/ 353 h 732"/>
                  <a:gd name="T110" fmla="*/ 650 w 694"/>
                  <a:gd name="T111" fmla="*/ 328 h 732"/>
                  <a:gd name="T112" fmla="*/ 690 w 694"/>
                  <a:gd name="T113" fmla="*/ 282 h 732"/>
                  <a:gd name="T114" fmla="*/ 694 w 694"/>
                  <a:gd name="T115" fmla="*/ 205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4" h="732">
                    <a:moveTo>
                      <a:pt x="694" y="205"/>
                    </a:moveTo>
                    <a:lnTo>
                      <a:pt x="694" y="205"/>
                    </a:lnTo>
                    <a:lnTo>
                      <a:pt x="694" y="197"/>
                    </a:lnTo>
                    <a:lnTo>
                      <a:pt x="692" y="189"/>
                    </a:lnTo>
                    <a:lnTo>
                      <a:pt x="690" y="180"/>
                    </a:lnTo>
                    <a:lnTo>
                      <a:pt x="685" y="173"/>
                    </a:lnTo>
                    <a:lnTo>
                      <a:pt x="681" y="166"/>
                    </a:lnTo>
                    <a:lnTo>
                      <a:pt x="676" y="159"/>
                    </a:lnTo>
                    <a:lnTo>
                      <a:pt x="669" y="154"/>
                    </a:lnTo>
                    <a:lnTo>
                      <a:pt x="660" y="151"/>
                    </a:lnTo>
                    <a:lnTo>
                      <a:pt x="660" y="151"/>
                    </a:lnTo>
                    <a:lnTo>
                      <a:pt x="663" y="141"/>
                    </a:lnTo>
                    <a:lnTo>
                      <a:pt x="665" y="130"/>
                    </a:lnTo>
                    <a:lnTo>
                      <a:pt x="666" y="116"/>
                    </a:lnTo>
                    <a:lnTo>
                      <a:pt x="666" y="109"/>
                    </a:lnTo>
                    <a:lnTo>
                      <a:pt x="664" y="101"/>
                    </a:lnTo>
                    <a:lnTo>
                      <a:pt x="662" y="92"/>
                    </a:lnTo>
                    <a:lnTo>
                      <a:pt x="659" y="84"/>
                    </a:lnTo>
                    <a:lnTo>
                      <a:pt x="654" y="75"/>
                    </a:lnTo>
                    <a:lnTo>
                      <a:pt x="648" y="67"/>
                    </a:lnTo>
                    <a:lnTo>
                      <a:pt x="640" y="59"/>
                    </a:lnTo>
                    <a:lnTo>
                      <a:pt x="630" y="50"/>
                    </a:lnTo>
                    <a:lnTo>
                      <a:pt x="630" y="50"/>
                    </a:lnTo>
                    <a:lnTo>
                      <a:pt x="620" y="44"/>
                    </a:lnTo>
                    <a:lnTo>
                      <a:pt x="607" y="39"/>
                    </a:lnTo>
                    <a:lnTo>
                      <a:pt x="590" y="33"/>
                    </a:lnTo>
                    <a:lnTo>
                      <a:pt x="573" y="30"/>
                    </a:lnTo>
                    <a:lnTo>
                      <a:pt x="565" y="30"/>
                    </a:lnTo>
                    <a:lnTo>
                      <a:pt x="557" y="30"/>
                    </a:lnTo>
                    <a:lnTo>
                      <a:pt x="550" y="32"/>
                    </a:lnTo>
                    <a:lnTo>
                      <a:pt x="544" y="34"/>
                    </a:lnTo>
                    <a:lnTo>
                      <a:pt x="538" y="38"/>
                    </a:lnTo>
                    <a:lnTo>
                      <a:pt x="535" y="43"/>
                    </a:lnTo>
                    <a:lnTo>
                      <a:pt x="532" y="49"/>
                    </a:lnTo>
                    <a:lnTo>
                      <a:pt x="532" y="58"/>
                    </a:lnTo>
                    <a:lnTo>
                      <a:pt x="532" y="58"/>
                    </a:lnTo>
                    <a:lnTo>
                      <a:pt x="530" y="57"/>
                    </a:lnTo>
                    <a:lnTo>
                      <a:pt x="530" y="57"/>
                    </a:lnTo>
                    <a:lnTo>
                      <a:pt x="530" y="51"/>
                    </a:lnTo>
                    <a:lnTo>
                      <a:pt x="528" y="47"/>
                    </a:lnTo>
                    <a:lnTo>
                      <a:pt x="526" y="42"/>
                    </a:lnTo>
                    <a:lnTo>
                      <a:pt x="522" y="39"/>
                    </a:lnTo>
                    <a:lnTo>
                      <a:pt x="516" y="31"/>
                    </a:lnTo>
                    <a:lnTo>
                      <a:pt x="507" y="25"/>
                    </a:lnTo>
                    <a:lnTo>
                      <a:pt x="496" y="21"/>
                    </a:lnTo>
                    <a:lnTo>
                      <a:pt x="486" y="17"/>
                    </a:lnTo>
                    <a:lnTo>
                      <a:pt x="473" y="14"/>
                    </a:lnTo>
                    <a:lnTo>
                      <a:pt x="462" y="13"/>
                    </a:lnTo>
                    <a:lnTo>
                      <a:pt x="449" y="12"/>
                    </a:lnTo>
                    <a:lnTo>
                      <a:pt x="437" y="13"/>
                    </a:lnTo>
                    <a:lnTo>
                      <a:pt x="426" y="14"/>
                    </a:lnTo>
                    <a:lnTo>
                      <a:pt x="416" y="17"/>
                    </a:lnTo>
                    <a:lnTo>
                      <a:pt x="407" y="19"/>
                    </a:lnTo>
                    <a:lnTo>
                      <a:pt x="401" y="22"/>
                    </a:lnTo>
                    <a:lnTo>
                      <a:pt x="395" y="26"/>
                    </a:lnTo>
                    <a:lnTo>
                      <a:pt x="393" y="30"/>
                    </a:lnTo>
                    <a:lnTo>
                      <a:pt x="393" y="30"/>
                    </a:lnTo>
                    <a:lnTo>
                      <a:pt x="389" y="23"/>
                    </a:lnTo>
                    <a:lnTo>
                      <a:pt x="383" y="17"/>
                    </a:lnTo>
                    <a:lnTo>
                      <a:pt x="376" y="11"/>
                    </a:lnTo>
                    <a:lnTo>
                      <a:pt x="368" y="7"/>
                    </a:lnTo>
                    <a:lnTo>
                      <a:pt x="359" y="4"/>
                    </a:lnTo>
                    <a:lnTo>
                      <a:pt x="349" y="2"/>
                    </a:lnTo>
                    <a:lnTo>
                      <a:pt x="340" y="0"/>
                    </a:lnTo>
                    <a:lnTo>
                      <a:pt x="329" y="0"/>
                    </a:lnTo>
                    <a:lnTo>
                      <a:pt x="319" y="0"/>
                    </a:lnTo>
                    <a:lnTo>
                      <a:pt x="308" y="2"/>
                    </a:lnTo>
                    <a:lnTo>
                      <a:pt x="299" y="4"/>
                    </a:lnTo>
                    <a:lnTo>
                      <a:pt x="290" y="7"/>
                    </a:lnTo>
                    <a:lnTo>
                      <a:pt x="282" y="11"/>
                    </a:lnTo>
                    <a:lnTo>
                      <a:pt x="275" y="17"/>
                    </a:lnTo>
                    <a:lnTo>
                      <a:pt x="269" y="24"/>
                    </a:lnTo>
                    <a:lnTo>
                      <a:pt x="265" y="31"/>
                    </a:lnTo>
                    <a:lnTo>
                      <a:pt x="265" y="31"/>
                    </a:lnTo>
                    <a:lnTo>
                      <a:pt x="261" y="31"/>
                    </a:lnTo>
                    <a:lnTo>
                      <a:pt x="261" y="31"/>
                    </a:lnTo>
                    <a:lnTo>
                      <a:pt x="259" y="27"/>
                    </a:lnTo>
                    <a:lnTo>
                      <a:pt x="256" y="23"/>
                    </a:lnTo>
                    <a:lnTo>
                      <a:pt x="249" y="16"/>
                    </a:lnTo>
                    <a:lnTo>
                      <a:pt x="240" y="10"/>
                    </a:lnTo>
                    <a:lnTo>
                      <a:pt x="229" y="6"/>
                    </a:lnTo>
                    <a:lnTo>
                      <a:pt x="218" y="3"/>
                    </a:lnTo>
                    <a:lnTo>
                      <a:pt x="206" y="1"/>
                    </a:lnTo>
                    <a:lnTo>
                      <a:pt x="194" y="1"/>
                    </a:lnTo>
                    <a:lnTo>
                      <a:pt x="181" y="1"/>
                    </a:lnTo>
                    <a:lnTo>
                      <a:pt x="168" y="3"/>
                    </a:lnTo>
                    <a:lnTo>
                      <a:pt x="156" y="5"/>
                    </a:lnTo>
                    <a:lnTo>
                      <a:pt x="145" y="9"/>
                    </a:lnTo>
                    <a:lnTo>
                      <a:pt x="135" y="14"/>
                    </a:lnTo>
                    <a:lnTo>
                      <a:pt x="126" y="20"/>
                    </a:lnTo>
                    <a:lnTo>
                      <a:pt x="120" y="27"/>
                    </a:lnTo>
                    <a:lnTo>
                      <a:pt x="115" y="34"/>
                    </a:lnTo>
                    <a:lnTo>
                      <a:pt x="114" y="39"/>
                    </a:lnTo>
                    <a:lnTo>
                      <a:pt x="113" y="44"/>
                    </a:lnTo>
                    <a:lnTo>
                      <a:pt x="113" y="44"/>
                    </a:lnTo>
                    <a:lnTo>
                      <a:pt x="104" y="46"/>
                    </a:lnTo>
                    <a:lnTo>
                      <a:pt x="104" y="46"/>
                    </a:lnTo>
                    <a:lnTo>
                      <a:pt x="99" y="44"/>
                    </a:lnTo>
                    <a:lnTo>
                      <a:pt x="93" y="42"/>
                    </a:lnTo>
                    <a:lnTo>
                      <a:pt x="88" y="42"/>
                    </a:lnTo>
                    <a:lnTo>
                      <a:pt x="81" y="42"/>
                    </a:lnTo>
                    <a:lnTo>
                      <a:pt x="76" y="43"/>
                    </a:lnTo>
                    <a:lnTo>
                      <a:pt x="71" y="45"/>
                    </a:lnTo>
                    <a:lnTo>
                      <a:pt x="64" y="48"/>
                    </a:lnTo>
                    <a:lnTo>
                      <a:pt x="59" y="51"/>
                    </a:lnTo>
                    <a:lnTo>
                      <a:pt x="49" y="60"/>
                    </a:lnTo>
                    <a:lnTo>
                      <a:pt x="39" y="71"/>
                    </a:lnTo>
                    <a:lnTo>
                      <a:pt x="30" y="83"/>
                    </a:lnTo>
                    <a:lnTo>
                      <a:pt x="22" y="96"/>
                    </a:lnTo>
                    <a:lnTo>
                      <a:pt x="16" y="111"/>
                    </a:lnTo>
                    <a:lnTo>
                      <a:pt x="11" y="126"/>
                    </a:lnTo>
                    <a:lnTo>
                      <a:pt x="8" y="142"/>
                    </a:lnTo>
                    <a:lnTo>
                      <a:pt x="7" y="155"/>
                    </a:lnTo>
                    <a:lnTo>
                      <a:pt x="9" y="169"/>
                    </a:lnTo>
                    <a:lnTo>
                      <a:pt x="10" y="175"/>
                    </a:lnTo>
                    <a:lnTo>
                      <a:pt x="12" y="182"/>
                    </a:lnTo>
                    <a:lnTo>
                      <a:pt x="15" y="187"/>
                    </a:lnTo>
                    <a:lnTo>
                      <a:pt x="18" y="192"/>
                    </a:lnTo>
                    <a:lnTo>
                      <a:pt x="22" y="196"/>
                    </a:lnTo>
                    <a:lnTo>
                      <a:pt x="27" y="200"/>
                    </a:lnTo>
                    <a:lnTo>
                      <a:pt x="27" y="200"/>
                    </a:lnTo>
                    <a:lnTo>
                      <a:pt x="27" y="207"/>
                    </a:lnTo>
                    <a:lnTo>
                      <a:pt x="27" y="207"/>
                    </a:lnTo>
                    <a:lnTo>
                      <a:pt x="20" y="211"/>
                    </a:lnTo>
                    <a:lnTo>
                      <a:pt x="14" y="215"/>
                    </a:lnTo>
                    <a:lnTo>
                      <a:pt x="10" y="221"/>
                    </a:lnTo>
                    <a:lnTo>
                      <a:pt x="6" y="229"/>
                    </a:lnTo>
                    <a:lnTo>
                      <a:pt x="3" y="237"/>
                    </a:lnTo>
                    <a:lnTo>
                      <a:pt x="1" y="246"/>
                    </a:lnTo>
                    <a:lnTo>
                      <a:pt x="0" y="255"/>
                    </a:lnTo>
                    <a:lnTo>
                      <a:pt x="0" y="266"/>
                    </a:lnTo>
                    <a:lnTo>
                      <a:pt x="2" y="286"/>
                    </a:lnTo>
                    <a:lnTo>
                      <a:pt x="6" y="305"/>
                    </a:lnTo>
                    <a:lnTo>
                      <a:pt x="10" y="324"/>
                    </a:lnTo>
                    <a:lnTo>
                      <a:pt x="15" y="340"/>
                    </a:lnTo>
                    <a:lnTo>
                      <a:pt x="15" y="340"/>
                    </a:lnTo>
                    <a:lnTo>
                      <a:pt x="26" y="371"/>
                    </a:lnTo>
                    <a:lnTo>
                      <a:pt x="32" y="385"/>
                    </a:lnTo>
                    <a:lnTo>
                      <a:pt x="35" y="391"/>
                    </a:lnTo>
                    <a:lnTo>
                      <a:pt x="38" y="394"/>
                    </a:lnTo>
                    <a:lnTo>
                      <a:pt x="38" y="394"/>
                    </a:lnTo>
                    <a:lnTo>
                      <a:pt x="53" y="397"/>
                    </a:lnTo>
                    <a:lnTo>
                      <a:pt x="60" y="399"/>
                    </a:lnTo>
                    <a:lnTo>
                      <a:pt x="68" y="399"/>
                    </a:lnTo>
                    <a:lnTo>
                      <a:pt x="75" y="399"/>
                    </a:lnTo>
                    <a:lnTo>
                      <a:pt x="84" y="398"/>
                    </a:lnTo>
                    <a:lnTo>
                      <a:pt x="94" y="395"/>
                    </a:lnTo>
                    <a:lnTo>
                      <a:pt x="105" y="392"/>
                    </a:lnTo>
                    <a:lnTo>
                      <a:pt x="105" y="392"/>
                    </a:lnTo>
                    <a:lnTo>
                      <a:pt x="108" y="391"/>
                    </a:lnTo>
                    <a:lnTo>
                      <a:pt x="109" y="388"/>
                    </a:lnTo>
                    <a:lnTo>
                      <a:pt x="112" y="382"/>
                    </a:lnTo>
                    <a:lnTo>
                      <a:pt x="116" y="364"/>
                    </a:lnTo>
                    <a:lnTo>
                      <a:pt x="122" y="334"/>
                    </a:lnTo>
                    <a:lnTo>
                      <a:pt x="122" y="334"/>
                    </a:lnTo>
                    <a:lnTo>
                      <a:pt x="125" y="319"/>
                    </a:lnTo>
                    <a:lnTo>
                      <a:pt x="126" y="301"/>
                    </a:lnTo>
                    <a:lnTo>
                      <a:pt x="126" y="282"/>
                    </a:lnTo>
                    <a:lnTo>
                      <a:pt x="125" y="263"/>
                    </a:lnTo>
                    <a:lnTo>
                      <a:pt x="123" y="254"/>
                    </a:lnTo>
                    <a:lnTo>
                      <a:pt x="121" y="246"/>
                    </a:lnTo>
                    <a:lnTo>
                      <a:pt x="118" y="237"/>
                    </a:lnTo>
                    <a:lnTo>
                      <a:pt x="115" y="230"/>
                    </a:lnTo>
                    <a:lnTo>
                      <a:pt x="111" y="224"/>
                    </a:lnTo>
                    <a:lnTo>
                      <a:pt x="105" y="218"/>
                    </a:lnTo>
                    <a:lnTo>
                      <a:pt x="100" y="214"/>
                    </a:lnTo>
                    <a:lnTo>
                      <a:pt x="94" y="211"/>
                    </a:lnTo>
                    <a:lnTo>
                      <a:pt x="94" y="211"/>
                    </a:lnTo>
                    <a:lnTo>
                      <a:pt x="94" y="210"/>
                    </a:lnTo>
                    <a:lnTo>
                      <a:pt x="94" y="210"/>
                    </a:lnTo>
                    <a:lnTo>
                      <a:pt x="99" y="208"/>
                    </a:lnTo>
                    <a:lnTo>
                      <a:pt x="105" y="206"/>
                    </a:lnTo>
                    <a:lnTo>
                      <a:pt x="112" y="201"/>
                    </a:lnTo>
                    <a:lnTo>
                      <a:pt x="118" y="197"/>
                    </a:lnTo>
                    <a:lnTo>
                      <a:pt x="129" y="186"/>
                    </a:lnTo>
                    <a:lnTo>
                      <a:pt x="136" y="176"/>
                    </a:lnTo>
                    <a:lnTo>
                      <a:pt x="136" y="176"/>
                    </a:lnTo>
                    <a:lnTo>
                      <a:pt x="141" y="166"/>
                    </a:lnTo>
                    <a:lnTo>
                      <a:pt x="144" y="156"/>
                    </a:lnTo>
                    <a:lnTo>
                      <a:pt x="147" y="148"/>
                    </a:lnTo>
                    <a:lnTo>
                      <a:pt x="148" y="141"/>
                    </a:lnTo>
                    <a:lnTo>
                      <a:pt x="150" y="129"/>
                    </a:lnTo>
                    <a:lnTo>
                      <a:pt x="148" y="123"/>
                    </a:lnTo>
                    <a:lnTo>
                      <a:pt x="148" y="123"/>
                    </a:lnTo>
                    <a:lnTo>
                      <a:pt x="151" y="123"/>
                    </a:lnTo>
                    <a:lnTo>
                      <a:pt x="151" y="123"/>
                    </a:lnTo>
                    <a:lnTo>
                      <a:pt x="156" y="128"/>
                    </a:lnTo>
                    <a:lnTo>
                      <a:pt x="163" y="132"/>
                    </a:lnTo>
                    <a:lnTo>
                      <a:pt x="171" y="135"/>
                    </a:lnTo>
                    <a:lnTo>
                      <a:pt x="178" y="137"/>
                    </a:lnTo>
                    <a:lnTo>
                      <a:pt x="186" y="138"/>
                    </a:lnTo>
                    <a:lnTo>
                      <a:pt x="195" y="139"/>
                    </a:lnTo>
                    <a:lnTo>
                      <a:pt x="203" y="139"/>
                    </a:lnTo>
                    <a:lnTo>
                      <a:pt x="212" y="138"/>
                    </a:lnTo>
                    <a:lnTo>
                      <a:pt x="220" y="136"/>
                    </a:lnTo>
                    <a:lnTo>
                      <a:pt x="228" y="134"/>
                    </a:lnTo>
                    <a:lnTo>
                      <a:pt x="236" y="131"/>
                    </a:lnTo>
                    <a:lnTo>
                      <a:pt x="243" y="127"/>
                    </a:lnTo>
                    <a:lnTo>
                      <a:pt x="249" y="122"/>
                    </a:lnTo>
                    <a:lnTo>
                      <a:pt x="255" y="116"/>
                    </a:lnTo>
                    <a:lnTo>
                      <a:pt x="259" y="110"/>
                    </a:lnTo>
                    <a:lnTo>
                      <a:pt x="263" y="104"/>
                    </a:lnTo>
                    <a:lnTo>
                      <a:pt x="263" y="104"/>
                    </a:lnTo>
                    <a:lnTo>
                      <a:pt x="267" y="104"/>
                    </a:lnTo>
                    <a:lnTo>
                      <a:pt x="267" y="104"/>
                    </a:lnTo>
                    <a:lnTo>
                      <a:pt x="271" y="110"/>
                    </a:lnTo>
                    <a:lnTo>
                      <a:pt x="277" y="116"/>
                    </a:lnTo>
                    <a:lnTo>
                      <a:pt x="284" y="123"/>
                    </a:lnTo>
                    <a:lnTo>
                      <a:pt x="292" y="127"/>
                    </a:lnTo>
                    <a:lnTo>
                      <a:pt x="302" y="131"/>
                    </a:lnTo>
                    <a:lnTo>
                      <a:pt x="312" y="133"/>
                    </a:lnTo>
                    <a:lnTo>
                      <a:pt x="323" y="135"/>
                    </a:lnTo>
                    <a:lnTo>
                      <a:pt x="333" y="136"/>
                    </a:lnTo>
                    <a:lnTo>
                      <a:pt x="344" y="136"/>
                    </a:lnTo>
                    <a:lnTo>
                      <a:pt x="354" y="135"/>
                    </a:lnTo>
                    <a:lnTo>
                      <a:pt x="364" y="132"/>
                    </a:lnTo>
                    <a:lnTo>
                      <a:pt x="372" y="129"/>
                    </a:lnTo>
                    <a:lnTo>
                      <a:pt x="381" y="125"/>
                    </a:lnTo>
                    <a:lnTo>
                      <a:pt x="387" y="118"/>
                    </a:lnTo>
                    <a:lnTo>
                      <a:pt x="391" y="111"/>
                    </a:lnTo>
                    <a:lnTo>
                      <a:pt x="394" y="103"/>
                    </a:lnTo>
                    <a:lnTo>
                      <a:pt x="394" y="103"/>
                    </a:lnTo>
                    <a:lnTo>
                      <a:pt x="394" y="103"/>
                    </a:lnTo>
                    <a:lnTo>
                      <a:pt x="394" y="103"/>
                    </a:lnTo>
                    <a:lnTo>
                      <a:pt x="394" y="107"/>
                    </a:lnTo>
                    <a:lnTo>
                      <a:pt x="395" y="111"/>
                    </a:lnTo>
                    <a:lnTo>
                      <a:pt x="399" y="118"/>
                    </a:lnTo>
                    <a:lnTo>
                      <a:pt x="404" y="126"/>
                    </a:lnTo>
                    <a:lnTo>
                      <a:pt x="410" y="131"/>
                    </a:lnTo>
                    <a:lnTo>
                      <a:pt x="420" y="136"/>
                    </a:lnTo>
                    <a:lnTo>
                      <a:pt x="429" y="141"/>
                    </a:lnTo>
                    <a:lnTo>
                      <a:pt x="439" y="144"/>
                    </a:lnTo>
                    <a:lnTo>
                      <a:pt x="450" y="146"/>
                    </a:lnTo>
                    <a:lnTo>
                      <a:pt x="462" y="147"/>
                    </a:lnTo>
                    <a:lnTo>
                      <a:pt x="473" y="147"/>
                    </a:lnTo>
                    <a:lnTo>
                      <a:pt x="485" y="147"/>
                    </a:lnTo>
                    <a:lnTo>
                      <a:pt x="495" y="145"/>
                    </a:lnTo>
                    <a:lnTo>
                      <a:pt x="505" y="143"/>
                    </a:lnTo>
                    <a:lnTo>
                      <a:pt x="514" y="139"/>
                    </a:lnTo>
                    <a:lnTo>
                      <a:pt x="521" y="135"/>
                    </a:lnTo>
                    <a:lnTo>
                      <a:pt x="528" y="131"/>
                    </a:lnTo>
                    <a:lnTo>
                      <a:pt x="528" y="131"/>
                    </a:lnTo>
                    <a:lnTo>
                      <a:pt x="532" y="141"/>
                    </a:lnTo>
                    <a:lnTo>
                      <a:pt x="538" y="148"/>
                    </a:lnTo>
                    <a:lnTo>
                      <a:pt x="546" y="154"/>
                    </a:lnTo>
                    <a:lnTo>
                      <a:pt x="554" y="159"/>
                    </a:lnTo>
                    <a:lnTo>
                      <a:pt x="562" y="163"/>
                    </a:lnTo>
                    <a:lnTo>
                      <a:pt x="573" y="165"/>
                    </a:lnTo>
                    <a:lnTo>
                      <a:pt x="583" y="166"/>
                    </a:lnTo>
                    <a:lnTo>
                      <a:pt x="595" y="166"/>
                    </a:lnTo>
                    <a:lnTo>
                      <a:pt x="595" y="166"/>
                    </a:lnTo>
                    <a:lnTo>
                      <a:pt x="596" y="167"/>
                    </a:lnTo>
                    <a:lnTo>
                      <a:pt x="596" y="167"/>
                    </a:lnTo>
                    <a:lnTo>
                      <a:pt x="590" y="170"/>
                    </a:lnTo>
                    <a:lnTo>
                      <a:pt x="586" y="175"/>
                    </a:lnTo>
                    <a:lnTo>
                      <a:pt x="581" y="182"/>
                    </a:lnTo>
                    <a:lnTo>
                      <a:pt x="578" y="189"/>
                    </a:lnTo>
                    <a:lnTo>
                      <a:pt x="576" y="196"/>
                    </a:lnTo>
                    <a:lnTo>
                      <a:pt x="575" y="206"/>
                    </a:lnTo>
                    <a:lnTo>
                      <a:pt x="574" y="214"/>
                    </a:lnTo>
                    <a:lnTo>
                      <a:pt x="574" y="224"/>
                    </a:lnTo>
                    <a:lnTo>
                      <a:pt x="577" y="242"/>
                    </a:lnTo>
                    <a:lnTo>
                      <a:pt x="581" y="261"/>
                    </a:lnTo>
                    <a:lnTo>
                      <a:pt x="584" y="270"/>
                    </a:lnTo>
                    <a:lnTo>
                      <a:pt x="588" y="278"/>
                    </a:lnTo>
                    <a:lnTo>
                      <a:pt x="592" y="286"/>
                    </a:lnTo>
                    <a:lnTo>
                      <a:pt x="596" y="292"/>
                    </a:lnTo>
                    <a:lnTo>
                      <a:pt x="596" y="292"/>
                    </a:lnTo>
                    <a:lnTo>
                      <a:pt x="593" y="295"/>
                    </a:lnTo>
                    <a:lnTo>
                      <a:pt x="593" y="295"/>
                    </a:lnTo>
                    <a:lnTo>
                      <a:pt x="586" y="293"/>
                    </a:lnTo>
                    <a:lnTo>
                      <a:pt x="577" y="292"/>
                    </a:lnTo>
                    <a:lnTo>
                      <a:pt x="561" y="292"/>
                    </a:lnTo>
                    <a:lnTo>
                      <a:pt x="545" y="295"/>
                    </a:lnTo>
                    <a:lnTo>
                      <a:pt x="529" y="299"/>
                    </a:lnTo>
                    <a:lnTo>
                      <a:pt x="521" y="302"/>
                    </a:lnTo>
                    <a:lnTo>
                      <a:pt x="514" y="305"/>
                    </a:lnTo>
                    <a:lnTo>
                      <a:pt x="508" y="310"/>
                    </a:lnTo>
                    <a:lnTo>
                      <a:pt x="503" y="314"/>
                    </a:lnTo>
                    <a:lnTo>
                      <a:pt x="498" y="319"/>
                    </a:lnTo>
                    <a:lnTo>
                      <a:pt x="495" y="324"/>
                    </a:lnTo>
                    <a:lnTo>
                      <a:pt x="492" y="331"/>
                    </a:lnTo>
                    <a:lnTo>
                      <a:pt x="491" y="337"/>
                    </a:lnTo>
                    <a:lnTo>
                      <a:pt x="491" y="337"/>
                    </a:lnTo>
                    <a:lnTo>
                      <a:pt x="485" y="340"/>
                    </a:lnTo>
                    <a:lnTo>
                      <a:pt x="485" y="340"/>
                    </a:lnTo>
                    <a:lnTo>
                      <a:pt x="480" y="338"/>
                    </a:lnTo>
                    <a:lnTo>
                      <a:pt x="476" y="335"/>
                    </a:lnTo>
                    <a:lnTo>
                      <a:pt x="466" y="332"/>
                    </a:lnTo>
                    <a:lnTo>
                      <a:pt x="455" y="331"/>
                    </a:lnTo>
                    <a:lnTo>
                      <a:pt x="443" y="330"/>
                    </a:lnTo>
                    <a:lnTo>
                      <a:pt x="430" y="332"/>
                    </a:lnTo>
                    <a:lnTo>
                      <a:pt x="416" y="334"/>
                    </a:lnTo>
                    <a:lnTo>
                      <a:pt x="404" y="338"/>
                    </a:lnTo>
                    <a:lnTo>
                      <a:pt x="391" y="342"/>
                    </a:lnTo>
                    <a:lnTo>
                      <a:pt x="380" y="349"/>
                    </a:lnTo>
                    <a:lnTo>
                      <a:pt x="369" y="355"/>
                    </a:lnTo>
                    <a:lnTo>
                      <a:pt x="361" y="361"/>
                    </a:lnTo>
                    <a:lnTo>
                      <a:pt x="354" y="369"/>
                    </a:lnTo>
                    <a:lnTo>
                      <a:pt x="350" y="377"/>
                    </a:lnTo>
                    <a:lnTo>
                      <a:pt x="349" y="381"/>
                    </a:lnTo>
                    <a:lnTo>
                      <a:pt x="349" y="385"/>
                    </a:lnTo>
                    <a:lnTo>
                      <a:pt x="349" y="390"/>
                    </a:lnTo>
                    <a:lnTo>
                      <a:pt x="350" y="394"/>
                    </a:lnTo>
                    <a:lnTo>
                      <a:pt x="352" y="398"/>
                    </a:lnTo>
                    <a:lnTo>
                      <a:pt x="355" y="402"/>
                    </a:lnTo>
                    <a:lnTo>
                      <a:pt x="355" y="402"/>
                    </a:lnTo>
                    <a:lnTo>
                      <a:pt x="355" y="402"/>
                    </a:lnTo>
                    <a:lnTo>
                      <a:pt x="355" y="402"/>
                    </a:lnTo>
                    <a:lnTo>
                      <a:pt x="350" y="399"/>
                    </a:lnTo>
                    <a:lnTo>
                      <a:pt x="345" y="397"/>
                    </a:lnTo>
                    <a:lnTo>
                      <a:pt x="341" y="396"/>
                    </a:lnTo>
                    <a:lnTo>
                      <a:pt x="335" y="396"/>
                    </a:lnTo>
                    <a:lnTo>
                      <a:pt x="331" y="397"/>
                    </a:lnTo>
                    <a:lnTo>
                      <a:pt x="326" y="399"/>
                    </a:lnTo>
                    <a:lnTo>
                      <a:pt x="322" y="401"/>
                    </a:lnTo>
                    <a:lnTo>
                      <a:pt x="318" y="404"/>
                    </a:lnTo>
                    <a:lnTo>
                      <a:pt x="309" y="412"/>
                    </a:lnTo>
                    <a:lnTo>
                      <a:pt x="302" y="421"/>
                    </a:lnTo>
                    <a:lnTo>
                      <a:pt x="296" y="433"/>
                    </a:lnTo>
                    <a:lnTo>
                      <a:pt x="290" y="444"/>
                    </a:lnTo>
                    <a:lnTo>
                      <a:pt x="286" y="458"/>
                    </a:lnTo>
                    <a:lnTo>
                      <a:pt x="284" y="470"/>
                    </a:lnTo>
                    <a:lnTo>
                      <a:pt x="284" y="484"/>
                    </a:lnTo>
                    <a:lnTo>
                      <a:pt x="286" y="497"/>
                    </a:lnTo>
                    <a:lnTo>
                      <a:pt x="288" y="503"/>
                    </a:lnTo>
                    <a:lnTo>
                      <a:pt x="290" y="508"/>
                    </a:lnTo>
                    <a:lnTo>
                      <a:pt x="293" y="514"/>
                    </a:lnTo>
                    <a:lnTo>
                      <a:pt x="297" y="519"/>
                    </a:lnTo>
                    <a:lnTo>
                      <a:pt x="301" y="523"/>
                    </a:lnTo>
                    <a:lnTo>
                      <a:pt x="306" y="526"/>
                    </a:lnTo>
                    <a:lnTo>
                      <a:pt x="311" y="530"/>
                    </a:lnTo>
                    <a:lnTo>
                      <a:pt x="318" y="532"/>
                    </a:lnTo>
                    <a:lnTo>
                      <a:pt x="318" y="532"/>
                    </a:lnTo>
                    <a:lnTo>
                      <a:pt x="318" y="535"/>
                    </a:lnTo>
                    <a:lnTo>
                      <a:pt x="317" y="537"/>
                    </a:lnTo>
                    <a:lnTo>
                      <a:pt x="312" y="539"/>
                    </a:lnTo>
                    <a:lnTo>
                      <a:pt x="308" y="542"/>
                    </a:lnTo>
                    <a:lnTo>
                      <a:pt x="304" y="544"/>
                    </a:lnTo>
                    <a:lnTo>
                      <a:pt x="304" y="544"/>
                    </a:lnTo>
                    <a:lnTo>
                      <a:pt x="298" y="550"/>
                    </a:lnTo>
                    <a:lnTo>
                      <a:pt x="292" y="558"/>
                    </a:lnTo>
                    <a:lnTo>
                      <a:pt x="289" y="566"/>
                    </a:lnTo>
                    <a:lnTo>
                      <a:pt x="286" y="574"/>
                    </a:lnTo>
                    <a:lnTo>
                      <a:pt x="286" y="574"/>
                    </a:lnTo>
                    <a:lnTo>
                      <a:pt x="285" y="580"/>
                    </a:lnTo>
                    <a:lnTo>
                      <a:pt x="285" y="587"/>
                    </a:lnTo>
                    <a:lnTo>
                      <a:pt x="286" y="607"/>
                    </a:lnTo>
                    <a:lnTo>
                      <a:pt x="289" y="631"/>
                    </a:lnTo>
                    <a:lnTo>
                      <a:pt x="293" y="656"/>
                    </a:lnTo>
                    <a:lnTo>
                      <a:pt x="300" y="682"/>
                    </a:lnTo>
                    <a:lnTo>
                      <a:pt x="304" y="693"/>
                    </a:lnTo>
                    <a:lnTo>
                      <a:pt x="308" y="704"/>
                    </a:lnTo>
                    <a:lnTo>
                      <a:pt x="312" y="713"/>
                    </a:lnTo>
                    <a:lnTo>
                      <a:pt x="318" y="720"/>
                    </a:lnTo>
                    <a:lnTo>
                      <a:pt x="323" y="726"/>
                    </a:lnTo>
                    <a:lnTo>
                      <a:pt x="328" y="729"/>
                    </a:lnTo>
                    <a:lnTo>
                      <a:pt x="328" y="729"/>
                    </a:lnTo>
                    <a:lnTo>
                      <a:pt x="333" y="731"/>
                    </a:lnTo>
                    <a:lnTo>
                      <a:pt x="339" y="732"/>
                    </a:lnTo>
                    <a:lnTo>
                      <a:pt x="349" y="732"/>
                    </a:lnTo>
                    <a:lnTo>
                      <a:pt x="358" y="732"/>
                    </a:lnTo>
                    <a:lnTo>
                      <a:pt x="361" y="731"/>
                    </a:lnTo>
                    <a:lnTo>
                      <a:pt x="361" y="731"/>
                    </a:lnTo>
                    <a:lnTo>
                      <a:pt x="366" y="730"/>
                    </a:lnTo>
                    <a:lnTo>
                      <a:pt x="370" y="728"/>
                    </a:lnTo>
                    <a:lnTo>
                      <a:pt x="379" y="724"/>
                    </a:lnTo>
                    <a:lnTo>
                      <a:pt x="386" y="716"/>
                    </a:lnTo>
                    <a:lnTo>
                      <a:pt x="392" y="708"/>
                    </a:lnTo>
                    <a:lnTo>
                      <a:pt x="397" y="698"/>
                    </a:lnTo>
                    <a:lnTo>
                      <a:pt x="402" y="688"/>
                    </a:lnTo>
                    <a:lnTo>
                      <a:pt x="406" y="677"/>
                    </a:lnTo>
                    <a:lnTo>
                      <a:pt x="409" y="666"/>
                    </a:lnTo>
                    <a:lnTo>
                      <a:pt x="413" y="643"/>
                    </a:lnTo>
                    <a:lnTo>
                      <a:pt x="416" y="622"/>
                    </a:lnTo>
                    <a:lnTo>
                      <a:pt x="417" y="605"/>
                    </a:lnTo>
                    <a:lnTo>
                      <a:pt x="417" y="594"/>
                    </a:lnTo>
                    <a:lnTo>
                      <a:pt x="417" y="594"/>
                    </a:lnTo>
                    <a:lnTo>
                      <a:pt x="417" y="585"/>
                    </a:lnTo>
                    <a:lnTo>
                      <a:pt x="415" y="575"/>
                    </a:lnTo>
                    <a:lnTo>
                      <a:pt x="412" y="566"/>
                    </a:lnTo>
                    <a:lnTo>
                      <a:pt x="408" y="558"/>
                    </a:lnTo>
                    <a:lnTo>
                      <a:pt x="408" y="558"/>
                    </a:lnTo>
                    <a:lnTo>
                      <a:pt x="406" y="554"/>
                    </a:lnTo>
                    <a:lnTo>
                      <a:pt x="403" y="551"/>
                    </a:lnTo>
                    <a:lnTo>
                      <a:pt x="394" y="544"/>
                    </a:lnTo>
                    <a:lnTo>
                      <a:pt x="387" y="538"/>
                    </a:lnTo>
                    <a:lnTo>
                      <a:pt x="385" y="536"/>
                    </a:lnTo>
                    <a:lnTo>
                      <a:pt x="384" y="532"/>
                    </a:lnTo>
                    <a:lnTo>
                      <a:pt x="384" y="532"/>
                    </a:lnTo>
                    <a:lnTo>
                      <a:pt x="391" y="530"/>
                    </a:lnTo>
                    <a:lnTo>
                      <a:pt x="396" y="527"/>
                    </a:lnTo>
                    <a:lnTo>
                      <a:pt x="402" y="523"/>
                    </a:lnTo>
                    <a:lnTo>
                      <a:pt x="406" y="519"/>
                    </a:lnTo>
                    <a:lnTo>
                      <a:pt x="410" y="514"/>
                    </a:lnTo>
                    <a:lnTo>
                      <a:pt x="412" y="508"/>
                    </a:lnTo>
                    <a:lnTo>
                      <a:pt x="415" y="503"/>
                    </a:lnTo>
                    <a:lnTo>
                      <a:pt x="416" y="498"/>
                    </a:lnTo>
                    <a:lnTo>
                      <a:pt x="418" y="485"/>
                    </a:lnTo>
                    <a:lnTo>
                      <a:pt x="417" y="474"/>
                    </a:lnTo>
                    <a:lnTo>
                      <a:pt x="415" y="462"/>
                    </a:lnTo>
                    <a:lnTo>
                      <a:pt x="411" y="452"/>
                    </a:lnTo>
                    <a:lnTo>
                      <a:pt x="411" y="452"/>
                    </a:lnTo>
                    <a:lnTo>
                      <a:pt x="417" y="446"/>
                    </a:lnTo>
                    <a:lnTo>
                      <a:pt x="417" y="446"/>
                    </a:lnTo>
                    <a:lnTo>
                      <a:pt x="424" y="448"/>
                    </a:lnTo>
                    <a:lnTo>
                      <a:pt x="431" y="450"/>
                    </a:lnTo>
                    <a:lnTo>
                      <a:pt x="439" y="450"/>
                    </a:lnTo>
                    <a:lnTo>
                      <a:pt x="448" y="450"/>
                    </a:lnTo>
                    <a:lnTo>
                      <a:pt x="456" y="449"/>
                    </a:lnTo>
                    <a:lnTo>
                      <a:pt x="465" y="447"/>
                    </a:lnTo>
                    <a:lnTo>
                      <a:pt x="472" y="445"/>
                    </a:lnTo>
                    <a:lnTo>
                      <a:pt x="480" y="442"/>
                    </a:lnTo>
                    <a:lnTo>
                      <a:pt x="488" y="438"/>
                    </a:lnTo>
                    <a:lnTo>
                      <a:pt x="494" y="434"/>
                    </a:lnTo>
                    <a:lnTo>
                      <a:pt x="500" y="428"/>
                    </a:lnTo>
                    <a:lnTo>
                      <a:pt x="505" y="422"/>
                    </a:lnTo>
                    <a:lnTo>
                      <a:pt x="509" y="417"/>
                    </a:lnTo>
                    <a:lnTo>
                      <a:pt x="512" y="409"/>
                    </a:lnTo>
                    <a:lnTo>
                      <a:pt x="513" y="403"/>
                    </a:lnTo>
                    <a:lnTo>
                      <a:pt x="512" y="396"/>
                    </a:lnTo>
                    <a:lnTo>
                      <a:pt x="512" y="396"/>
                    </a:lnTo>
                    <a:lnTo>
                      <a:pt x="514" y="395"/>
                    </a:lnTo>
                    <a:lnTo>
                      <a:pt x="514" y="395"/>
                    </a:lnTo>
                    <a:lnTo>
                      <a:pt x="518" y="399"/>
                    </a:lnTo>
                    <a:lnTo>
                      <a:pt x="522" y="402"/>
                    </a:lnTo>
                    <a:lnTo>
                      <a:pt x="527" y="404"/>
                    </a:lnTo>
                    <a:lnTo>
                      <a:pt x="532" y="407"/>
                    </a:lnTo>
                    <a:lnTo>
                      <a:pt x="544" y="409"/>
                    </a:lnTo>
                    <a:lnTo>
                      <a:pt x="556" y="411"/>
                    </a:lnTo>
                    <a:lnTo>
                      <a:pt x="569" y="409"/>
                    </a:lnTo>
                    <a:lnTo>
                      <a:pt x="582" y="406"/>
                    </a:lnTo>
                    <a:lnTo>
                      <a:pt x="595" y="402"/>
                    </a:lnTo>
                    <a:lnTo>
                      <a:pt x="609" y="397"/>
                    </a:lnTo>
                    <a:lnTo>
                      <a:pt x="620" y="391"/>
                    </a:lnTo>
                    <a:lnTo>
                      <a:pt x="631" y="383"/>
                    </a:lnTo>
                    <a:lnTo>
                      <a:pt x="640" y="375"/>
                    </a:lnTo>
                    <a:lnTo>
                      <a:pt x="646" y="366"/>
                    </a:lnTo>
                    <a:lnTo>
                      <a:pt x="652" y="357"/>
                    </a:lnTo>
                    <a:lnTo>
                      <a:pt x="653" y="353"/>
                    </a:lnTo>
                    <a:lnTo>
                      <a:pt x="654" y="348"/>
                    </a:lnTo>
                    <a:lnTo>
                      <a:pt x="653" y="343"/>
                    </a:lnTo>
                    <a:lnTo>
                      <a:pt x="652" y="339"/>
                    </a:lnTo>
                    <a:lnTo>
                      <a:pt x="651" y="334"/>
                    </a:lnTo>
                    <a:lnTo>
                      <a:pt x="648" y="330"/>
                    </a:lnTo>
                    <a:lnTo>
                      <a:pt x="648" y="330"/>
                    </a:lnTo>
                    <a:lnTo>
                      <a:pt x="650" y="328"/>
                    </a:lnTo>
                    <a:lnTo>
                      <a:pt x="650" y="328"/>
                    </a:lnTo>
                    <a:lnTo>
                      <a:pt x="658" y="329"/>
                    </a:lnTo>
                    <a:lnTo>
                      <a:pt x="665" y="327"/>
                    </a:lnTo>
                    <a:lnTo>
                      <a:pt x="671" y="323"/>
                    </a:lnTo>
                    <a:lnTo>
                      <a:pt x="676" y="317"/>
                    </a:lnTo>
                    <a:lnTo>
                      <a:pt x="680" y="310"/>
                    </a:lnTo>
                    <a:lnTo>
                      <a:pt x="684" y="301"/>
                    </a:lnTo>
                    <a:lnTo>
                      <a:pt x="687" y="292"/>
                    </a:lnTo>
                    <a:lnTo>
                      <a:pt x="690" y="282"/>
                    </a:lnTo>
                    <a:lnTo>
                      <a:pt x="693" y="260"/>
                    </a:lnTo>
                    <a:lnTo>
                      <a:pt x="694" y="239"/>
                    </a:lnTo>
                    <a:lnTo>
                      <a:pt x="694" y="219"/>
                    </a:lnTo>
                    <a:lnTo>
                      <a:pt x="694" y="205"/>
                    </a:lnTo>
                    <a:lnTo>
                      <a:pt x="694" y="205"/>
                    </a:lnTo>
                    <a:lnTo>
                      <a:pt x="694" y="206"/>
                    </a:lnTo>
                    <a:lnTo>
                      <a:pt x="694" y="205"/>
                    </a:lnTo>
                    <a:lnTo>
                      <a:pt x="694" y="205"/>
                    </a:lnTo>
                    <a:close/>
                  </a:path>
                </a:pathLst>
              </a:custGeom>
              <a:solidFill>
                <a:srgbClr val="F99F2B">
                  <a:lumMod val="75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sp>
          <p:nvSpPr>
            <p:cNvPr id="106" name="Freeform 19">
              <a:extLst>
                <a:ext uri="{FF2B5EF4-FFF2-40B4-BE49-F238E27FC236}">
                  <a16:creationId xmlns:a16="http://schemas.microsoft.com/office/drawing/2014/main" id="{A17EC8AD-2A85-4ED3-A817-973C082550E1}"/>
                </a:ext>
              </a:extLst>
            </p:cNvPr>
            <p:cNvSpPr>
              <a:spLocks/>
            </p:cNvSpPr>
            <p:nvPr/>
          </p:nvSpPr>
          <p:spPr bwMode="auto">
            <a:xfrm>
              <a:off x="5973764" y="2624061"/>
              <a:ext cx="577537" cy="331808"/>
            </a:xfrm>
            <a:custGeom>
              <a:avLst/>
              <a:gdLst>
                <a:gd name="T0" fmla="*/ 758 w 785"/>
                <a:gd name="T1" fmla="*/ 67 h 451"/>
                <a:gd name="T2" fmla="*/ 780 w 785"/>
                <a:gd name="T3" fmla="*/ 83 h 451"/>
                <a:gd name="T4" fmla="*/ 785 w 785"/>
                <a:gd name="T5" fmla="*/ 94 h 451"/>
                <a:gd name="T6" fmla="*/ 782 w 785"/>
                <a:gd name="T7" fmla="*/ 107 h 451"/>
                <a:gd name="T8" fmla="*/ 776 w 785"/>
                <a:gd name="T9" fmla="*/ 116 h 451"/>
                <a:gd name="T10" fmla="*/ 728 w 785"/>
                <a:gd name="T11" fmla="*/ 161 h 451"/>
                <a:gd name="T12" fmla="*/ 671 w 785"/>
                <a:gd name="T13" fmla="*/ 196 h 451"/>
                <a:gd name="T14" fmla="*/ 609 w 785"/>
                <a:gd name="T15" fmla="*/ 223 h 451"/>
                <a:gd name="T16" fmla="*/ 544 w 785"/>
                <a:gd name="T17" fmla="*/ 239 h 451"/>
                <a:gd name="T18" fmla="*/ 479 w 785"/>
                <a:gd name="T19" fmla="*/ 247 h 451"/>
                <a:gd name="T20" fmla="*/ 451 w 785"/>
                <a:gd name="T21" fmla="*/ 248 h 451"/>
                <a:gd name="T22" fmla="*/ 438 w 785"/>
                <a:gd name="T23" fmla="*/ 243 h 451"/>
                <a:gd name="T24" fmla="*/ 425 w 785"/>
                <a:gd name="T25" fmla="*/ 227 h 451"/>
                <a:gd name="T26" fmla="*/ 419 w 785"/>
                <a:gd name="T27" fmla="*/ 192 h 451"/>
                <a:gd name="T28" fmla="*/ 406 w 785"/>
                <a:gd name="T29" fmla="*/ 219 h 451"/>
                <a:gd name="T30" fmla="*/ 389 w 785"/>
                <a:gd name="T31" fmla="*/ 258 h 451"/>
                <a:gd name="T32" fmla="*/ 342 w 785"/>
                <a:gd name="T33" fmla="*/ 318 h 451"/>
                <a:gd name="T34" fmla="*/ 285 w 785"/>
                <a:gd name="T35" fmla="*/ 367 h 451"/>
                <a:gd name="T36" fmla="*/ 242 w 785"/>
                <a:gd name="T37" fmla="*/ 394 h 451"/>
                <a:gd name="T38" fmla="*/ 174 w 785"/>
                <a:gd name="T39" fmla="*/ 429 h 451"/>
                <a:gd name="T40" fmla="*/ 131 w 785"/>
                <a:gd name="T41" fmla="*/ 444 h 451"/>
                <a:gd name="T42" fmla="*/ 100 w 785"/>
                <a:gd name="T43" fmla="*/ 451 h 451"/>
                <a:gd name="T44" fmla="*/ 74 w 785"/>
                <a:gd name="T45" fmla="*/ 444 h 451"/>
                <a:gd name="T46" fmla="*/ 65 w 785"/>
                <a:gd name="T47" fmla="*/ 437 h 451"/>
                <a:gd name="T48" fmla="*/ 39 w 785"/>
                <a:gd name="T49" fmla="*/ 403 h 451"/>
                <a:gd name="T50" fmla="*/ 17 w 785"/>
                <a:gd name="T51" fmla="*/ 351 h 451"/>
                <a:gd name="T52" fmla="*/ 9 w 785"/>
                <a:gd name="T53" fmla="*/ 322 h 451"/>
                <a:gd name="T54" fmla="*/ 0 w 785"/>
                <a:gd name="T55" fmla="*/ 237 h 451"/>
                <a:gd name="T56" fmla="*/ 2 w 785"/>
                <a:gd name="T57" fmla="*/ 186 h 451"/>
                <a:gd name="T58" fmla="*/ 12 w 785"/>
                <a:gd name="T59" fmla="*/ 135 h 451"/>
                <a:gd name="T60" fmla="*/ 33 w 785"/>
                <a:gd name="T61" fmla="*/ 88 h 451"/>
                <a:gd name="T62" fmla="*/ 53 w 785"/>
                <a:gd name="T63" fmla="*/ 59 h 451"/>
                <a:gd name="T64" fmla="*/ 82 w 785"/>
                <a:gd name="T65" fmla="*/ 33 h 451"/>
                <a:gd name="T66" fmla="*/ 112 w 785"/>
                <a:gd name="T67" fmla="*/ 17 h 451"/>
                <a:gd name="T68" fmla="*/ 158 w 785"/>
                <a:gd name="T69" fmla="*/ 5 h 451"/>
                <a:gd name="T70" fmla="*/ 231 w 785"/>
                <a:gd name="T71" fmla="*/ 0 h 451"/>
                <a:gd name="T72" fmla="*/ 346 w 785"/>
                <a:gd name="T73" fmla="*/ 7 h 451"/>
                <a:gd name="T74" fmla="*/ 429 w 785"/>
                <a:gd name="T75" fmla="*/ 19 h 451"/>
                <a:gd name="T76" fmla="*/ 447 w 785"/>
                <a:gd name="T77" fmla="*/ 25 h 451"/>
                <a:gd name="T78" fmla="*/ 429 w 785"/>
                <a:gd name="T79" fmla="*/ 130 h 451"/>
                <a:gd name="T80" fmla="*/ 443 w 785"/>
                <a:gd name="T81" fmla="*/ 92 h 451"/>
                <a:gd name="T82" fmla="*/ 463 w 785"/>
                <a:gd name="T83" fmla="*/ 56 h 451"/>
                <a:gd name="T84" fmla="*/ 481 w 785"/>
                <a:gd name="T85" fmla="*/ 36 h 451"/>
                <a:gd name="T86" fmla="*/ 500 w 785"/>
                <a:gd name="T87" fmla="*/ 23 h 451"/>
                <a:gd name="T88" fmla="*/ 539 w 785"/>
                <a:gd name="T89" fmla="*/ 16 h 451"/>
                <a:gd name="T90" fmla="*/ 602 w 785"/>
                <a:gd name="T91" fmla="*/ 19 h 451"/>
                <a:gd name="T92" fmla="*/ 639 w 785"/>
                <a:gd name="T93" fmla="*/ 26 h 451"/>
                <a:gd name="T94" fmla="*/ 712 w 785"/>
                <a:gd name="T95" fmla="*/ 49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 h="451">
                  <a:moveTo>
                    <a:pt x="748" y="63"/>
                  </a:moveTo>
                  <a:lnTo>
                    <a:pt x="748" y="63"/>
                  </a:lnTo>
                  <a:lnTo>
                    <a:pt x="758" y="67"/>
                  </a:lnTo>
                  <a:lnTo>
                    <a:pt x="766" y="72"/>
                  </a:lnTo>
                  <a:lnTo>
                    <a:pt x="775" y="78"/>
                  </a:lnTo>
                  <a:lnTo>
                    <a:pt x="780" y="83"/>
                  </a:lnTo>
                  <a:lnTo>
                    <a:pt x="783" y="87"/>
                  </a:lnTo>
                  <a:lnTo>
                    <a:pt x="784" y="90"/>
                  </a:lnTo>
                  <a:lnTo>
                    <a:pt x="785" y="94"/>
                  </a:lnTo>
                  <a:lnTo>
                    <a:pt x="785" y="98"/>
                  </a:lnTo>
                  <a:lnTo>
                    <a:pt x="784" y="102"/>
                  </a:lnTo>
                  <a:lnTo>
                    <a:pt x="782" y="107"/>
                  </a:lnTo>
                  <a:lnTo>
                    <a:pt x="779" y="111"/>
                  </a:lnTo>
                  <a:lnTo>
                    <a:pt x="776" y="116"/>
                  </a:lnTo>
                  <a:lnTo>
                    <a:pt x="776" y="116"/>
                  </a:lnTo>
                  <a:lnTo>
                    <a:pt x="760" y="132"/>
                  </a:lnTo>
                  <a:lnTo>
                    <a:pt x="744" y="147"/>
                  </a:lnTo>
                  <a:lnTo>
                    <a:pt x="728" y="161"/>
                  </a:lnTo>
                  <a:lnTo>
                    <a:pt x="710" y="174"/>
                  </a:lnTo>
                  <a:lnTo>
                    <a:pt x="691" y="186"/>
                  </a:lnTo>
                  <a:lnTo>
                    <a:pt x="671" y="196"/>
                  </a:lnTo>
                  <a:lnTo>
                    <a:pt x="651" y="206"/>
                  </a:lnTo>
                  <a:lnTo>
                    <a:pt x="630" y="214"/>
                  </a:lnTo>
                  <a:lnTo>
                    <a:pt x="609" y="223"/>
                  </a:lnTo>
                  <a:lnTo>
                    <a:pt x="588" y="229"/>
                  </a:lnTo>
                  <a:lnTo>
                    <a:pt x="566" y="234"/>
                  </a:lnTo>
                  <a:lnTo>
                    <a:pt x="544" y="239"/>
                  </a:lnTo>
                  <a:lnTo>
                    <a:pt x="522" y="243"/>
                  </a:lnTo>
                  <a:lnTo>
                    <a:pt x="500" y="246"/>
                  </a:lnTo>
                  <a:lnTo>
                    <a:pt x="479" y="247"/>
                  </a:lnTo>
                  <a:lnTo>
                    <a:pt x="457" y="248"/>
                  </a:lnTo>
                  <a:lnTo>
                    <a:pt x="457" y="248"/>
                  </a:lnTo>
                  <a:lnTo>
                    <a:pt x="451" y="248"/>
                  </a:lnTo>
                  <a:lnTo>
                    <a:pt x="447" y="247"/>
                  </a:lnTo>
                  <a:lnTo>
                    <a:pt x="442" y="245"/>
                  </a:lnTo>
                  <a:lnTo>
                    <a:pt x="438" y="243"/>
                  </a:lnTo>
                  <a:lnTo>
                    <a:pt x="435" y="239"/>
                  </a:lnTo>
                  <a:lnTo>
                    <a:pt x="431" y="235"/>
                  </a:lnTo>
                  <a:lnTo>
                    <a:pt x="425" y="227"/>
                  </a:lnTo>
                  <a:lnTo>
                    <a:pt x="422" y="216"/>
                  </a:lnTo>
                  <a:lnTo>
                    <a:pt x="420" y="205"/>
                  </a:lnTo>
                  <a:lnTo>
                    <a:pt x="419" y="192"/>
                  </a:lnTo>
                  <a:lnTo>
                    <a:pt x="420" y="180"/>
                  </a:lnTo>
                  <a:lnTo>
                    <a:pt x="420" y="180"/>
                  </a:lnTo>
                  <a:lnTo>
                    <a:pt x="406" y="219"/>
                  </a:lnTo>
                  <a:lnTo>
                    <a:pt x="399" y="239"/>
                  </a:lnTo>
                  <a:lnTo>
                    <a:pt x="389" y="258"/>
                  </a:lnTo>
                  <a:lnTo>
                    <a:pt x="389" y="258"/>
                  </a:lnTo>
                  <a:lnTo>
                    <a:pt x="375" y="279"/>
                  </a:lnTo>
                  <a:lnTo>
                    <a:pt x="360" y="299"/>
                  </a:lnTo>
                  <a:lnTo>
                    <a:pt x="342" y="318"/>
                  </a:lnTo>
                  <a:lnTo>
                    <a:pt x="324" y="335"/>
                  </a:lnTo>
                  <a:lnTo>
                    <a:pt x="305" y="352"/>
                  </a:lnTo>
                  <a:lnTo>
                    <a:pt x="285" y="367"/>
                  </a:lnTo>
                  <a:lnTo>
                    <a:pt x="264" y="380"/>
                  </a:lnTo>
                  <a:lnTo>
                    <a:pt x="242" y="394"/>
                  </a:lnTo>
                  <a:lnTo>
                    <a:pt x="242" y="394"/>
                  </a:lnTo>
                  <a:lnTo>
                    <a:pt x="220" y="406"/>
                  </a:lnTo>
                  <a:lnTo>
                    <a:pt x="197" y="418"/>
                  </a:lnTo>
                  <a:lnTo>
                    <a:pt x="174" y="429"/>
                  </a:lnTo>
                  <a:lnTo>
                    <a:pt x="151" y="437"/>
                  </a:lnTo>
                  <a:lnTo>
                    <a:pt x="151" y="437"/>
                  </a:lnTo>
                  <a:lnTo>
                    <a:pt x="131" y="444"/>
                  </a:lnTo>
                  <a:lnTo>
                    <a:pt x="120" y="447"/>
                  </a:lnTo>
                  <a:lnTo>
                    <a:pt x="110" y="450"/>
                  </a:lnTo>
                  <a:lnTo>
                    <a:pt x="100" y="451"/>
                  </a:lnTo>
                  <a:lnTo>
                    <a:pt x="90" y="450"/>
                  </a:lnTo>
                  <a:lnTo>
                    <a:pt x="79" y="447"/>
                  </a:lnTo>
                  <a:lnTo>
                    <a:pt x="74" y="444"/>
                  </a:lnTo>
                  <a:lnTo>
                    <a:pt x="69" y="441"/>
                  </a:lnTo>
                  <a:lnTo>
                    <a:pt x="69" y="441"/>
                  </a:lnTo>
                  <a:lnTo>
                    <a:pt x="65" y="437"/>
                  </a:lnTo>
                  <a:lnTo>
                    <a:pt x="59" y="432"/>
                  </a:lnTo>
                  <a:lnTo>
                    <a:pt x="49" y="419"/>
                  </a:lnTo>
                  <a:lnTo>
                    <a:pt x="39" y="403"/>
                  </a:lnTo>
                  <a:lnTo>
                    <a:pt x="31" y="385"/>
                  </a:lnTo>
                  <a:lnTo>
                    <a:pt x="24" y="368"/>
                  </a:lnTo>
                  <a:lnTo>
                    <a:pt x="17" y="351"/>
                  </a:lnTo>
                  <a:lnTo>
                    <a:pt x="12" y="335"/>
                  </a:lnTo>
                  <a:lnTo>
                    <a:pt x="9" y="322"/>
                  </a:lnTo>
                  <a:lnTo>
                    <a:pt x="9" y="322"/>
                  </a:lnTo>
                  <a:lnTo>
                    <a:pt x="4" y="289"/>
                  </a:lnTo>
                  <a:lnTo>
                    <a:pt x="1" y="254"/>
                  </a:lnTo>
                  <a:lnTo>
                    <a:pt x="0" y="237"/>
                  </a:lnTo>
                  <a:lnTo>
                    <a:pt x="0" y="220"/>
                  </a:lnTo>
                  <a:lnTo>
                    <a:pt x="1" y="203"/>
                  </a:lnTo>
                  <a:lnTo>
                    <a:pt x="2" y="186"/>
                  </a:lnTo>
                  <a:lnTo>
                    <a:pt x="4" y="168"/>
                  </a:lnTo>
                  <a:lnTo>
                    <a:pt x="8" y="151"/>
                  </a:lnTo>
                  <a:lnTo>
                    <a:pt x="12" y="135"/>
                  </a:lnTo>
                  <a:lnTo>
                    <a:pt x="17" y="119"/>
                  </a:lnTo>
                  <a:lnTo>
                    <a:pt x="25" y="103"/>
                  </a:lnTo>
                  <a:lnTo>
                    <a:pt x="33" y="88"/>
                  </a:lnTo>
                  <a:lnTo>
                    <a:pt x="43" y="72"/>
                  </a:lnTo>
                  <a:lnTo>
                    <a:pt x="53" y="59"/>
                  </a:lnTo>
                  <a:lnTo>
                    <a:pt x="53" y="59"/>
                  </a:lnTo>
                  <a:lnTo>
                    <a:pt x="63" y="49"/>
                  </a:lnTo>
                  <a:lnTo>
                    <a:pt x="71" y="41"/>
                  </a:lnTo>
                  <a:lnTo>
                    <a:pt x="82" y="33"/>
                  </a:lnTo>
                  <a:lnTo>
                    <a:pt x="91" y="27"/>
                  </a:lnTo>
                  <a:lnTo>
                    <a:pt x="101" y="22"/>
                  </a:lnTo>
                  <a:lnTo>
                    <a:pt x="112" y="17"/>
                  </a:lnTo>
                  <a:lnTo>
                    <a:pt x="124" y="14"/>
                  </a:lnTo>
                  <a:lnTo>
                    <a:pt x="135" y="9"/>
                  </a:lnTo>
                  <a:lnTo>
                    <a:pt x="158" y="5"/>
                  </a:lnTo>
                  <a:lnTo>
                    <a:pt x="182" y="2"/>
                  </a:lnTo>
                  <a:lnTo>
                    <a:pt x="207" y="0"/>
                  </a:lnTo>
                  <a:lnTo>
                    <a:pt x="231" y="0"/>
                  </a:lnTo>
                  <a:lnTo>
                    <a:pt x="231" y="0"/>
                  </a:lnTo>
                  <a:lnTo>
                    <a:pt x="273" y="2"/>
                  </a:lnTo>
                  <a:lnTo>
                    <a:pt x="346" y="7"/>
                  </a:lnTo>
                  <a:lnTo>
                    <a:pt x="384" y="11"/>
                  </a:lnTo>
                  <a:lnTo>
                    <a:pt x="417" y="16"/>
                  </a:lnTo>
                  <a:lnTo>
                    <a:pt x="429" y="19"/>
                  </a:lnTo>
                  <a:lnTo>
                    <a:pt x="440" y="21"/>
                  </a:lnTo>
                  <a:lnTo>
                    <a:pt x="445" y="23"/>
                  </a:lnTo>
                  <a:lnTo>
                    <a:pt x="447" y="25"/>
                  </a:lnTo>
                  <a:lnTo>
                    <a:pt x="447" y="26"/>
                  </a:lnTo>
                  <a:lnTo>
                    <a:pt x="447" y="26"/>
                  </a:lnTo>
                  <a:lnTo>
                    <a:pt x="429" y="130"/>
                  </a:lnTo>
                  <a:lnTo>
                    <a:pt x="429" y="130"/>
                  </a:lnTo>
                  <a:lnTo>
                    <a:pt x="438" y="105"/>
                  </a:lnTo>
                  <a:lnTo>
                    <a:pt x="443" y="92"/>
                  </a:lnTo>
                  <a:lnTo>
                    <a:pt x="449" y="80"/>
                  </a:lnTo>
                  <a:lnTo>
                    <a:pt x="456" y="67"/>
                  </a:lnTo>
                  <a:lnTo>
                    <a:pt x="463" y="56"/>
                  </a:lnTo>
                  <a:lnTo>
                    <a:pt x="471" y="45"/>
                  </a:lnTo>
                  <a:lnTo>
                    <a:pt x="481" y="36"/>
                  </a:lnTo>
                  <a:lnTo>
                    <a:pt x="481" y="36"/>
                  </a:lnTo>
                  <a:lnTo>
                    <a:pt x="486" y="30"/>
                  </a:lnTo>
                  <a:lnTo>
                    <a:pt x="492" y="26"/>
                  </a:lnTo>
                  <a:lnTo>
                    <a:pt x="500" y="23"/>
                  </a:lnTo>
                  <a:lnTo>
                    <a:pt x="507" y="21"/>
                  </a:lnTo>
                  <a:lnTo>
                    <a:pt x="522" y="17"/>
                  </a:lnTo>
                  <a:lnTo>
                    <a:pt x="539" y="16"/>
                  </a:lnTo>
                  <a:lnTo>
                    <a:pt x="554" y="15"/>
                  </a:lnTo>
                  <a:lnTo>
                    <a:pt x="571" y="16"/>
                  </a:lnTo>
                  <a:lnTo>
                    <a:pt x="602" y="19"/>
                  </a:lnTo>
                  <a:lnTo>
                    <a:pt x="602" y="19"/>
                  </a:lnTo>
                  <a:lnTo>
                    <a:pt x="620" y="22"/>
                  </a:lnTo>
                  <a:lnTo>
                    <a:pt x="639" y="26"/>
                  </a:lnTo>
                  <a:lnTo>
                    <a:pt x="657" y="30"/>
                  </a:lnTo>
                  <a:lnTo>
                    <a:pt x="676" y="37"/>
                  </a:lnTo>
                  <a:lnTo>
                    <a:pt x="712" y="49"/>
                  </a:lnTo>
                  <a:lnTo>
                    <a:pt x="748" y="63"/>
                  </a:lnTo>
                  <a:lnTo>
                    <a:pt x="748" y="63"/>
                  </a:lnTo>
                  <a:close/>
                </a:path>
              </a:pathLst>
            </a:custGeom>
            <a:solidFill>
              <a:srgbClr val="F99F2B">
                <a:lumMod val="50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nvGrpSpPr>
          <p:cNvPr id="110" name="Heart">
            <a:extLst>
              <a:ext uri="{FF2B5EF4-FFF2-40B4-BE49-F238E27FC236}">
                <a16:creationId xmlns:a16="http://schemas.microsoft.com/office/drawing/2014/main" id="{0C38FEE6-D5BB-41FC-B462-79AF9654533D}"/>
              </a:ext>
            </a:extLst>
          </p:cNvPr>
          <p:cNvGrpSpPr/>
          <p:nvPr/>
        </p:nvGrpSpPr>
        <p:grpSpPr>
          <a:xfrm>
            <a:off x="5608938" y="2285490"/>
            <a:ext cx="308110" cy="371449"/>
            <a:chOff x="9123363" y="5443538"/>
            <a:chExt cx="911225" cy="1098550"/>
          </a:xfrm>
          <a:solidFill>
            <a:srgbClr val="C00000"/>
          </a:solidFill>
        </p:grpSpPr>
        <p:sp>
          <p:nvSpPr>
            <p:cNvPr id="111" name="Freeform 20">
              <a:extLst>
                <a:ext uri="{FF2B5EF4-FFF2-40B4-BE49-F238E27FC236}">
                  <a16:creationId xmlns:a16="http://schemas.microsoft.com/office/drawing/2014/main" id="{C0BFA322-728E-4CFA-896A-42CF3BBAB0DC}"/>
                </a:ext>
              </a:extLst>
            </p:cNvPr>
            <p:cNvSpPr>
              <a:spLocks/>
            </p:cNvSpPr>
            <p:nvPr/>
          </p:nvSpPr>
          <p:spPr bwMode="auto">
            <a:xfrm>
              <a:off x="9810751" y="5949950"/>
              <a:ext cx="160338" cy="134938"/>
            </a:xfrm>
            <a:custGeom>
              <a:avLst/>
              <a:gdLst>
                <a:gd name="T0" fmla="*/ 35 w 101"/>
                <a:gd name="T1" fmla="*/ 85 h 85"/>
                <a:gd name="T2" fmla="*/ 101 w 101"/>
                <a:gd name="T3" fmla="*/ 53 h 85"/>
                <a:gd name="T4" fmla="*/ 101 w 101"/>
                <a:gd name="T5" fmla="*/ 53 h 85"/>
                <a:gd name="T6" fmla="*/ 101 w 101"/>
                <a:gd name="T7" fmla="*/ 48 h 85"/>
                <a:gd name="T8" fmla="*/ 101 w 101"/>
                <a:gd name="T9" fmla="*/ 43 h 85"/>
                <a:gd name="T10" fmla="*/ 99 w 101"/>
                <a:gd name="T11" fmla="*/ 33 h 85"/>
                <a:gd name="T12" fmla="*/ 95 w 101"/>
                <a:gd name="T13" fmla="*/ 25 h 85"/>
                <a:gd name="T14" fmla="*/ 91 w 101"/>
                <a:gd name="T15" fmla="*/ 16 h 85"/>
                <a:gd name="T16" fmla="*/ 85 w 101"/>
                <a:gd name="T17" fmla="*/ 10 h 85"/>
                <a:gd name="T18" fmla="*/ 80 w 101"/>
                <a:gd name="T19" fmla="*/ 5 h 85"/>
                <a:gd name="T20" fmla="*/ 76 w 101"/>
                <a:gd name="T21" fmla="*/ 0 h 85"/>
                <a:gd name="T22" fmla="*/ 76 w 101"/>
                <a:gd name="T23" fmla="*/ 0 h 85"/>
                <a:gd name="T24" fmla="*/ 62 w 101"/>
                <a:gd name="T25" fmla="*/ 6 h 85"/>
                <a:gd name="T26" fmla="*/ 49 w 101"/>
                <a:gd name="T27" fmla="*/ 12 h 85"/>
                <a:gd name="T28" fmla="*/ 36 w 101"/>
                <a:gd name="T29" fmla="*/ 19 h 85"/>
                <a:gd name="T30" fmla="*/ 24 w 101"/>
                <a:gd name="T31" fmla="*/ 27 h 85"/>
                <a:gd name="T32" fmla="*/ 7 w 101"/>
                <a:gd name="T33" fmla="*/ 40 h 85"/>
                <a:gd name="T34" fmla="*/ 0 w 101"/>
                <a:gd name="T35" fmla="*/ 46 h 85"/>
                <a:gd name="T36" fmla="*/ 0 w 101"/>
                <a:gd name="T37" fmla="*/ 46 h 85"/>
                <a:gd name="T38" fmla="*/ 7 w 101"/>
                <a:gd name="T39" fmla="*/ 52 h 85"/>
                <a:gd name="T40" fmla="*/ 14 w 101"/>
                <a:gd name="T41" fmla="*/ 58 h 85"/>
                <a:gd name="T42" fmla="*/ 24 w 101"/>
                <a:gd name="T43" fmla="*/ 71 h 85"/>
                <a:gd name="T44" fmla="*/ 35 w 101"/>
                <a:gd name="T45" fmla="*/ 85 h 85"/>
                <a:gd name="T46" fmla="*/ 35 w 101"/>
                <a:gd name="T4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85">
                  <a:moveTo>
                    <a:pt x="35" y="85"/>
                  </a:moveTo>
                  <a:lnTo>
                    <a:pt x="101" y="53"/>
                  </a:lnTo>
                  <a:lnTo>
                    <a:pt x="101" y="53"/>
                  </a:lnTo>
                  <a:lnTo>
                    <a:pt x="101" y="48"/>
                  </a:lnTo>
                  <a:lnTo>
                    <a:pt x="101" y="43"/>
                  </a:lnTo>
                  <a:lnTo>
                    <a:pt x="99" y="33"/>
                  </a:lnTo>
                  <a:lnTo>
                    <a:pt x="95" y="25"/>
                  </a:lnTo>
                  <a:lnTo>
                    <a:pt x="91" y="16"/>
                  </a:lnTo>
                  <a:lnTo>
                    <a:pt x="85" y="10"/>
                  </a:lnTo>
                  <a:lnTo>
                    <a:pt x="80" y="5"/>
                  </a:lnTo>
                  <a:lnTo>
                    <a:pt x="76" y="0"/>
                  </a:lnTo>
                  <a:lnTo>
                    <a:pt x="76" y="0"/>
                  </a:lnTo>
                  <a:lnTo>
                    <a:pt x="62" y="6"/>
                  </a:lnTo>
                  <a:lnTo>
                    <a:pt x="49" y="12"/>
                  </a:lnTo>
                  <a:lnTo>
                    <a:pt x="36" y="19"/>
                  </a:lnTo>
                  <a:lnTo>
                    <a:pt x="24" y="27"/>
                  </a:lnTo>
                  <a:lnTo>
                    <a:pt x="7" y="40"/>
                  </a:lnTo>
                  <a:lnTo>
                    <a:pt x="0" y="46"/>
                  </a:lnTo>
                  <a:lnTo>
                    <a:pt x="0" y="46"/>
                  </a:lnTo>
                  <a:lnTo>
                    <a:pt x="7" y="52"/>
                  </a:lnTo>
                  <a:lnTo>
                    <a:pt x="14" y="58"/>
                  </a:lnTo>
                  <a:lnTo>
                    <a:pt x="24" y="71"/>
                  </a:lnTo>
                  <a:lnTo>
                    <a:pt x="35" y="85"/>
                  </a:lnTo>
                  <a:lnTo>
                    <a:pt x="35"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2" name="Freeform 21">
              <a:extLst>
                <a:ext uri="{FF2B5EF4-FFF2-40B4-BE49-F238E27FC236}">
                  <a16:creationId xmlns:a16="http://schemas.microsoft.com/office/drawing/2014/main" id="{E893CE04-9B11-4857-A1CD-5A165A4C9A04}"/>
                </a:ext>
              </a:extLst>
            </p:cNvPr>
            <p:cNvSpPr>
              <a:spLocks/>
            </p:cNvSpPr>
            <p:nvPr/>
          </p:nvSpPr>
          <p:spPr bwMode="auto">
            <a:xfrm>
              <a:off x="9879013" y="6070600"/>
              <a:ext cx="155575" cy="106363"/>
            </a:xfrm>
            <a:custGeom>
              <a:avLst/>
              <a:gdLst>
                <a:gd name="T0" fmla="*/ 85 w 98"/>
                <a:gd name="T1" fmla="*/ 0 h 67"/>
                <a:gd name="T2" fmla="*/ 85 w 98"/>
                <a:gd name="T3" fmla="*/ 0 h 67"/>
                <a:gd name="T4" fmla="*/ 72 w 98"/>
                <a:gd name="T5" fmla="*/ 0 h 67"/>
                <a:gd name="T6" fmla="*/ 57 w 98"/>
                <a:gd name="T7" fmla="*/ 2 h 67"/>
                <a:gd name="T8" fmla="*/ 42 w 98"/>
                <a:gd name="T9" fmla="*/ 5 h 67"/>
                <a:gd name="T10" fmla="*/ 29 w 98"/>
                <a:gd name="T11" fmla="*/ 10 h 67"/>
                <a:gd name="T12" fmla="*/ 9 w 98"/>
                <a:gd name="T13" fmla="*/ 17 h 67"/>
                <a:gd name="T14" fmla="*/ 0 w 98"/>
                <a:gd name="T15" fmla="*/ 20 h 67"/>
                <a:gd name="T16" fmla="*/ 0 w 98"/>
                <a:gd name="T17" fmla="*/ 20 h 67"/>
                <a:gd name="T18" fmla="*/ 4 w 98"/>
                <a:gd name="T19" fmla="*/ 27 h 67"/>
                <a:gd name="T20" fmla="*/ 10 w 98"/>
                <a:gd name="T21" fmla="*/ 36 h 67"/>
                <a:gd name="T22" fmla="*/ 16 w 98"/>
                <a:gd name="T23" fmla="*/ 51 h 67"/>
                <a:gd name="T24" fmla="*/ 22 w 98"/>
                <a:gd name="T25" fmla="*/ 67 h 67"/>
                <a:gd name="T26" fmla="*/ 94 w 98"/>
                <a:gd name="T27" fmla="*/ 58 h 67"/>
                <a:gd name="T28" fmla="*/ 94 w 98"/>
                <a:gd name="T29" fmla="*/ 58 h 67"/>
                <a:gd name="T30" fmla="*/ 96 w 98"/>
                <a:gd name="T31" fmla="*/ 53 h 67"/>
                <a:gd name="T32" fmla="*/ 97 w 98"/>
                <a:gd name="T33" fmla="*/ 48 h 67"/>
                <a:gd name="T34" fmla="*/ 98 w 98"/>
                <a:gd name="T35" fmla="*/ 38 h 67"/>
                <a:gd name="T36" fmla="*/ 97 w 98"/>
                <a:gd name="T37" fmla="*/ 28 h 67"/>
                <a:gd name="T38" fmla="*/ 95 w 98"/>
                <a:gd name="T39" fmla="*/ 19 h 67"/>
                <a:gd name="T40" fmla="*/ 92 w 98"/>
                <a:gd name="T41" fmla="*/ 12 h 67"/>
                <a:gd name="T42" fmla="*/ 89 w 98"/>
                <a:gd name="T43" fmla="*/ 5 h 67"/>
                <a:gd name="T44" fmla="*/ 85 w 98"/>
                <a:gd name="T45" fmla="*/ 0 h 67"/>
                <a:gd name="T46" fmla="*/ 85 w 98"/>
                <a:gd name="T4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67">
                  <a:moveTo>
                    <a:pt x="85" y="0"/>
                  </a:moveTo>
                  <a:lnTo>
                    <a:pt x="85" y="0"/>
                  </a:lnTo>
                  <a:lnTo>
                    <a:pt x="72" y="0"/>
                  </a:lnTo>
                  <a:lnTo>
                    <a:pt x="57" y="2"/>
                  </a:lnTo>
                  <a:lnTo>
                    <a:pt x="42" y="5"/>
                  </a:lnTo>
                  <a:lnTo>
                    <a:pt x="29" y="10"/>
                  </a:lnTo>
                  <a:lnTo>
                    <a:pt x="9" y="17"/>
                  </a:lnTo>
                  <a:lnTo>
                    <a:pt x="0" y="20"/>
                  </a:lnTo>
                  <a:lnTo>
                    <a:pt x="0" y="20"/>
                  </a:lnTo>
                  <a:lnTo>
                    <a:pt x="4" y="27"/>
                  </a:lnTo>
                  <a:lnTo>
                    <a:pt x="10" y="36"/>
                  </a:lnTo>
                  <a:lnTo>
                    <a:pt x="16" y="51"/>
                  </a:lnTo>
                  <a:lnTo>
                    <a:pt x="22" y="67"/>
                  </a:lnTo>
                  <a:lnTo>
                    <a:pt x="94" y="58"/>
                  </a:lnTo>
                  <a:lnTo>
                    <a:pt x="94" y="58"/>
                  </a:lnTo>
                  <a:lnTo>
                    <a:pt x="96" y="53"/>
                  </a:lnTo>
                  <a:lnTo>
                    <a:pt x="97" y="48"/>
                  </a:lnTo>
                  <a:lnTo>
                    <a:pt x="98" y="38"/>
                  </a:lnTo>
                  <a:lnTo>
                    <a:pt x="97" y="28"/>
                  </a:lnTo>
                  <a:lnTo>
                    <a:pt x="95" y="19"/>
                  </a:lnTo>
                  <a:lnTo>
                    <a:pt x="92" y="12"/>
                  </a:lnTo>
                  <a:lnTo>
                    <a:pt x="89" y="5"/>
                  </a:lnTo>
                  <a:lnTo>
                    <a:pt x="85" y="0"/>
                  </a:ln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3" name="Freeform 22">
              <a:extLst>
                <a:ext uri="{FF2B5EF4-FFF2-40B4-BE49-F238E27FC236}">
                  <a16:creationId xmlns:a16="http://schemas.microsoft.com/office/drawing/2014/main" id="{BF54BEFB-BDE6-4BA9-8E4D-8A6F75ECFF14}"/>
                </a:ext>
              </a:extLst>
            </p:cNvPr>
            <p:cNvSpPr>
              <a:spLocks/>
            </p:cNvSpPr>
            <p:nvPr/>
          </p:nvSpPr>
          <p:spPr bwMode="auto">
            <a:xfrm>
              <a:off x="9188451" y="5511800"/>
              <a:ext cx="234950" cy="701675"/>
            </a:xfrm>
            <a:custGeom>
              <a:avLst/>
              <a:gdLst>
                <a:gd name="T0" fmla="*/ 63 w 148"/>
                <a:gd name="T1" fmla="*/ 386 h 442"/>
                <a:gd name="T2" fmla="*/ 74 w 148"/>
                <a:gd name="T3" fmla="*/ 356 h 442"/>
                <a:gd name="T4" fmla="*/ 91 w 148"/>
                <a:gd name="T5" fmla="*/ 331 h 442"/>
                <a:gd name="T6" fmla="*/ 110 w 148"/>
                <a:gd name="T7" fmla="*/ 309 h 442"/>
                <a:gd name="T8" fmla="*/ 131 w 148"/>
                <a:gd name="T9" fmla="*/ 289 h 442"/>
                <a:gd name="T10" fmla="*/ 126 w 148"/>
                <a:gd name="T11" fmla="*/ 284 h 442"/>
                <a:gd name="T12" fmla="*/ 117 w 148"/>
                <a:gd name="T13" fmla="*/ 266 h 442"/>
                <a:gd name="T14" fmla="*/ 109 w 148"/>
                <a:gd name="T15" fmla="*/ 239 h 442"/>
                <a:gd name="T16" fmla="*/ 105 w 148"/>
                <a:gd name="T17" fmla="*/ 225 h 442"/>
                <a:gd name="T18" fmla="*/ 104 w 148"/>
                <a:gd name="T19" fmla="*/ 197 h 442"/>
                <a:gd name="T20" fmla="*/ 109 w 148"/>
                <a:gd name="T21" fmla="*/ 169 h 442"/>
                <a:gd name="T22" fmla="*/ 119 w 148"/>
                <a:gd name="T23" fmla="*/ 127 h 442"/>
                <a:gd name="T24" fmla="*/ 123 w 148"/>
                <a:gd name="T25" fmla="*/ 117 h 442"/>
                <a:gd name="T26" fmla="*/ 132 w 148"/>
                <a:gd name="T27" fmla="*/ 99 h 442"/>
                <a:gd name="T28" fmla="*/ 145 w 148"/>
                <a:gd name="T29" fmla="*/ 80 h 442"/>
                <a:gd name="T30" fmla="*/ 148 w 148"/>
                <a:gd name="T31" fmla="*/ 76 h 442"/>
                <a:gd name="T32" fmla="*/ 131 w 148"/>
                <a:gd name="T33" fmla="*/ 52 h 442"/>
                <a:gd name="T34" fmla="*/ 120 w 148"/>
                <a:gd name="T35" fmla="*/ 61 h 442"/>
                <a:gd name="T36" fmla="*/ 108 w 148"/>
                <a:gd name="T37" fmla="*/ 67 h 442"/>
                <a:gd name="T38" fmla="*/ 104 w 148"/>
                <a:gd name="T39" fmla="*/ 59 h 442"/>
                <a:gd name="T40" fmla="*/ 93 w 148"/>
                <a:gd name="T41" fmla="*/ 41 h 442"/>
                <a:gd name="T42" fmla="*/ 74 w 148"/>
                <a:gd name="T43" fmla="*/ 18 h 442"/>
                <a:gd name="T44" fmla="*/ 61 w 148"/>
                <a:gd name="T45" fmla="*/ 9 h 442"/>
                <a:gd name="T46" fmla="*/ 46 w 148"/>
                <a:gd name="T47" fmla="*/ 0 h 442"/>
                <a:gd name="T48" fmla="*/ 42 w 148"/>
                <a:gd name="T49" fmla="*/ 2 h 442"/>
                <a:gd name="T50" fmla="*/ 18 w 148"/>
                <a:gd name="T51" fmla="*/ 27 h 442"/>
                <a:gd name="T52" fmla="*/ 0 w 148"/>
                <a:gd name="T53" fmla="*/ 51 h 442"/>
                <a:gd name="T54" fmla="*/ 10 w 148"/>
                <a:gd name="T55" fmla="*/ 54 h 442"/>
                <a:gd name="T56" fmla="*/ 32 w 148"/>
                <a:gd name="T57" fmla="*/ 63 h 442"/>
                <a:gd name="T58" fmla="*/ 49 w 148"/>
                <a:gd name="T59" fmla="*/ 75 h 442"/>
                <a:gd name="T60" fmla="*/ 56 w 148"/>
                <a:gd name="T61" fmla="*/ 85 h 442"/>
                <a:gd name="T62" fmla="*/ 60 w 148"/>
                <a:gd name="T63" fmla="*/ 97 h 442"/>
                <a:gd name="T64" fmla="*/ 59 w 148"/>
                <a:gd name="T65" fmla="*/ 104 h 442"/>
                <a:gd name="T66" fmla="*/ 43 w 148"/>
                <a:gd name="T67" fmla="*/ 183 h 442"/>
                <a:gd name="T68" fmla="*/ 28 w 148"/>
                <a:gd name="T69" fmla="*/ 249 h 442"/>
                <a:gd name="T70" fmla="*/ 23 w 148"/>
                <a:gd name="T71" fmla="*/ 263 h 442"/>
                <a:gd name="T72" fmla="*/ 13 w 148"/>
                <a:gd name="T73" fmla="*/ 286 h 442"/>
                <a:gd name="T74" fmla="*/ 3 w 148"/>
                <a:gd name="T75" fmla="*/ 325 h 442"/>
                <a:gd name="T76" fmla="*/ 2 w 148"/>
                <a:gd name="T77" fmla="*/ 356 h 442"/>
                <a:gd name="T78" fmla="*/ 9 w 148"/>
                <a:gd name="T79" fmla="*/ 384 h 442"/>
                <a:gd name="T80" fmla="*/ 20 w 148"/>
                <a:gd name="T81" fmla="*/ 405 h 442"/>
                <a:gd name="T82" fmla="*/ 33 w 148"/>
                <a:gd name="T83" fmla="*/ 421 h 442"/>
                <a:gd name="T84" fmla="*/ 44 w 148"/>
                <a:gd name="T85" fmla="*/ 433 h 442"/>
                <a:gd name="T86" fmla="*/ 57 w 148"/>
                <a:gd name="T87" fmla="*/ 442 h 442"/>
                <a:gd name="T88" fmla="*/ 57 w 148"/>
                <a:gd name="T89" fmla="*/ 435 h 442"/>
                <a:gd name="T90" fmla="*/ 57 w 148"/>
                <a:gd name="T91" fmla="*/ 424 h 442"/>
                <a:gd name="T92" fmla="*/ 60 w 148"/>
                <a:gd name="T93" fmla="*/ 398 h 442"/>
                <a:gd name="T94" fmla="*/ 63 w 148"/>
                <a:gd name="T95" fmla="*/ 38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42">
                  <a:moveTo>
                    <a:pt x="63" y="386"/>
                  </a:moveTo>
                  <a:lnTo>
                    <a:pt x="63" y="386"/>
                  </a:lnTo>
                  <a:lnTo>
                    <a:pt x="68" y="370"/>
                  </a:lnTo>
                  <a:lnTo>
                    <a:pt x="74" y="356"/>
                  </a:lnTo>
                  <a:lnTo>
                    <a:pt x="81" y="343"/>
                  </a:lnTo>
                  <a:lnTo>
                    <a:pt x="91" y="331"/>
                  </a:lnTo>
                  <a:lnTo>
                    <a:pt x="99" y="320"/>
                  </a:lnTo>
                  <a:lnTo>
                    <a:pt x="110" y="309"/>
                  </a:lnTo>
                  <a:lnTo>
                    <a:pt x="120" y="299"/>
                  </a:lnTo>
                  <a:lnTo>
                    <a:pt x="131" y="289"/>
                  </a:lnTo>
                  <a:lnTo>
                    <a:pt x="131" y="289"/>
                  </a:lnTo>
                  <a:lnTo>
                    <a:pt x="126" y="284"/>
                  </a:lnTo>
                  <a:lnTo>
                    <a:pt x="122" y="279"/>
                  </a:lnTo>
                  <a:lnTo>
                    <a:pt x="117" y="266"/>
                  </a:lnTo>
                  <a:lnTo>
                    <a:pt x="112" y="252"/>
                  </a:lnTo>
                  <a:lnTo>
                    <a:pt x="109" y="239"/>
                  </a:lnTo>
                  <a:lnTo>
                    <a:pt x="109" y="239"/>
                  </a:lnTo>
                  <a:lnTo>
                    <a:pt x="105" y="225"/>
                  </a:lnTo>
                  <a:lnTo>
                    <a:pt x="104" y="211"/>
                  </a:lnTo>
                  <a:lnTo>
                    <a:pt x="104" y="197"/>
                  </a:lnTo>
                  <a:lnTo>
                    <a:pt x="105" y="183"/>
                  </a:lnTo>
                  <a:lnTo>
                    <a:pt x="109" y="169"/>
                  </a:lnTo>
                  <a:lnTo>
                    <a:pt x="112" y="156"/>
                  </a:lnTo>
                  <a:lnTo>
                    <a:pt x="119" y="127"/>
                  </a:lnTo>
                  <a:lnTo>
                    <a:pt x="119" y="127"/>
                  </a:lnTo>
                  <a:lnTo>
                    <a:pt x="123" y="117"/>
                  </a:lnTo>
                  <a:lnTo>
                    <a:pt x="127" y="107"/>
                  </a:lnTo>
                  <a:lnTo>
                    <a:pt x="132" y="99"/>
                  </a:lnTo>
                  <a:lnTo>
                    <a:pt x="137" y="91"/>
                  </a:lnTo>
                  <a:lnTo>
                    <a:pt x="145" y="80"/>
                  </a:lnTo>
                  <a:lnTo>
                    <a:pt x="148" y="76"/>
                  </a:lnTo>
                  <a:lnTo>
                    <a:pt x="148" y="76"/>
                  </a:lnTo>
                  <a:lnTo>
                    <a:pt x="131" y="52"/>
                  </a:lnTo>
                  <a:lnTo>
                    <a:pt x="131" y="52"/>
                  </a:lnTo>
                  <a:lnTo>
                    <a:pt x="125" y="57"/>
                  </a:lnTo>
                  <a:lnTo>
                    <a:pt x="120" y="61"/>
                  </a:lnTo>
                  <a:lnTo>
                    <a:pt x="115" y="64"/>
                  </a:lnTo>
                  <a:lnTo>
                    <a:pt x="108" y="67"/>
                  </a:lnTo>
                  <a:lnTo>
                    <a:pt x="108" y="67"/>
                  </a:lnTo>
                  <a:lnTo>
                    <a:pt x="104" y="59"/>
                  </a:lnTo>
                  <a:lnTo>
                    <a:pt x="99" y="51"/>
                  </a:lnTo>
                  <a:lnTo>
                    <a:pt x="93" y="41"/>
                  </a:lnTo>
                  <a:lnTo>
                    <a:pt x="84" y="30"/>
                  </a:lnTo>
                  <a:lnTo>
                    <a:pt x="74" y="18"/>
                  </a:lnTo>
                  <a:lnTo>
                    <a:pt x="68" y="13"/>
                  </a:lnTo>
                  <a:lnTo>
                    <a:pt x="61" y="9"/>
                  </a:lnTo>
                  <a:lnTo>
                    <a:pt x="54" y="3"/>
                  </a:lnTo>
                  <a:lnTo>
                    <a:pt x="46" y="0"/>
                  </a:lnTo>
                  <a:lnTo>
                    <a:pt x="46" y="0"/>
                  </a:lnTo>
                  <a:lnTo>
                    <a:pt x="42" y="2"/>
                  </a:lnTo>
                  <a:lnTo>
                    <a:pt x="33" y="12"/>
                  </a:lnTo>
                  <a:lnTo>
                    <a:pt x="18" y="27"/>
                  </a:lnTo>
                  <a:lnTo>
                    <a:pt x="10" y="38"/>
                  </a:lnTo>
                  <a:lnTo>
                    <a:pt x="0" y="51"/>
                  </a:lnTo>
                  <a:lnTo>
                    <a:pt x="0" y="51"/>
                  </a:lnTo>
                  <a:lnTo>
                    <a:pt x="10" y="54"/>
                  </a:lnTo>
                  <a:lnTo>
                    <a:pt x="20" y="58"/>
                  </a:lnTo>
                  <a:lnTo>
                    <a:pt x="32" y="63"/>
                  </a:lnTo>
                  <a:lnTo>
                    <a:pt x="43" y="71"/>
                  </a:lnTo>
                  <a:lnTo>
                    <a:pt x="49" y="75"/>
                  </a:lnTo>
                  <a:lnTo>
                    <a:pt x="53" y="80"/>
                  </a:lnTo>
                  <a:lnTo>
                    <a:pt x="56" y="85"/>
                  </a:lnTo>
                  <a:lnTo>
                    <a:pt x="59" y="91"/>
                  </a:lnTo>
                  <a:lnTo>
                    <a:pt x="60" y="97"/>
                  </a:lnTo>
                  <a:lnTo>
                    <a:pt x="59" y="104"/>
                  </a:lnTo>
                  <a:lnTo>
                    <a:pt x="59" y="104"/>
                  </a:lnTo>
                  <a:lnTo>
                    <a:pt x="53" y="137"/>
                  </a:lnTo>
                  <a:lnTo>
                    <a:pt x="43" y="183"/>
                  </a:lnTo>
                  <a:lnTo>
                    <a:pt x="33" y="230"/>
                  </a:lnTo>
                  <a:lnTo>
                    <a:pt x="28" y="249"/>
                  </a:lnTo>
                  <a:lnTo>
                    <a:pt x="23" y="263"/>
                  </a:lnTo>
                  <a:lnTo>
                    <a:pt x="23" y="263"/>
                  </a:lnTo>
                  <a:lnTo>
                    <a:pt x="13" y="286"/>
                  </a:lnTo>
                  <a:lnTo>
                    <a:pt x="13" y="286"/>
                  </a:lnTo>
                  <a:lnTo>
                    <a:pt x="7" y="306"/>
                  </a:lnTo>
                  <a:lnTo>
                    <a:pt x="3" y="325"/>
                  </a:lnTo>
                  <a:lnTo>
                    <a:pt x="2" y="342"/>
                  </a:lnTo>
                  <a:lnTo>
                    <a:pt x="2" y="356"/>
                  </a:lnTo>
                  <a:lnTo>
                    <a:pt x="6" y="371"/>
                  </a:lnTo>
                  <a:lnTo>
                    <a:pt x="9" y="384"/>
                  </a:lnTo>
                  <a:lnTo>
                    <a:pt x="14" y="395"/>
                  </a:lnTo>
                  <a:lnTo>
                    <a:pt x="20" y="405"/>
                  </a:lnTo>
                  <a:lnTo>
                    <a:pt x="26" y="414"/>
                  </a:lnTo>
                  <a:lnTo>
                    <a:pt x="33" y="421"/>
                  </a:lnTo>
                  <a:lnTo>
                    <a:pt x="39" y="428"/>
                  </a:lnTo>
                  <a:lnTo>
                    <a:pt x="44" y="433"/>
                  </a:lnTo>
                  <a:lnTo>
                    <a:pt x="54" y="440"/>
                  </a:lnTo>
                  <a:lnTo>
                    <a:pt x="57" y="442"/>
                  </a:lnTo>
                  <a:lnTo>
                    <a:pt x="57" y="442"/>
                  </a:lnTo>
                  <a:lnTo>
                    <a:pt x="57" y="435"/>
                  </a:lnTo>
                  <a:lnTo>
                    <a:pt x="57" y="435"/>
                  </a:lnTo>
                  <a:lnTo>
                    <a:pt x="57" y="424"/>
                  </a:lnTo>
                  <a:lnTo>
                    <a:pt x="58" y="412"/>
                  </a:lnTo>
                  <a:lnTo>
                    <a:pt x="60" y="398"/>
                  </a:lnTo>
                  <a:lnTo>
                    <a:pt x="63" y="386"/>
                  </a:lnTo>
                  <a:lnTo>
                    <a:pt x="6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4" name="Freeform 23">
              <a:extLst>
                <a:ext uri="{FF2B5EF4-FFF2-40B4-BE49-F238E27FC236}">
                  <a16:creationId xmlns:a16="http://schemas.microsoft.com/office/drawing/2014/main" id="{29444F63-ACEE-43D8-AFC4-28695F18C013}"/>
                </a:ext>
              </a:extLst>
            </p:cNvPr>
            <p:cNvSpPr>
              <a:spLocks/>
            </p:cNvSpPr>
            <p:nvPr/>
          </p:nvSpPr>
          <p:spPr bwMode="auto">
            <a:xfrm>
              <a:off x="9123363" y="5824538"/>
              <a:ext cx="100013" cy="100013"/>
            </a:xfrm>
            <a:custGeom>
              <a:avLst/>
              <a:gdLst>
                <a:gd name="T0" fmla="*/ 50 w 63"/>
                <a:gd name="T1" fmla="*/ 53 h 63"/>
                <a:gd name="T2" fmla="*/ 50 w 63"/>
                <a:gd name="T3" fmla="*/ 53 h 63"/>
                <a:gd name="T4" fmla="*/ 56 w 63"/>
                <a:gd name="T5" fmla="*/ 30 h 63"/>
                <a:gd name="T6" fmla="*/ 63 w 63"/>
                <a:gd name="T7" fmla="*/ 0 h 63"/>
                <a:gd name="T8" fmla="*/ 6 w 63"/>
                <a:gd name="T9" fmla="*/ 9 h 63"/>
                <a:gd name="T10" fmla="*/ 6 w 63"/>
                <a:gd name="T11" fmla="*/ 9 h 63"/>
                <a:gd name="T12" fmla="*/ 4 w 63"/>
                <a:gd name="T13" fmla="*/ 12 h 63"/>
                <a:gd name="T14" fmla="*/ 2 w 63"/>
                <a:gd name="T15" fmla="*/ 17 h 63"/>
                <a:gd name="T16" fmla="*/ 1 w 63"/>
                <a:gd name="T17" fmla="*/ 23 h 63"/>
                <a:gd name="T18" fmla="*/ 0 w 63"/>
                <a:gd name="T19" fmla="*/ 31 h 63"/>
                <a:gd name="T20" fmla="*/ 2 w 63"/>
                <a:gd name="T21" fmla="*/ 41 h 63"/>
                <a:gd name="T22" fmla="*/ 7 w 63"/>
                <a:gd name="T23" fmla="*/ 51 h 63"/>
                <a:gd name="T24" fmla="*/ 14 w 63"/>
                <a:gd name="T25" fmla="*/ 63 h 63"/>
                <a:gd name="T26" fmla="*/ 50 w 63"/>
                <a:gd name="T2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50" y="53"/>
                  </a:moveTo>
                  <a:lnTo>
                    <a:pt x="50" y="53"/>
                  </a:lnTo>
                  <a:lnTo>
                    <a:pt x="56" y="30"/>
                  </a:lnTo>
                  <a:lnTo>
                    <a:pt x="63" y="0"/>
                  </a:lnTo>
                  <a:lnTo>
                    <a:pt x="6" y="9"/>
                  </a:lnTo>
                  <a:lnTo>
                    <a:pt x="6" y="9"/>
                  </a:lnTo>
                  <a:lnTo>
                    <a:pt x="4" y="12"/>
                  </a:lnTo>
                  <a:lnTo>
                    <a:pt x="2" y="17"/>
                  </a:lnTo>
                  <a:lnTo>
                    <a:pt x="1" y="23"/>
                  </a:lnTo>
                  <a:lnTo>
                    <a:pt x="0" y="31"/>
                  </a:lnTo>
                  <a:lnTo>
                    <a:pt x="2" y="41"/>
                  </a:lnTo>
                  <a:lnTo>
                    <a:pt x="7" y="51"/>
                  </a:lnTo>
                  <a:lnTo>
                    <a:pt x="14" y="63"/>
                  </a:lnTo>
                  <a:lnTo>
                    <a:pt x="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5" name="Freeform 24">
              <a:extLst>
                <a:ext uri="{FF2B5EF4-FFF2-40B4-BE49-F238E27FC236}">
                  <a16:creationId xmlns:a16="http://schemas.microsoft.com/office/drawing/2014/main" id="{E065F282-A820-4799-8435-53FE5453CC39}"/>
                </a:ext>
              </a:extLst>
            </p:cNvPr>
            <p:cNvSpPr>
              <a:spLocks/>
            </p:cNvSpPr>
            <p:nvPr/>
          </p:nvSpPr>
          <p:spPr bwMode="auto">
            <a:xfrm>
              <a:off x="9129713" y="5715000"/>
              <a:ext cx="115888" cy="85725"/>
            </a:xfrm>
            <a:custGeom>
              <a:avLst/>
              <a:gdLst>
                <a:gd name="T0" fmla="*/ 63 w 73"/>
                <a:gd name="T1" fmla="*/ 54 h 54"/>
                <a:gd name="T2" fmla="*/ 63 w 73"/>
                <a:gd name="T3" fmla="*/ 54 h 54"/>
                <a:gd name="T4" fmla="*/ 73 w 73"/>
                <a:gd name="T5" fmla="*/ 7 h 54"/>
                <a:gd name="T6" fmla="*/ 11 w 73"/>
                <a:gd name="T7" fmla="*/ 0 h 54"/>
                <a:gd name="T8" fmla="*/ 11 w 73"/>
                <a:gd name="T9" fmla="*/ 0 h 54"/>
                <a:gd name="T10" fmla="*/ 8 w 73"/>
                <a:gd name="T11" fmla="*/ 4 h 54"/>
                <a:gd name="T12" fmla="*/ 5 w 73"/>
                <a:gd name="T13" fmla="*/ 7 h 54"/>
                <a:gd name="T14" fmla="*/ 2 w 73"/>
                <a:gd name="T15" fmla="*/ 13 h 54"/>
                <a:gd name="T16" fmla="*/ 0 w 73"/>
                <a:gd name="T17" fmla="*/ 20 h 54"/>
                <a:gd name="T18" fmla="*/ 0 w 73"/>
                <a:gd name="T19" fmla="*/ 30 h 54"/>
                <a:gd name="T20" fmla="*/ 1 w 73"/>
                <a:gd name="T21" fmla="*/ 41 h 54"/>
                <a:gd name="T22" fmla="*/ 5 w 73"/>
                <a:gd name="T23" fmla="*/ 54 h 54"/>
                <a:gd name="T24" fmla="*/ 63 w 7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4">
                  <a:moveTo>
                    <a:pt x="63" y="54"/>
                  </a:moveTo>
                  <a:lnTo>
                    <a:pt x="63" y="54"/>
                  </a:lnTo>
                  <a:lnTo>
                    <a:pt x="73" y="7"/>
                  </a:lnTo>
                  <a:lnTo>
                    <a:pt x="11" y="0"/>
                  </a:lnTo>
                  <a:lnTo>
                    <a:pt x="11" y="0"/>
                  </a:lnTo>
                  <a:lnTo>
                    <a:pt x="8" y="4"/>
                  </a:lnTo>
                  <a:lnTo>
                    <a:pt x="5" y="7"/>
                  </a:lnTo>
                  <a:lnTo>
                    <a:pt x="2" y="13"/>
                  </a:lnTo>
                  <a:lnTo>
                    <a:pt x="0" y="20"/>
                  </a:lnTo>
                  <a:lnTo>
                    <a:pt x="0" y="30"/>
                  </a:lnTo>
                  <a:lnTo>
                    <a:pt x="1" y="41"/>
                  </a:lnTo>
                  <a:lnTo>
                    <a:pt x="5" y="54"/>
                  </a:lnTo>
                  <a:lnTo>
                    <a:pt x="6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6" name="Freeform 25">
              <a:extLst>
                <a:ext uri="{FF2B5EF4-FFF2-40B4-BE49-F238E27FC236}">
                  <a16:creationId xmlns:a16="http://schemas.microsoft.com/office/drawing/2014/main" id="{B7BDD6A3-B516-4DB8-B2A9-204372A73F07}"/>
                </a:ext>
              </a:extLst>
            </p:cNvPr>
            <p:cNvSpPr>
              <a:spLocks/>
            </p:cNvSpPr>
            <p:nvPr/>
          </p:nvSpPr>
          <p:spPr bwMode="auto">
            <a:xfrm>
              <a:off x="9377363" y="5443538"/>
              <a:ext cx="350838" cy="511175"/>
            </a:xfrm>
            <a:custGeom>
              <a:avLst/>
              <a:gdLst>
                <a:gd name="T0" fmla="*/ 46 w 221"/>
                <a:gd name="T1" fmla="*/ 128 h 322"/>
                <a:gd name="T2" fmla="*/ 37 w 221"/>
                <a:gd name="T3" fmla="*/ 138 h 322"/>
                <a:gd name="T4" fmla="*/ 17 w 221"/>
                <a:gd name="T5" fmla="*/ 177 h 322"/>
                <a:gd name="T6" fmla="*/ 13 w 221"/>
                <a:gd name="T7" fmla="*/ 187 h 322"/>
                <a:gd name="T8" fmla="*/ 3 w 221"/>
                <a:gd name="T9" fmla="*/ 223 h 322"/>
                <a:gd name="T10" fmla="*/ 3 w 221"/>
                <a:gd name="T11" fmla="*/ 263 h 322"/>
                <a:gd name="T12" fmla="*/ 7 w 221"/>
                <a:gd name="T13" fmla="*/ 282 h 322"/>
                <a:gd name="T14" fmla="*/ 14 w 221"/>
                <a:gd name="T15" fmla="*/ 303 h 322"/>
                <a:gd name="T16" fmla="*/ 26 w 221"/>
                <a:gd name="T17" fmla="*/ 322 h 322"/>
                <a:gd name="T18" fmla="*/ 67 w 221"/>
                <a:gd name="T19" fmla="*/ 292 h 322"/>
                <a:gd name="T20" fmla="*/ 85 w 221"/>
                <a:gd name="T21" fmla="*/ 272 h 322"/>
                <a:gd name="T22" fmla="*/ 93 w 221"/>
                <a:gd name="T23" fmla="*/ 245 h 322"/>
                <a:gd name="T24" fmla="*/ 95 w 221"/>
                <a:gd name="T25" fmla="*/ 205 h 322"/>
                <a:gd name="T26" fmla="*/ 97 w 221"/>
                <a:gd name="T27" fmla="*/ 194 h 322"/>
                <a:gd name="T28" fmla="*/ 107 w 221"/>
                <a:gd name="T29" fmla="*/ 180 h 322"/>
                <a:gd name="T30" fmla="*/ 132 w 221"/>
                <a:gd name="T31" fmla="*/ 170 h 322"/>
                <a:gd name="T32" fmla="*/ 182 w 221"/>
                <a:gd name="T33" fmla="*/ 165 h 322"/>
                <a:gd name="T34" fmla="*/ 215 w 221"/>
                <a:gd name="T35" fmla="*/ 160 h 322"/>
                <a:gd name="T36" fmla="*/ 221 w 221"/>
                <a:gd name="T37" fmla="*/ 153 h 322"/>
                <a:gd name="T38" fmla="*/ 218 w 221"/>
                <a:gd name="T39" fmla="*/ 129 h 322"/>
                <a:gd name="T40" fmla="*/ 209 w 221"/>
                <a:gd name="T41" fmla="*/ 109 h 322"/>
                <a:gd name="T42" fmla="*/ 187 w 221"/>
                <a:gd name="T43" fmla="*/ 88 h 322"/>
                <a:gd name="T44" fmla="*/ 156 w 221"/>
                <a:gd name="T45" fmla="*/ 82 h 322"/>
                <a:gd name="T46" fmla="*/ 166 w 221"/>
                <a:gd name="T47" fmla="*/ 11 h 322"/>
                <a:gd name="T48" fmla="*/ 160 w 221"/>
                <a:gd name="T49" fmla="*/ 3 h 322"/>
                <a:gd name="T50" fmla="*/ 139 w 221"/>
                <a:gd name="T51" fmla="*/ 0 h 322"/>
                <a:gd name="T52" fmla="*/ 127 w 221"/>
                <a:gd name="T53" fmla="*/ 3 h 322"/>
                <a:gd name="T54" fmla="*/ 122 w 221"/>
                <a:gd name="T55" fmla="*/ 13 h 322"/>
                <a:gd name="T56" fmla="*/ 124 w 221"/>
                <a:gd name="T57" fmla="*/ 27 h 322"/>
                <a:gd name="T58" fmla="*/ 125 w 221"/>
                <a:gd name="T59" fmla="*/ 70 h 322"/>
                <a:gd name="T60" fmla="*/ 123 w 221"/>
                <a:gd name="T61" fmla="*/ 78 h 322"/>
                <a:gd name="T62" fmla="*/ 118 w 221"/>
                <a:gd name="T63" fmla="*/ 79 h 322"/>
                <a:gd name="T64" fmla="*/ 112 w 221"/>
                <a:gd name="T65" fmla="*/ 70 h 322"/>
                <a:gd name="T66" fmla="*/ 101 w 221"/>
                <a:gd name="T67" fmla="*/ 18 h 322"/>
                <a:gd name="T68" fmla="*/ 99 w 221"/>
                <a:gd name="T69" fmla="*/ 9 h 322"/>
                <a:gd name="T70" fmla="*/ 90 w 221"/>
                <a:gd name="T71" fmla="*/ 7 h 322"/>
                <a:gd name="T72" fmla="*/ 73 w 221"/>
                <a:gd name="T73" fmla="*/ 12 h 322"/>
                <a:gd name="T74" fmla="*/ 55 w 221"/>
                <a:gd name="T75" fmla="*/ 24 h 322"/>
                <a:gd name="T76" fmla="*/ 53 w 221"/>
                <a:gd name="T77" fmla="*/ 27 h 322"/>
                <a:gd name="T78" fmla="*/ 73 w 221"/>
                <a:gd name="T79" fmla="*/ 59 h 322"/>
                <a:gd name="T80" fmla="*/ 83 w 221"/>
                <a:gd name="T81" fmla="*/ 81 h 322"/>
                <a:gd name="T82" fmla="*/ 83 w 221"/>
                <a:gd name="T83" fmla="*/ 93 h 322"/>
                <a:gd name="T84" fmla="*/ 77 w 221"/>
                <a:gd name="T85" fmla="*/ 92 h 322"/>
                <a:gd name="T86" fmla="*/ 67 w 221"/>
                <a:gd name="T87" fmla="*/ 80 h 322"/>
                <a:gd name="T88" fmla="*/ 50 w 221"/>
                <a:gd name="T89" fmla="*/ 49 h 322"/>
                <a:gd name="T90" fmla="*/ 41 w 221"/>
                <a:gd name="T91" fmla="*/ 30 h 322"/>
                <a:gd name="T92" fmla="*/ 31 w 221"/>
                <a:gd name="T93" fmla="*/ 32 h 322"/>
                <a:gd name="T94" fmla="*/ 3 w 221"/>
                <a:gd name="T95" fmla="*/ 46 h 322"/>
                <a:gd name="T96" fmla="*/ 1 w 221"/>
                <a:gd name="T97" fmla="*/ 53 h 322"/>
                <a:gd name="T98" fmla="*/ 26 w 221"/>
                <a:gd name="T99" fmla="*/ 84 h 322"/>
                <a:gd name="T100" fmla="*/ 44 w 221"/>
                <a:gd name="T101" fmla="*/ 114 h 322"/>
                <a:gd name="T102" fmla="*/ 46 w 221"/>
                <a:gd name="T103" fmla="*/ 12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322">
                  <a:moveTo>
                    <a:pt x="46" y="128"/>
                  </a:moveTo>
                  <a:lnTo>
                    <a:pt x="46" y="128"/>
                  </a:lnTo>
                  <a:lnTo>
                    <a:pt x="46" y="128"/>
                  </a:lnTo>
                  <a:lnTo>
                    <a:pt x="46" y="128"/>
                  </a:lnTo>
                  <a:lnTo>
                    <a:pt x="41" y="132"/>
                  </a:lnTo>
                  <a:lnTo>
                    <a:pt x="37" y="138"/>
                  </a:lnTo>
                  <a:lnTo>
                    <a:pt x="28" y="150"/>
                  </a:lnTo>
                  <a:lnTo>
                    <a:pt x="22" y="164"/>
                  </a:lnTo>
                  <a:lnTo>
                    <a:pt x="17" y="177"/>
                  </a:lnTo>
                  <a:lnTo>
                    <a:pt x="16" y="178"/>
                  </a:lnTo>
                  <a:lnTo>
                    <a:pt x="16" y="178"/>
                  </a:lnTo>
                  <a:lnTo>
                    <a:pt x="13" y="187"/>
                  </a:lnTo>
                  <a:lnTo>
                    <a:pt x="8" y="199"/>
                  </a:lnTo>
                  <a:lnTo>
                    <a:pt x="5" y="210"/>
                  </a:lnTo>
                  <a:lnTo>
                    <a:pt x="3" y="223"/>
                  </a:lnTo>
                  <a:lnTo>
                    <a:pt x="2" y="235"/>
                  </a:lnTo>
                  <a:lnTo>
                    <a:pt x="1" y="249"/>
                  </a:lnTo>
                  <a:lnTo>
                    <a:pt x="3" y="263"/>
                  </a:lnTo>
                  <a:lnTo>
                    <a:pt x="6" y="277"/>
                  </a:lnTo>
                  <a:lnTo>
                    <a:pt x="6" y="277"/>
                  </a:lnTo>
                  <a:lnTo>
                    <a:pt x="7" y="282"/>
                  </a:lnTo>
                  <a:lnTo>
                    <a:pt x="7" y="282"/>
                  </a:lnTo>
                  <a:lnTo>
                    <a:pt x="11" y="292"/>
                  </a:lnTo>
                  <a:lnTo>
                    <a:pt x="14" y="303"/>
                  </a:lnTo>
                  <a:lnTo>
                    <a:pt x="18" y="312"/>
                  </a:lnTo>
                  <a:lnTo>
                    <a:pt x="24" y="321"/>
                  </a:lnTo>
                  <a:lnTo>
                    <a:pt x="26" y="322"/>
                  </a:lnTo>
                  <a:lnTo>
                    <a:pt x="26" y="322"/>
                  </a:lnTo>
                  <a:lnTo>
                    <a:pt x="54" y="303"/>
                  </a:lnTo>
                  <a:lnTo>
                    <a:pt x="67" y="292"/>
                  </a:lnTo>
                  <a:lnTo>
                    <a:pt x="79" y="281"/>
                  </a:lnTo>
                  <a:lnTo>
                    <a:pt x="79" y="281"/>
                  </a:lnTo>
                  <a:lnTo>
                    <a:pt x="85" y="272"/>
                  </a:lnTo>
                  <a:lnTo>
                    <a:pt x="89" y="264"/>
                  </a:lnTo>
                  <a:lnTo>
                    <a:pt x="91" y="254"/>
                  </a:lnTo>
                  <a:lnTo>
                    <a:pt x="93" y="245"/>
                  </a:lnTo>
                  <a:lnTo>
                    <a:pt x="94" y="225"/>
                  </a:lnTo>
                  <a:lnTo>
                    <a:pt x="94" y="215"/>
                  </a:lnTo>
                  <a:lnTo>
                    <a:pt x="95" y="205"/>
                  </a:lnTo>
                  <a:lnTo>
                    <a:pt x="95" y="205"/>
                  </a:lnTo>
                  <a:lnTo>
                    <a:pt x="96" y="200"/>
                  </a:lnTo>
                  <a:lnTo>
                    <a:pt x="97" y="194"/>
                  </a:lnTo>
                  <a:lnTo>
                    <a:pt x="99" y="190"/>
                  </a:lnTo>
                  <a:lnTo>
                    <a:pt x="102" y="186"/>
                  </a:lnTo>
                  <a:lnTo>
                    <a:pt x="107" y="180"/>
                  </a:lnTo>
                  <a:lnTo>
                    <a:pt x="115" y="176"/>
                  </a:lnTo>
                  <a:lnTo>
                    <a:pt x="124" y="172"/>
                  </a:lnTo>
                  <a:lnTo>
                    <a:pt x="132" y="170"/>
                  </a:lnTo>
                  <a:lnTo>
                    <a:pt x="152" y="168"/>
                  </a:lnTo>
                  <a:lnTo>
                    <a:pt x="152" y="168"/>
                  </a:lnTo>
                  <a:lnTo>
                    <a:pt x="182" y="165"/>
                  </a:lnTo>
                  <a:lnTo>
                    <a:pt x="211" y="160"/>
                  </a:lnTo>
                  <a:lnTo>
                    <a:pt x="211" y="160"/>
                  </a:lnTo>
                  <a:lnTo>
                    <a:pt x="215" y="160"/>
                  </a:lnTo>
                  <a:lnTo>
                    <a:pt x="219" y="159"/>
                  </a:lnTo>
                  <a:lnTo>
                    <a:pt x="220" y="157"/>
                  </a:lnTo>
                  <a:lnTo>
                    <a:pt x="221" y="153"/>
                  </a:lnTo>
                  <a:lnTo>
                    <a:pt x="221" y="153"/>
                  </a:lnTo>
                  <a:lnTo>
                    <a:pt x="220" y="141"/>
                  </a:lnTo>
                  <a:lnTo>
                    <a:pt x="218" y="129"/>
                  </a:lnTo>
                  <a:lnTo>
                    <a:pt x="218" y="129"/>
                  </a:lnTo>
                  <a:lnTo>
                    <a:pt x="213" y="119"/>
                  </a:lnTo>
                  <a:lnTo>
                    <a:pt x="209" y="109"/>
                  </a:lnTo>
                  <a:lnTo>
                    <a:pt x="203" y="101"/>
                  </a:lnTo>
                  <a:lnTo>
                    <a:pt x="195" y="94"/>
                  </a:lnTo>
                  <a:lnTo>
                    <a:pt x="187" y="88"/>
                  </a:lnTo>
                  <a:lnTo>
                    <a:pt x="178" y="84"/>
                  </a:lnTo>
                  <a:lnTo>
                    <a:pt x="167" y="82"/>
                  </a:lnTo>
                  <a:lnTo>
                    <a:pt x="156" y="82"/>
                  </a:lnTo>
                  <a:lnTo>
                    <a:pt x="156" y="82"/>
                  </a:lnTo>
                  <a:lnTo>
                    <a:pt x="166" y="11"/>
                  </a:lnTo>
                  <a:lnTo>
                    <a:pt x="166" y="11"/>
                  </a:lnTo>
                  <a:lnTo>
                    <a:pt x="166" y="7"/>
                  </a:lnTo>
                  <a:lnTo>
                    <a:pt x="163" y="5"/>
                  </a:lnTo>
                  <a:lnTo>
                    <a:pt x="160" y="3"/>
                  </a:lnTo>
                  <a:lnTo>
                    <a:pt x="155" y="2"/>
                  </a:lnTo>
                  <a:lnTo>
                    <a:pt x="145" y="1"/>
                  </a:lnTo>
                  <a:lnTo>
                    <a:pt x="139" y="0"/>
                  </a:lnTo>
                  <a:lnTo>
                    <a:pt x="139" y="0"/>
                  </a:lnTo>
                  <a:lnTo>
                    <a:pt x="131" y="2"/>
                  </a:lnTo>
                  <a:lnTo>
                    <a:pt x="127" y="3"/>
                  </a:lnTo>
                  <a:lnTo>
                    <a:pt x="124" y="6"/>
                  </a:lnTo>
                  <a:lnTo>
                    <a:pt x="123" y="10"/>
                  </a:lnTo>
                  <a:lnTo>
                    <a:pt x="122" y="13"/>
                  </a:lnTo>
                  <a:lnTo>
                    <a:pt x="123" y="18"/>
                  </a:lnTo>
                  <a:lnTo>
                    <a:pt x="124" y="27"/>
                  </a:lnTo>
                  <a:lnTo>
                    <a:pt x="124" y="27"/>
                  </a:lnTo>
                  <a:lnTo>
                    <a:pt x="125" y="49"/>
                  </a:lnTo>
                  <a:lnTo>
                    <a:pt x="125" y="60"/>
                  </a:lnTo>
                  <a:lnTo>
                    <a:pt x="125" y="70"/>
                  </a:lnTo>
                  <a:lnTo>
                    <a:pt x="125" y="70"/>
                  </a:lnTo>
                  <a:lnTo>
                    <a:pt x="124" y="76"/>
                  </a:lnTo>
                  <a:lnTo>
                    <a:pt x="123" y="78"/>
                  </a:lnTo>
                  <a:lnTo>
                    <a:pt x="121" y="80"/>
                  </a:lnTo>
                  <a:lnTo>
                    <a:pt x="120" y="80"/>
                  </a:lnTo>
                  <a:lnTo>
                    <a:pt x="118" y="79"/>
                  </a:lnTo>
                  <a:lnTo>
                    <a:pt x="116" y="77"/>
                  </a:lnTo>
                  <a:lnTo>
                    <a:pt x="112" y="70"/>
                  </a:lnTo>
                  <a:lnTo>
                    <a:pt x="112" y="70"/>
                  </a:lnTo>
                  <a:lnTo>
                    <a:pt x="108" y="58"/>
                  </a:lnTo>
                  <a:lnTo>
                    <a:pt x="105" y="44"/>
                  </a:lnTo>
                  <a:lnTo>
                    <a:pt x="101" y="18"/>
                  </a:lnTo>
                  <a:lnTo>
                    <a:pt x="101" y="18"/>
                  </a:lnTo>
                  <a:lnTo>
                    <a:pt x="101" y="11"/>
                  </a:lnTo>
                  <a:lnTo>
                    <a:pt x="99" y="9"/>
                  </a:lnTo>
                  <a:lnTo>
                    <a:pt x="96" y="7"/>
                  </a:lnTo>
                  <a:lnTo>
                    <a:pt x="96" y="7"/>
                  </a:lnTo>
                  <a:lnTo>
                    <a:pt x="90" y="7"/>
                  </a:lnTo>
                  <a:lnTo>
                    <a:pt x="84" y="9"/>
                  </a:lnTo>
                  <a:lnTo>
                    <a:pt x="78" y="10"/>
                  </a:lnTo>
                  <a:lnTo>
                    <a:pt x="73" y="12"/>
                  </a:lnTo>
                  <a:lnTo>
                    <a:pt x="73" y="12"/>
                  </a:lnTo>
                  <a:lnTo>
                    <a:pt x="61" y="19"/>
                  </a:lnTo>
                  <a:lnTo>
                    <a:pt x="55" y="24"/>
                  </a:lnTo>
                  <a:lnTo>
                    <a:pt x="53" y="26"/>
                  </a:lnTo>
                  <a:lnTo>
                    <a:pt x="53" y="27"/>
                  </a:lnTo>
                  <a:lnTo>
                    <a:pt x="53" y="27"/>
                  </a:lnTo>
                  <a:lnTo>
                    <a:pt x="60" y="39"/>
                  </a:lnTo>
                  <a:lnTo>
                    <a:pt x="60" y="39"/>
                  </a:lnTo>
                  <a:lnTo>
                    <a:pt x="73" y="59"/>
                  </a:lnTo>
                  <a:lnTo>
                    <a:pt x="78" y="69"/>
                  </a:lnTo>
                  <a:lnTo>
                    <a:pt x="83" y="81"/>
                  </a:lnTo>
                  <a:lnTo>
                    <a:pt x="83" y="81"/>
                  </a:lnTo>
                  <a:lnTo>
                    <a:pt x="84" y="87"/>
                  </a:lnTo>
                  <a:lnTo>
                    <a:pt x="84" y="90"/>
                  </a:lnTo>
                  <a:lnTo>
                    <a:pt x="83" y="93"/>
                  </a:lnTo>
                  <a:lnTo>
                    <a:pt x="81" y="94"/>
                  </a:lnTo>
                  <a:lnTo>
                    <a:pt x="80" y="94"/>
                  </a:lnTo>
                  <a:lnTo>
                    <a:pt x="77" y="92"/>
                  </a:lnTo>
                  <a:lnTo>
                    <a:pt x="74" y="88"/>
                  </a:lnTo>
                  <a:lnTo>
                    <a:pt x="74" y="88"/>
                  </a:lnTo>
                  <a:lnTo>
                    <a:pt x="67" y="80"/>
                  </a:lnTo>
                  <a:lnTo>
                    <a:pt x="61" y="69"/>
                  </a:lnTo>
                  <a:lnTo>
                    <a:pt x="50" y="49"/>
                  </a:lnTo>
                  <a:lnTo>
                    <a:pt x="50" y="49"/>
                  </a:lnTo>
                  <a:lnTo>
                    <a:pt x="46" y="38"/>
                  </a:lnTo>
                  <a:lnTo>
                    <a:pt x="42" y="32"/>
                  </a:lnTo>
                  <a:lnTo>
                    <a:pt x="41" y="30"/>
                  </a:lnTo>
                  <a:lnTo>
                    <a:pt x="40" y="28"/>
                  </a:lnTo>
                  <a:lnTo>
                    <a:pt x="40" y="28"/>
                  </a:lnTo>
                  <a:lnTo>
                    <a:pt x="31" y="32"/>
                  </a:lnTo>
                  <a:lnTo>
                    <a:pt x="16" y="38"/>
                  </a:lnTo>
                  <a:lnTo>
                    <a:pt x="10" y="42"/>
                  </a:lnTo>
                  <a:lnTo>
                    <a:pt x="3" y="46"/>
                  </a:lnTo>
                  <a:lnTo>
                    <a:pt x="1" y="49"/>
                  </a:lnTo>
                  <a:lnTo>
                    <a:pt x="0" y="51"/>
                  </a:lnTo>
                  <a:lnTo>
                    <a:pt x="1" y="53"/>
                  </a:lnTo>
                  <a:lnTo>
                    <a:pt x="1" y="53"/>
                  </a:lnTo>
                  <a:lnTo>
                    <a:pt x="11" y="62"/>
                  </a:lnTo>
                  <a:lnTo>
                    <a:pt x="26" y="84"/>
                  </a:lnTo>
                  <a:lnTo>
                    <a:pt x="35" y="96"/>
                  </a:lnTo>
                  <a:lnTo>
                    <a:pt x="42" y="108"/>
                  </a:lnTo>
                  <a:lnTo>
                    <a:pt x="44" y="114"/>
                  </a:lnTo>
                  <a:lnTo>
                    <a:pt x="46" y="119"/>
                  </a:lnTo>
                  <a:lnTo>
                    <a:pt x="46" y="124"/>
                  </a:lnTo>
                  <a:lnTo>
                    <a:pt x="46" y="128"/>
                  </a:lnTo>
                  <a:lnTo>
                    <a:pt x="4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7" name="Freeform 26">
              <a:extLst>
                <a:ext uri="{FF2B5EF4-FFF2-40B4-BE49-F238E27FC236}">
                  <a16:creationId xmlns:a16="http://schemas.microsoft.com/office/drawing/2014/main" id="{84E1E4B3-55DF-4A56-AB89-26352BEC7AF8}"/>
                </a:ext>
              </a:extLst>
            </p:cNvPr>
            <p:cNvSpPr>
              <a:spLocks/>
            </p:cNvSpPr>
            <p:nvPr/>
          </p:nvSpPr>
          <p:spPr bwMode="auto">
            <a:xfrm>
              <a:off x="9307513" y="5705475"/>
              <a:ext cx="606425" cy="836613"/>
            </a:xfrm>
            <a:custGeom>
              <a:avLst/>
              <a:gdLst>
                <a:gd name="T0" fmla="*/ 248 w 382"/>
                <a:gd name="T1" fmla="*/ 170 h 527"/>
                <a:gd name="T2" fmla="*/ 216 w 382"/>
                <a:gd name="T3" fmla="*/ 144 h 527"/>
                <a:gd name="T4" fmla="*/ 206 w 382"/>
                <a:gd name="T5" fmla="*/ 127 h 527"/>
                <a:gd name="T6" fmla="*/ 200 w 382"/>
                <a:gd name="T7" fmla="*/ 100 h 527"/>
                <a:gd name="T8" fmla="*/ 204 w 382"/>
                <a:gd name="T9" fmla="*/ 82 h 527"/>
                <a:gd name="T10" fmla="*/ 213 w 382"/>
                <a:gd name="T11" fmla="*/ 68 h 527"/>
                <a:gd name="T12" fmla="*/ 227 w 382"/>
                <a:gd name="T13" fmla="*/ 60 h 527"/>
                <a:gd name="T14" fmla="*/ 263 w 382"/>
                <a:gd name="T15" fmla="*/ 50 h 527"/>
                <a:gd name="T16" fmla="*/ 338 w 382"/>
                <a:gd name="T17" fmla="*/ 38 h 527"/>
                <a:gd name="T18" fmla="*/ 339 w 382"/>
                <a:gd name="T19" fmla="*/ 12 h 527"/>
                <a:gd name="T20" fmla="*/ 337 w 382"/>
                <a:gd name="T21" fmla="*/ 0 h 527"/>
                <a:gd name="T22" fmla="*/ 268 w 382"/>
                <a:gd name="T23" fmla="*/ 11 h 527"/>
                <a:gd name="T24" fmla="*/ 200 w 382"/>
                <a:gd name="T25" fmla="*/ 21 h 527"/>
                <a:gd name="T26" fmla="*/ 167 w 382"/>
                <a:gd name="T27" fmla="*/ 23 h 527"/>
                <a:gd name="T28" fmla="*/ 156 w 382"/>
                <a:gd name="T29" fmla="*/ 31 h 527"/>
                <a:gd name="T30" fmla="*/ 154 w 382"/>
                <a:gd name="T31" fmla="*/ 44 h 527"/>
                <a:gd name="T32" fmla="*/ 153 w 382"/>
                <a:gd name="T33" fmla="*/ 76 h 527"/>
                <a:gd name="T34" fmla="*/ 149 w 382"/>
                <a:gd name="T35" fmla="*/ 103 h 527"/>
                <a:gd name="T36" fmla="*/ 143 w 382"/>
                <a:gd name="T37" fmla="*/ 116 h 527"/>
                <a:gd name="T38" fmla="*/ 108 w 382"/>
                <a:gd name="T39" fmla="*/ 148 h 527"/>
                <a:gd name="T40" fmla="*/ 66 w 382"/>
                <a:gd name="T41" fmla="*/ 181 h 527"/>
                <a:gd name="T42" fmla="*/ 29 w 382"/>
                <a:gd name="T43" fmla="*/ 219 h 527"/>
                <a:gd name="T44" fmla="*/ 11 w 382"/>
                <a:gd name="T45" fmla="*/ 250 h 527"/>
                <a:gd name="T46" fmla="*/ 5 w 382"/>
                <a:gd name="T47" fmla="*/ 268 h 527"/>
                <a:gd name="T48" fmla="*/ 0 w 382"/>
                <a:gd name="T49" fmla="*/ 318 h 527"/>
                <a:gd name="T50" fmla="*/ 4 w 382"/>
                <a:gd name="T51" fmla="*/ 347 h 527"/>
                <a:gd name="T52" fmla="*/ 15 w 382"/>
                <a:gd name="T53" fmla="*/ 372 h 527"/>
                <a:gd name="T54" fmla="*/ 30 w 382"/>
                <a:gd name="T55" fmla="*/ 396 h 527"/>
                <a:gd name="T56" fmla="*/ 58 w 382"/>
                <a:gd name="T57" fmla="*/ 422 h 527"/>
                <a:gd name="T58" fmla="*/ 105 w 382"/>
                <a:gd name="T59" fmla="*/ 453 h 527"/>
                <a:gd name="T60" fmla="*/ 167 w 382"/>
                <a:gd name="T61" fmla="*/ 481 h 527"/>
                <a:gd name="T62" fmla="*/ 190 w 382"/>
                <a:gd name="T63" fmla="*/ 491 h 527"/>
                <a:gd name="T64" fmla="*/ 247 w 382"/>
                <a:gd name="T65" fmla="*/ 513 h 527"/>
                <a:gd name="T66" fmla="*/ 294 w 382"/>
                <a:gd name="T67" fmla="*/ 525 h 527"/>
                <a:gd name="T68" fmla="*/ 320 w 382"/>
                <a:gd name="T69" fmla="*/ 527 h 527"/>
                <a:gd name="T70" fmla="*/ 349 w 382"/>
                <a:gd name="T71" fmla="*/ 522 h 527"/>
                <a:gd name="T72" fmla="*/ 364 w 382"/>
                <a:gd name="T73" fmla="*/ 512 h 527"/>
                <a:gd name="T74" fmla="*/ 373 w 382"/>
                <a:gd name="T75" fmla="*/ 497 h 527"/>
                <a:gd name="T76" fmla="*/ 380 w 382"/>
                <a:gd name="T77" fmla="*/ 462 h 527"/>
                <a:gd name="T78" fmla="*/ 381 w 382"/>
                <a:gd name="T79" fmla="*/ 449 h 527"/>
                <a:gd name="T80" fmla="*/ 379 w 382"/>
                <a:gd name="T81" fmla="*/ 359 h 527"/>
                <a:gd name="T82" fmla="*/ 363 w 382"/>
                <a:gd name="T83" fmla="*/ 293 h 527"/>
                <a:gd name="T84" fmla="*/ 339 w 382"/>
                <a:gd name="T85" fmla="*/ 247 h 527"/>
                <a:gd name="T86" fmla="*/ 309 w 382"/>
                <a:gd name="T87" fmla="*/ 213 h 527"/>
                <a:gd name="T88" fmla="*/ 266 w 382"/>
                <a:gd name="T89" fmla="*/ 18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527">
                  <a:moveTo>
                    <a:pt x="266" y="183"/>
                  </a:moveTo>
                  <a:lnTo>
                    <a:pt x="266" y="183"/>
                  </a:lnTo>
                  <a:lnTo>
                    <a:pt x="248" y="170"/>
                  </a:lnTo>
                  <a:lnTo>
                    <a:pt x="231" y="158"/>
                  </a:lnTo>
                  <a:lnTo>
                    <a:pt x="224" y="151"/>
                  </a:lnTo>
                  <a:lnTo>
                    <a:pt x="216" y="144"/>
                  </a:lnTo>
                  <a:lnTo>
                    <a:pt x="211" y="136"/>
                  </a:lnTo>
                  <a:lnTo>
                    <a:pt x="206" y="127"/>
                  </a:lnTo>
                  <a:lnTo>
                    <a:pt x="206" y="127"/>
                  </a:lnTo>
                  <a:lnTo>
                    <a:pt x="202" y="118"/>
                  </a:lnTo>
                  <a:lnTo>
                    <a:pt x="200" y="106"/>
                  </a:lnTo>
                  <a:lnTo>
                    <a:pt x="200" y="100"/>
                  </a:lnTo>
                  <a:lnTo>
                    <a:pt x="200" y="94"/>
                  </a:lnTo>
                  <a:lnTo>
                    <a:pt x="202" y="88"/>
                  </a:lnTo>
                  <a:lnTo>
                    <a:pt x="204" y="82"/>
                  </a:lnTo>
                  <a:lnTo>
                    <a:pt x="204" y="82"/>
                  </a:lnTo>
                  <a:lnTo>
                    <a:pt x="207" y="76"/>
                  </a:lnTo>
                  <a:lnTo>
                    <a:pt x="213" y="68"/>
                  </a:lnTo>
                  <a:lnTo>
                    <a:pt x="217" y="65"/>
                  </a:lnTo>
                  <a:lnTo>
                    <a:pt x="222" y="62"/>
                  </a:lnTo>
                  <a:lnTo>
                    <a:pt x="227" y="60"/>
                  </a:lnTo>
                  <a:lnTo>
                    <a:pt x="233" y="58"/>
                  </a:lnTo>
                  <a:lnTo>
                    <a:pt x="233" y="58"/>
                  </a:lnTo>
                  <a:lnTo>
                    <a:pt x="263" y="50"/>
                  </a:lnTo>
                  <a:lnTo>
                    <a:pt x="293" y="45"/>
                  </a:lnTo>
                  <a:lnTo>
                    <a:pt x="338" y="38"/>
                  </a:lnTo>
                  <a:lnTo>
                    <a:pt x="338" y="38"/>
                  </a:lnTo>
                  <a:lnTo>
                    <a:pt x="339" y="29"/>
                  </a:lnTo>
                  <a:lnTo>
                    <a:pt x="340" y="21"/>
                  </a:lnTo>
                  <a:lnTo>
                    <a:pt x="339" y="12"/>
                  </a:lnTo>
                  <a:lnTo>
                    <a:pt x="339" y="12"/>
                  </a:lnTo>
                  <a:lnTo>
                    <a:pt x="337" y="0"/>
                  </a:lnTo>
                  <a:lnTo>
                    <a:pt x="337" y="0"/>
                  </a:lnTo>
                  <a:lnTo>
                    <a:pt x="321" y="1"/>
                  </a:lnTo>
                  <a:lnTo>
                    <a:pt x="304" y="4"/>
                  </a:lnTo>
                  <a:lnTo>
                    <a:pt x="268" y="11"/>
                  </a:lnTo>
                  <a:lnTo>
                    <a:pt x="268" y="11"/>
                  </a:lnTo>
                  <a:lnTo>
                    <a:pt x="223" y="18"/>
                  </a:lnTo>
                  <a:lnTo>
                    <a:pt x="200" y="21"/>
                  </a:lnTo>
                  <a:lnTo>
                    <a:pt x="176" y="22"/>
                  </a:lnTo>
                  <a:lnTo>
                    <a:pt x="176" y="22"/>
                  </a:lnTo>
                  <a:lnTo>
                    <a:pt x="167" y="23"/>
                  </a:lnTo>
                  <a:lnTo>
                    <a:pt x="161" y="25"/>
                  </a:lnTo>
                  <a:lnTo>
                    <a:pt x="159" y="28"/>
                  </a:lnTo>
                  <a:lnTo>
                    <a:pt x="156" y="31"/>
                  </a:lnTo>
                  <a:lnTo>
                    <a:pt x="156" y="31"/>
                  </a:lnTo>
                  <a:lnTo>
                    <a:pt x="154" y="37"/>
                  </a:lnTo>
                  <a:lnTo>
                    <a:pt x="154" y="44"/>
                  </a:lnTo>
                  <a:lnTo>
                    <a:pt x="153" y="62"/>
                  </a:lnTo>
                  <a:lnTo>
                    <a:pt x="153" y="62"/>
                  </a:lnTo>
                  <a:lnTo>
                    <a:pt x="153" y="76"/>
                  </a:lnTo>
                  <a:lnTo>
                    <a:pt x="152" y="89"/>
                  </a:lnTo>
                  <a:lnTo>
                    <a:pt x="151" y="97"/>
                  </a:lnTo>
                  <a:lnTo>
                    <a:pt x="149" y="103"/>
                  </a:lnTo>
                  <a:lnTo>
                    <a:pt x="146" y="109"/>
                  </a:lnTo>
                  <a:lnTo>
                    <a:pt x="143" y="116"/>
                  </a:lnTo>
                  <a:lnTo>
                    <a:pt x="143" y="116"/>
                  </a:lnTo>
                  <a:lnTo>
                    <a:pt x="132" y="127"/>
                  </a:lnTo>
                  <a:lnTo>
                    <a:pt x="121" y="138"/>
                  </a:lnTo>
                  <a:lnTo>
                    <a:pt x="108" y="148"/>
                  </a:lnTo>
                  <a:lnTo>
                    <a:pt x="93" y="160"/>
                  </a:lnTo>
                  <a:lnTo>
                    <a:pt x="93" y="160"/>
                  </a:lnTo>
                  <a:lnTo>
                    <a:pt x="66" y="181"/>
                  </a:lnTo>
                  <a:lnTo>
                    <a:pt x="54" y="192"/>
                  </a:lnTo>
                  <a:lnTo>
                    <a:pt x="41" y="205"/>
                  </a:lnTo>
                  <a:lnTo>
                    <a:pt x="29" y="219"/>
                  </a:lnTo>
                  <a:lnTo>
                    <a:pt x="19" y="233"/>
                  </a:lnTo>
                  <a:lnTo>
                    <a:pt x="15" y="242"/>
                  </a:lnTo>
                  <a:lnTo>
                    <a:pt x="11" y="250"/>
                  </a:lnTo>
                  <a:lnTo>
                    <a:pt x="8" y="258"/>
                  </a:lnTo>
                  <a:lnTo>
                    <a:pt x="5" y="268"/>
                  </a:lnTo>
                  <a:lnTo>
                    <a:pt x="5" y="268"/>
                  </a:lnTo>
                  <a:lnTo>
                    <a:pt x="1" y="289"/>
                  </a:lnTo>
                  <a:lnTo>
                    <a:pt x="0" y="309"/>
                  </a:lnTo>
                  <a:lnTo>
                    <a:pt x="0" y="318"/>
                  </a:lnTo>
                  <a:lnTo>
                    <a:pt x="1" y="328"/>
                  </a:lnTo>
                  <a:lnTo>
                    <a:pt x="2" y="337"/>
                  </a:lnTo>
                  <a:lnTo>
                    <a:pt x="4" y="347"/>
                  </a:lnTo>
                  <a:lnTo>
                    <a:pt x="7" y="355"/>
                  </a:lnTo>
                  <a:lnTo>
                    <a:pt x="10" y="364"/>
                  </a:lnTo>
                  <a:lnTo>
                    <a:pt x="15" y="372"/>
                  </a:lnTo>
                  <a:lnTo>
                    <a:pt x="19" y="380"/>
                  </a:lnTo>
                  <a:lnTo>
                    <a:pt x="24" y="388"/>
                  </a:lnTo>
                  <a:lnTo>
                    <a:pt x="30" y="396"/>
                  </a:lnTo>
                  <a:lnTo>
                    <a:pt x="44" y="411"/>
                  </a:lnTo>
                  <a:lnTo>
                    <a:pt x="44" y="411"/>
                  </a:lnTo>
                  <a:lnTo>
                    <a:pt x="58" y="422"/>
                  </a:lnTo>
                  <a:lnTo>
                    <a:pt x="73" y="434"/>
                  </a:lnTo>
                  <a:lnTo>
                    <a:pt x="89" y="443"/>
                  </a:lnTo>
                  <a:lnTo>
                    <a:pt x="105" y="453"/>
                  </a:lnTo>
                  <a:lnTo>
                    <a:pt x="122" y="461"/>
                  </a:lnTo>
                  <a:lnTo>
                    <a:pt x="138" y="469"/>
                  </a:lnTo>
                  <a:lnTo>
                    <a:pt x="167" y="481"/>
                  </a:lnTo>
                  <a:lnTo>
                    <a:pt x="167" y="481"/>
                  </a:lnTo>
                  <a:lnTo>
                    <a:pt x="190" y="491"/>
                  </a:lnTo>
                  <a:lnTo>
                    <a:pt x="190" y="491"/>
                  </a:lnTo>
                  <a:lnTo>
                    <a:pt x="210" y="499"/>
                  </a:lnTo>
                  <a:lnTo>
                    <a:pt x="229" y="506"/>
                  </a:lnTo>
                  <a:lnTo>
                    <a:pt x="247" y="513"/>
                  </a:lnTo>
                  <a:lnTo>
                    <a:pt x="264" y="518"/>
                  </a:lnTo>
                  <a:lnTo>
                    <a:pt x="279" y="522"/>
                  </a:lnTo>
                  <a:lnTo>
                    <a:pt x="294" y="525"/>
                  </a:lnTo>
                  <a:lnTo>
                    <a:pt x="308" y="527"/>
                  </a:lnTo>
                  <a:lnTo>
                    <a:pt x="320" y="527"/>
                  </a:lnTo>
                  <a:lnTo>
                    <a:pt x="320" y="527"/>
                  </a:lnTo>
                  <a:lnTo>
                    <a:pt x="332" y="527"/>
                  </a:lnTo>
                  <a:lnTo>
                    <a:pt x="341" y="525"/>
                  </a:lnTo>
                  <a:lnTo>
                    <a:pt x="349" y="522"/>
                  </a:lnTo>
                  <a:lnTo>
                    <a:pt x="356" y="519"/>
                  </a:lnTo>
                  <a:lnTo>
                    <a:pt x="360" y="516"/>
                  </a:lnTo>
                  <a:lnTo>
                    <a:pt x="364" y="512"/>
                  </a:lnTo>
                  <a:lnTo>
                    <a:pt x="371" y="503"/>
                  </a:lnTo>
                  <a:lnTo>
                    <a:pt x="371" y="503"/>
                  </a:lnTo>
                  <a:lnTo>
                    <a:pt x="373" y="497"/>
                  </a:lnTo>
                  <a:lnTo>
                    <a:pt x="375" y="491"/>
                  </a:lnTo>
                  <a:lnTo>
                    <a:pt x="378" y="477"/>
                  </a:lnTo>
                  <a:lnTo>
                    <a:pt x="380" y="462"/>
                  </a:lnTo>
                  <a:lnTo>
                    <a:pt x="381" y="450"/>
                  </a:lnTo>
                  <a:lnTo>
                    <a:pt x="381" y="449"/>
                  </a:lnTo>
                  <a:lnTo>
                    <a:pt x="381" y="449"/>
                  </a:lnTo>
                  <a:lnTo>
                    <a:pt x="382" y="416"/>
                  </a:lnTo>
                  <a:lnTo>
                    <a:pt x="381" y="386"/>
                  </a:lnTo>
                  <a:lnTo>
                    <a:pt x="379" y="359"/>
                  </a:lnTo>
                  <a:lnTo>
                    <a:pt x="375" y="334"/>
                  </a:lnTo>
                  <a:lnTo>
                    <a:pt x="370" y="313"/>
                  </a:lnTo>
                  <a:lnTo>
                    <a:pt x="363" y="293"/>
                  </a:lnTo>
                  <a:lnTo>
                    <a:pt x="356" y="276"/>
                  </a:lnTo>
                  <a:lnTo>
                    <a:pt x="348" y="261"/>
                  </a:lnTo>
                  <a:lnTo>
                    <a:pt x="339" y="247"/>
                  </a:lnTo>
                  <a:lnTo>
                    <a:pt x="330" y="234"/>
                  </a:lnTo>
                  <a:lnTo>
                    <a:pt x="319" y="224"/>
                  </a:lnTo>
                  <a:lnTo>
                    <a:pt x="309" y="213"/>
                  </a:lnTo>
                  <a:lnTo>
                    <a:pt x="298" y="205"/>
                  </a:lnTo>
                  <a:lnTo>
                    <a:pt x="287" y="198"/>
                  </a:lnTo>
                  <a:lnTo>
                    <a:pt x="266" y="183"/>
                  </a:lnTo>
                  <a:lnTo>
                    <a:pt x="266"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sp>
          <p:nvSpPr>
            <p:cNvPr id="118" name="Freeform 27">
              <a:extLst>
                <a:ext uri="{FF2B5EF4-FFF2-40B4-BE49-F238E27FC236}">
                  <a16:creationId xmlns:a16="http://schemas.microsoft.com/office/drawing/2014/main" id="{EAC911EC-6602-4ECF-9C63-DC442B2554BC}"/>
                </a:ext>
              </a:extLst>
            </p:cNvPr>
            <p:cNvSpPr>
              <a:spLocks/>
            </p:cNvSpPr>
            <p:nvPr/>
          </p:nvSpPr>
          <p:spPr bwMode="auto">
            <a:xfrm>
              <a:off x="9652001" y="5816600"/>
              <a:ext cx="158750" cy="203200"/>
            </a:xfrm>
            <a:custGeom>
              <a:avLst/>
              <a:gdLst>
                <a:gd name="T0" fmla="*/ 36 w 100"/>
                <a:gd name="T1" fmla="*/ 0 h 128"/>
                <a:gd name="T2" fmla="*/ 36 w 100"/>
                <a:gd name="T3" fmla="*/ 0 h 128"/>
                <a:gd name="T4" fmla="*/ 36 w 100"/>
                <a:gd name="T5" fmla="*/ 0 h 128"/>
                <a:gd name="T6" fmla="*/ 21 w 100"/>
                <a:gd name="T7" fmla="*/ 5 h 128"/>
                <a:gd name="T8" fmla="*/ 21 w 100"/>
                <a:gd name="T9" fmla="*/ 5 h 128"/>
                <a:gd name="T10" fmla="*/ 16 w 100"/>
                <a:gd name="T11" fmla="*/ 6 h 128"/>
                <a:gd name="T12" fmla="*/ 12 w 100"/>
                <a:gd name="T13" fmla="*/ 8 h 128"/>
                <a:gd name="T14" fmla="*/ 7 w 100"/>
                <a:gd name="T15" fmla="*/ 13 h 128"/>
                <a:gd name="T16" fmla="*/ 3 w 100"/>
                <a:gd name="T17" fmla="*/ 19 h 128"/>
                <a:gd name="T18" fmla="*/ 0 w 100"/>
                <a:gd name="T19" fmla="*/ 26 h 128"/>
                <a:gd name="T20" fmla="*/ 0 w 100"/>
                <a:gd name="T21" fmla="*/ 32 h 128"/>
                <a:gd name="T22" fmla="*/ 0 w 100"/>
                <a:gd name="T23" fmla="*/ 38 h 128"/>
                <a:gd name="T24" fmla="*/ 3 w 100"/>
                <a:gd name="T25" fmla="*/ 45 h 128"/>
                <a:gd name="T26" fmla="*/ 5 w 100"/>
                <a:gd name="T27" fmla="*/ 50 h 128"/>
                <a:gd name="T28" fmla="*/ 5 w 100"/>
                <a:gd name="T29" fmla="*/ 50 h 128"/>
                <a:gd name="T30" fmla="*/ 8 w 100"/>
                <a:gd name="T31" fmla="*/ 55 h 128"/>
                <a:gd name="T32" fmla="*/ 12 w 100"/>
                <a:gd name="T33" fmla="*/ 60 h 128"/>
                <a:gd name="T34" fmla="*/ 20 w 100"/>
                <a:gd name="T35" fmla="*/ 71 h 128"/>
                <a:gd name="T36" fmla="*/ 31 w 100"/>
                <a:gd name="T37" fmla="*/ 79 h 128"/>
                <a:gd name="T38" fmla="*/ 43 w 100"/>
                <a:gd name="T39" fmla="*/ 89 h 128"/>
                <a:gd name="T40" fmla="*/ 71 w 100"/>
                <a:gd name="T41" fmla="*/ 107 h 128"/>
                <a:gd name="T42" fmla="*/ 86 w 100"/>
                <a:gd name="T43" fmla="*/ 117 h 128"/>
                <a:gd name="T44" fmla="*/ 100 w 100"/>
                <a:gd name="T45" fmla="*/ 128 h 128"/>
                <a:gd name="T46" fmla="*/ 100 w 100"/>
                <a:gd name="T47" fmla="*/ 128 h 128"/>
                <a:gd name="T48" fmla="*/ 100 w 100"/>
                <a:gd name="T49" fmla="*/ 124 h 128"/>
                <a:gd name="T50" fmla="*/ 100 w 100"/>
                <a:gd name="T51" fmla="*/ 114 h 128"/>
                <a:gd name="T52" fmla="*/ 100 w 100"/>
                <a:gd name="T53" fmla="*/ 98 h 128"/>
                <a:gd name="T54" fmla="*/ 98 w 100"/>
                <a:gd name="T55" fmla="*/ 90 h 128"/>
                <a:gd name="T56" fmla="*/ 97 w 100"/>
                <a:gd name="T57" fmla="*/ 80 h 128"/>
                <a:gd name="T58" fmla="*/ 94 w 100"/>
                <a:gd name="T59" fmla="*/ 70 h 128"/>
                <a:gd name="T60" fmla="*/ 90 w 100"/>
                <a:gd name="T61" fmla="*/ 59 h 128"/>
                <a:gd name="T62" fmla="*/ 84 w 100"/>
                <a:gd name="T63" fmla="*/ 49 h 128"/>
                <a:gd name="T64" fmla="*/ 78 w 100"/>
                <a:gd name="T65" fmla="*/ 38 h 128"/>
                <a:gd name="T66" fmla="*/ 71 w 100"/>
                <a:gd name="T67" fmla="*/ 28 h 128"/>
                <a:gd name="T68" fmla="*/ 61 w 100"/>
                <a:gd name="T69" fmla="*/ 18 h 128"/>
                <a:gd name="T70" fmla="*/ 50 w 100"/>
                <a:gd name="T71" fmla="*/ 9 h 128"/>
                <a:gd name="T72" fmla="*/ 36 w 100"/>
                <a:gd name="T73" fmla="*/ 0 h 128"/>
                <a:gd name="T74" fmla="*/ 36 w 100"/>
                <a:gd name="T7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28">
                  <a:moveTo>
                    <a:pt x="36" y="0"/>
                  </a:moveTo>
                  <a:lnTo>
                    <a:pt x="36" y="0"/>
                  </a:lnTo>
                  <a:lnTo>
                    <a:pt x="36" y="0"/>
                  </a:lnTo>
                  <a:lnTo>
                    <a:pt x="21" y="5"/>
                  </a:lnTo>
                  <a:lnTo>
                    <a:pt x="21" y="5"/>
                  </a:lnTo>
                  <a:lnTo>
                    <a:pt x="16" y="6"/>
                  </a:lnTo>
                  <a:lnTo>
                    <a:pt x="12" y="8"/>
                  </a:lnTo>
                  <a:lnTo>
                    <a:pt x="7" y="13"/>
                  </a:lnTo>
                  <a:lnTo>
                    <a:pt x="3" y="19"/>
                  </a:lnTo>
                  <a:lnTo>
                    <a:pt x="0" y="26"/>
                  </a:lnTo>
                  <a:lnTo>
                    <a:pt x="0" y="32"/>
                  </a:lnTo>
                  <a:lnTo>
                    <a:pt x="0" y="38"/>
                  </a:lnTo>
                  <a:lnTo>
                    <a:pt x="3" y="45"/>
                  </a:lnTo>
                  <a:lnTo>
                    <a:pt x="5" y="50"/>
                  </a:lnTo>
                  <a:lnTo>
                    <a:pt x="5" y="50"/>
                  </a:lnTo>
                  <a:lnTo>
                    <a:pt x="8" y="55"/>
                  </a:lnTo>
                  <a:lnTo>
                    <a:pt x="12" y="60"/>
                  </a:lnTo>
                  <a:lnTo>
                    <a:pt x="20" y="71"/>
                  </a:lnTo>
                  <a:lnTo>
                    <a:pt x="31" y="79"/>
                  </a:lnTo>
                  <a:lnTo>
                    <a:pt x="43" y="89"/>
                  </a:lnTo>
                  <a:lnTo>
                    <a:pt x="71" y="107"/>
                  </a:lnTo>
                  <a:lnTo>
                    <a:pt x="86" y="117"/>
                  </a:lnTo>
                  <a:lnTo>
                    <a:pt x="100" y="128"/>
                  </a:lnTo>
                  <a:lnTo>
                    <a:pt x="100" y="128"/>
                  </a:lnTo>
                  <a:lnTo>
                    <a:pt x="100" y="124"/>
                  </a:lnTo>
                  <a:lnTo>
                    <a:pt x="100" y="114"/>
                  </a:lnTo>
                  <a:lnTo>
                    <a:pt x="100" y="98"/>
                  </a:lnTo>
                  <a:lnTo>
                    <a:pt x="98" y="90"/>
                  </a:lnTo>
                  <a:lnTo>
                    <a:pt x="97" y="80"/>
                  </a:lnTo>
                  <a:lnTo>
                    <a:pt x="94" y="70"/>
                  </a:lnTo>
                  <a:lnTo>
                    <a:pt x="90" y="59"/>
                  </a:lnTo>
                  <a:lnTo>
                    <a:pt x="84" y="49"/>
                  </a:lnTo>
                  <a:lnTo>
                    <a:pt x="78" y="38"/>
                  </a:lnTo>
                  <a:lnTo>
                    <a:pt x="71" y="28"/>
                  </a:lnTo>
                  <a:lnTo>
                    <a:pt x="61" y="18"/>
                  </a:lnTo>
                  <a:lnTo>
                    <a:pt x="50" y="9"/>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153" tIns="38576" rIns="77153" bIns="38576" numCol="1" anchor="t" anchorCtr="0" compatLnSpc="1">
              <a:prstTxWarp prst="textNoShape">
                <a:avLst/>
              </a:prstTxWarp>
            </a:bodyPr>
            <a:lstStyle/>
            <a:p>
              <a:pPr defTabSz="771571"/>
              <a:endParaRPr lang="en-US" sz="1519" dirty="0">
                <a:solidFill>
                  <a:srgbClr val="000000"/>
                </a:solidFill>
                <a:latin typeface="Arial" panose="020B0604020202020204" pitchFamily="34" charset="0"/>
                <a:cs typeface="Arial" panose="020B0604020202020204" pitchFamily="34" charset="0"/>
              </a:endParaRPr>
            </a:p>
          </p:txBody>
        </p:sp>
      </p:grpSp>
      <p:grpSp>
        <p:nvGrpSpPr>
          <p:cNvPr id="119" name="GI System">
            <a:extLst>
              <a:ext uri="{FF2B5EF4-FFF2-40B4-BE49-F238E27FC236}">
                <a16:creationId xmlns:a16="http://schemas.microsoft.com/office/drawing/2014/main" id="{6FA502F9-79E8-41E8-B425-FA47153172B9}"/>
              </a:ext>
            </a:extLst>
          </p:cNvPr>
          <p:cNvGrpSpPr/>
          <p:nvPr/>
        </p:nvGrpSpPr>
        <p:grpSpPr>
          <a:xfrm>
            <a:off x="7115816" y="3895740"/>
            <a:ext cx="609076" cy="1052541"/>
            <a:chOff x="7492432" y="3630270"/>
            <a:chExt cx="721868" cy="1247456"/>
          </a:xfrm>
        </p:grpSpPr>
        <p:sp>
          <p:nvSpPr>
            <p:cNvPr id="120" name="Oval 119">
              <a:extLst>
                <a:ext uri="{FF2B5EF4-FFF2-40B4-BE49-F238E27FC236}">
                  <a16:creationId xmlns:a16="http://schemas.microsoft.com/office/drawing/2014/main" id="{60D679AD-AA8A-433A-AD16-84B5A7E7F9FE}"/>
                </a:ext>
              </a:extLst>
            </p:cNvPr>
            <p:cNvSpPr/>
            <p:nvPr/>
          </p:nvSpPr>
          <p:spPr>
            <a:xfrm>
              <a:off x="7850252" y="3865400"/>
              <a:ext cx="327350" cy="327350"/>
            </a:xfrm>
            <a:prstGeom prst="ellipse">
              <a:avLst/>
            </a:prstGeom>
            <a:solidFill>
              <a:srgbClr val="FFFFFF"/>
            </a:solidFill>
            <a:ln w="9525" cap="flat" cmpd="sng" algn="ctr">
              <a:noFill/>
              <a:prstDash val="solid"/>
            </a:ln>
            <a:effectLst/>
          </p:spPr>
          <p:txBody>
            <a:bodyPr rtlCol="0" anchor="ctr"/>
            <a:lstStyle/>
            <a:p>
              <a:pPr algn="ctr" defTabSz="771571">
                <a:defRPr/>
              </a:pPr>
              <a:endParaRPr lang="en-US" sz="1519" kern="0" dirty="0">
                <a:solidFill>
                  <a:srgbClr val="FFFFFF"/>
                </a:solidFill>
                <a:latin typeface="Arial" panose="020B0604020202020204" pitchFamily="34" charset="0"/>
                <a:cs typeface="Arial" panose="020B0604020202020204" pitchFamily="34" charset="0"/>
              </a:endParaRPr>
            </a:p>
          </p:txBody>
        </p:sp>
        <p:grpSp>
          <p:nvGrpSpPr>
            <p:cNvPr id="121" name="Group 120">
              <a:extLst>
                <a:ext uri="{FF2B5EF4-FFF2-40B4-BE49-F238E27FC236}">
                  <a16:creationId xmlns:a16="http://schemas.microsoft.com/office/drawing/2014/main" id="{0E7C4FD2-1656-456E-BD40-75B4A60B0F55}"/>
                </a:ext>
              </a:extLst>
            </p:cNvPr>
            <p:cNvGrpSpPr/>
            <p:nvPr/>
          </p:nvGrpSpPr>
          <p:grpSpPr>
            <a:xfrm>
              <a:off x="7492432" y="3630270"/>
              <a:ext cx="721868" cy="1247456"/>
              <a:chOff x="5898111" y="2562349"/>
              <a:chExt cx="721868" cy="1247456"/>
            </a:xfrm>
          </p:grpSpPr>
          <p:sp>
            <p:nvSpPr>
              <p:cNvPr id="122" name="Freeform 6">
                <a:extLst>
                  <a:ext uri="{FF2B5EF4-FFF2-40B4-BE49-F238E27FC236}">
                    <a16:creationId xmlns:a16="http://schemas.microsoft.com/office/drawing/2014/main" id="{B81FFABD-25A4-4E21-AEAE-AA894B8234FA}"/>
                  </a:ext>
                </a:extLst>
              </p:cNvPr>
              <p:cNvSpPr>
                <a:spLocks/>
              </p:cNvSpPr>
              <p:nvPr/>
            </p:nvSpPr>
            <p:spPr bwMode="auto">
              <a:xfrm>
                <a:off x="5898111" y="3070892"/>
                <a:ext cx="721868" cy="452938"/>
              </a:xfrm>
              <a:custGeom>
                <a:avLst/>
                <a:gdLst>
                  <a:gd name="T0" fmla="*/ 730 w 744"/>
                  <a:gd name="T1" fmla="*/ 303 h 520"/>
                  <a:gd name="T2" fmla="*/ 744 w 744"/>
                  <a:gd name="T3" fmla="*/ 231 h 520"/>
                  <a:gd name="T4" fmla="*/ 711 w 744"/>
                  <a:gd name="T5" fmla="*/ 157 h 520"/>
                  <a:gd name="T6" fmla="*/ 643 w 744"/>
                  <a:gd name="T7" fmla="*/ 113 h 520"/>
                  <a:gd name="T8" fmla="*/ 592 w 744"/>
                  <a:gd name="T9" fmla="*/ 107 h 520"/>
                  <a:gd name="T10" fmla="*/ 595 w 744"/>
                  <a:gd name="T11" fmla="*/ 56 h 520"/>
                  <a:gd name="T12" fmla="*/ 565 w 744"/>
                  <a:gd name="T13" fmla="*/ 14 h 520"/>
                  <a:gd name="T14" fmla="*/ 516 w 744"/>
                  <a:gd name="T15" fmla="*/ 1 h 520"/>
                  <a:gd name="T16" fmla="*/ 451 w 744"/>
                  <a:gd name="T17" fmla="*/ 13 h 520"/>
                  <a:gd name="T18" fmla="*/ 418 w 744"/>
                  <a:gd name="T19" fmla="*/ 52 h 520"/>
                  <a:gd name="T20" fmla="*/ 414 w 744"/>
                  <a:gd name="T21" fmla="*/ 102 h 520"/>
                  <a:gd name="T22" fmla="*/ 438 w 744"/>
                  <a:gd name="T23" fmla="*/ 153 h 520"/>
                  <a:gd name="T24" fmla="*/ 476 w 744"/>
                  <a:gd name="T25" fmla="*/ 176 h 520"/>
                  <a:gd name="T26" fmla="*/ 457 w 744"/>
                  <a:gd name="T27" fmla="*/ 246 h 520"/>
                  <a:gd name="T28" fmla="*/ 287 w 744"/>
                  <a:gd name="T29" fmla="*/ 246 h 520"/>
                  <a:gd name="T30" fmla="*/ 268 w 744"/>
                  <a:gd name="T31" fmla="*/ 176 h 520"/>
                  <a:gd name="T32" fmla="*/ 306 w 744"/>
                  <a:gd name="T33" fmla="*/ 153 h 520"/>
                  <a:gd name="T34" fmla="*/ 330 w 744"/>
                  <a:gd name="T35" fmla="*/ 102 h 520"/>
                  <a:gd name="T36" fmla="*/ 326 w 744"/>
                  <a:gd name="T37" fmla="*/ 52 h 520"/>
                  <a:gd name="T38" fmla="*/ 293 w 744"/>
                  <a:gd name="T39" fmla="*/ 13 h 520"/>
                  <a:gd name="T40" fmla="*/ 228 w 744"/>
                  <a:gd name="T41" fmla="*/ 1 h 520"/>
                  <a:gd name="T42" fmla="*/ 179 w 744"/>
                  <a:gd name="T43" fmla="*/ 14 h 520"/>
                  <a:gd name="T44" fmla="*/ 149 w 744"/>
                  <a:gd name="T45" fmla="*/ 56 h 520"/>
                  <a:gd name="T46" fmla="*/ 152 w 744"/>
                  <a:gd name="T47" fmla="*/ 107 h 520"/>
                  <a:gd name="T48" fmla="*/ 101 w 744"/>
                  <a:gd name="T49" fmla="*/ 113 h 520"/>
                  <a:gd name="T50" fmla="*/ 33 w 744"/>
                  <a:gd name="T51" fmla="*/ 157 h 520"/>
                  <a:gd name="T52" fmla="*/ 0 w 744"/>
                  <a:gd name="T53" fmla="*/ 231 h 520"/>
                  <a:gd name="T54" fmla="*/ 14 w 744"/>
                  <a:gd name="T55" fmla="*/ 303 h 520"/>
                  <a:gd name="T56" fmla="*/ 43 w 744"/>
                  <a:gd name="T57" fmla="*/ 354 h 520"/>
                  <a:gd name="T58" fmla="*/ 18 w 744"/>
                  <a:gd name="T59" fmla="*/ 386 h 520"/>
                  <a:gd name="T60" fmla="*/ 22 w 744"/>
                  <a:gd name="T61" fmla="*/ 454 h 520"/>
                  <a:gd name="T62" fmla="*/ 64 w 744"/>
                  <a:gd name="T63" fmla="*/ 504 h 520"/>
                  <a:gd name="T64" fmla="*/ 117 w 744"/>
                  <a:gd name="T65" fmla="*/ 519 h 520"/>
                  <a:gd name="T66" fmla="*/ 173 w 744"/>
                  <a:gd name="T67" fmla="*/ 504 h 520"/>
                  <a:gd name="T68" fmla="*/ 222 w 744"/>
                  <a:gd name="T69" fmla="*/ 445 h 520"/>
                  <a:gd name="T70" fmla="*/ 221 w 744"/>
                  <a:gd name="T71" fmla="*/ 376 h 520"/>
                  <a:gd name="T72" fmla="*/ 236 w 744"/>
                  <a:gd name="T73" fmla="*/ 354 h 520"/>
                  <a:gd name="T74" fmla="*/ 284 w 744"/>
                  <a:gd name="T75" fmla="*/ 359 h 520"/>
                  <a:gd name="T76" fmla="*/ 306 w 744"/>
                  <a:gd name="T77" fmla="*/ 385 h 520"/>
                  <a:gd name="T78" fmla="*/ 315 w 744"/>
                  <a:gd name="T79" fmla="*/ 519 h 520"/>
                  <a:gd name="T80" fmla="*/ 336 w 744"/>
                  <a:gd name="T81" fmla="*/ 407 h 520"/>
                  <a:gd name="T82" fmla="*/ 312 w 744"/>
                  <a:gd name="T83" fmla="*/ 350 h 520"/>
                  <a:gd name="T84" fmla="*/ 262 w 744"/>
                  <a:gd name="T85" fmla="*/ 331 h 520"/>
                  <a:gd name="T86" fmla="*/ 464 w 744"/>
                  <a:gd name="T87" fmla="*/ 291 h 520"/>
                  <a:gd name="T88" fmla="*/ 482 w 744"/>
                  <a:gd name="T89" fmla="*/ 331 h 520"/>
                  <a:gd name="T90" fmla="*/ 432 w 744"/>
                  <a:gd name="T91" fmla="*/ 350 h 520"/>
                  <a:gd name="T92" fmla="*/ 408 w 744"/>
                  <a:gd name="T93" fmla="*/ 407 h 520"/>
                  <a:gd name="T94" fmla="*/ 429 w 744"/>
                  <a:gd name="T95" fmla="*/ 519 h 520"/>
                  <a:gd name="T96" fmla="*/ 438 w 744"/>
                  <a:gd name="T97" fmla="*/ 385 h 520"/>
                  <a:gd name="T98" fmla="*/ 460 w 744"/>
                  <a:gd name="T99" fmla="*/ 359 h 520"/>
                  <a:gd name="T100" fmla="*/ 507 w 744"/>
                  <a:gd name="T101" fmla="*/ 354 h 520"/>
                  <a:gd name="T102" fmla="*/ 523 w 744"/>
                  <a:gd name="T103" fmla="*/ 376 h 520"/>
                  <a:gd name="T104" fmla="*/ 522 w 744"/>
                  <a:gd name="T105" fmla="*/ 445 h 520"/>
                  <a:gd name="T106" fmla="*/ 571 w 744"/>
                  <a:gd name="T107" fmla="*/ 504 h 520"/>
                  <a:gd name="T108" fmla="*/ 627 w 744"/>
                  <a:gd name="T109" fmla="*/ 519 h 520"/>
                  <a:gd name="T110" fmla="*/ 680 w 744"/>
                  <a:gd name="T111" fmla="*/ 504 h 520"/>
                  <a:gd name="T112" fmla="*/ 722 w 744"/>
                  <a:gd name="T113" fmla="*/ 454 h 520"/>
                  <a:gd name="T114" fmla="*/ 726 w 744"/>
                  <a:gd name="T115" fmla="*/ 386 h 520"/>
                  <a:gd name="T116" fmla="*/ 701 w 744"/>
                  <a:gd name="T117" fmla="*/ 35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520">
                    <a:moveTo>
                      <a:pt x="694" y="350"/>
                    </a:moveTo>
                    <a:lnTo>
                      <a:pt x="694" y="350"/>
                    </a:lnTo>
                    <a:lnTo>
                      <a:pt x="705" y="340"/>
                    </a:lnTo>
                    <a:lnTo>
                      <a:pt x="714" y="329"/>
                    </a:lnTo>
                    <a:lnTo>
                      <a:pt x="724" y="317"/>
                    </a:lnTo>
                    <a:lnTo>
                      <a:pt x="730" y="303"/>
                    </a:lnTo>
                    <a:lnTo>
                      <a:pt x="737" y="290"/>
                    </a:lnTo>
                    <a:lnTo>
                      <a:pt x="741" y="276"/>
                    </a:lnTo>
                    <a:lnTo>
                      <a:pt x="743" y="260"/>
                    </a:lnTo>
                    <a:lnTo>
                      <a:pt x="744" y="246"/>
                    </a:lnTo>
                    <a:lnTo>
                      <a:pt x="744" y="246"/>
                    </a:lnTo>
                    <a:lnTo>
                      <a:pt x="744" y="231"/>
                    </a:lnTo>
                    <a:lnTo>
                      <a:pt x="741" y="217"/>
                    </a:lnTo>
                    <a:lnTo>
                      <a:pt x="738" y="204"/>
                    </a:lnTo>
                    <a:lnTo>
                      <a:pt x="733" y="191"/>
                    </a:lnTo>
                    <a:lnTo>
                      <a:pt x="727" y="179"/>
                    </a:lnTo>
                    <a:lnTo>
                      <a:pt x="720" y="168"/>
                    </a:lnTo>
                    <a:lnTo>
                      <a:pt x="711" y="157"/>
                    </a:lnTo>
                    <a:lnTo>
                      <a:pt x="702" y="147"/>
                    </a:lnTo>
                    <a:lnTo>
                      <a:pt x="692" y="138"/>
                    </a:lnTo>
                    <a:lnTo>
                      <a:pt x="681" y="130"/>
                    </a:lnTo>
                    <a:lnTo>
                      <a:pt x="669" y="124"/>
                    </a:lnTo>
                    <a:lnTo>
                      <a:pt x="657" y="117"/>
                    </a:lnTo>
                    <a:lnTo>
                      <a:pt x="643" y="113"/>
                    </a:lnTo>
                    <a:lnTo>
                      <a:pt x="629" y="110"/>
                    </a:lnTo>
                    <a:lnTo>
                      <a:pt x="616" y="108"/>
                    </a:lnTo>
                    <a:lnTo>
                      <a:pt x="601" y="107"/>
                    </a:lnTo>
                    <a:lnTo>
                      <a:pt x="601" y="107"/>
                    </a:lnTo>
                    <a:lnTo>
                      <a:pt x="592" y="107"/>
                    </a:lnTo>
                    <a:lnTo>
                      <a:pt x="592" y="107"/>
                    </a:lnTo>
                    <a:lnTo>
                      <a:pt x="595" y="98"/>
                    </a:lnTo>
                    <a:lnTo>
                      <a:pt x="597" y="90"/>
                    </a:lnTo>
                    <a:lnTo>
                      <a:pt x="598" y="82"/>
                    </a:lnTo>
                    <a:lnTo>
                      <a:pt x="598" y="73"/>
                    </a:lnTo>
                    <a:lnTo>
                      <a:pt x="597" y="65"/>
                    </a:lnTo>
                    <a:lnTo>
                      <a:pt x="595" y="56"/>
                    </a:lnTo>
                    <a:lnTo>
                      <a:pt x="592" y="48"/>
                    </a:lnTo>
                    <a:lnTo>
                      <a:pt x="588" y="41"/>
                    </a:lnTo>
                    <a:lnTo>
                      <a:pt x="583" y="33"/>
                    </a:lnTo>
                    <a:lnTo>
                      <a:pt x="578" y="26"/>
                    </a:lnTo>
                    <a:lnTo>
                      <a:pt x="572" y="20"/>
                    </a:lnTo>
                    <a:lnTo>
                      <a:pt x="565" y="14"/>
                    </a:lnTo>
                    <a:lnTo>
                      <a:pt x="558" y="10"/>
                    </a:lnTo>
                    <a:lnTo>
                      <a:pt x="550" y="6"/>
                    </a:lnTo>
                    <a:lnTo>
                      <a:pt x="540" y="4"/>
                    </a:lnTo>
                    <a:lnTo>
                      <a:pt x="531" y="2"/>
                    </a:lnTo>
                    <a:lnTo>
                      <a:pt x="531" y="2"/>
                    </a:lnTo>
                    <a:lnTo>
                      <a:pt x="516" y="1"/>
                    </a:lnTo>
                    <a:lnTo>
                      <a:pt x="502" y="0"/>
                    </a:lnTo>
                    <a:lnTo>
                      <a:pt x="490" y="1"/>
                    </a:lnTo>
                    <a:lnTo>
                      <a:pt x="478" y="3"/>
                    </a:lnTo>
                    <a:lnTo>
                      <a:pt x="469" y="6"/>
                    </a:lnTo>
                    <a:lnTo>
                      <a:pt x="459" y="9"/>
                    </a:lnTo>
                    <a:lnTo>
                      <a:pt x="451" y="13"/>
                    </a:lnTo>
                    <a:lnTo>
                      <a:pt x="442" y="19"/>
                    </a:lnTo>
                    <a:lnTo>
                      <a:pt x="436" y="24"/>
                    </a:lnTo>
                    <a:lnTo>
                      <a:pt x="431" y="30"/>
                    </a:lnTo>
                    <a:lnTo>
                      <a:pt x="426" y="38"/>
                    </a:lnTo>
                    <a:lnTo>
                      <a:pt x="421" y="45"/>
                    </a:lnTo>
                    <a:lnTo>
                      <a:pt x="418" y="52"/>
                    </a:lnTo>
                    <a:lnTo>
                      <a:pt x="416" y="60"/>
                    </a:lnTo>
                    <a:lnTo>
                      <a:pt x="414" y="68"/>
                    </a:lnTo>
                    <a:lnTo>
                      <a:pt x="413" y="76"/>
                    </a:lnTo>
                    <a:lnTo>
                      <a:pt x="413" y="85"/>
                    </a:lnTo>
                    <a:lnTo>
                      <a:pt x="413" y="93"/>
                    </a:lnTo>
                    <a:lnTo>
                      <a:pt x="414" y="102"/>
                    </a:lnTo>
                    <a:lnTo>
                      <a:pt x="416" y="110"/>
                    </a:lnTo>
                    <a:lnTo>
                      <a:pt x="421" y="126"/>
                    </a:lnTo>
                    <a:lnTo>
                      <a:pt x="424" y="133"/>
                    </a:lnTo>
                    <a:lnTo>
                      <a:pt x="429" y="141"/>
                    </a:lnTo>
                    <a:lnTo>
                      <a:pt x="433" y="147"/>
                    </a:lnTo>
                    <a:lnTo>
                      <a:pt x="438" y="153"/>
                    </a:lnTo>
                    <a:lnTo>
                      <a:pt x="443" y="159"/>
                    </a:lnTo>
                    <a:lnTo>
                      <a:pt x="449" y="164"/>
                    </a:lnTo>
                    <a:lnTo>
                      <a:pt x="455" y="168"/>
                    </a:lnTo>
                    <a:lnTo>
                      <a:pt x="461" y="172"/>
                    </a:lnTo>
                    <a:lnTo>
                      <a:pt x="469" y="174"/>
                    </a:lnTo>
                    <a:lnTo>
                      <a:pt x="476" y="176"/>
                    </a:lnTo>
                    <a:lnTo>
                      <a:pt x="476" y="176"/>
                    </a:lnTo>
                    <a:lnTo>
                      <a:pt x="468" y="192"/>
                    </a:lnTo>
                    <a:lnTo>
                      <a:pt x="462" y="209"/>
                    </a:lnTo>
                    <a:lnTo>
                      <a:pt x="458" y="227"/>
                    </a:lnTo>
                    <a:lnTo>
                      <a:pt x="457" y="236"/>
                    </a:lnTo>
                    <a:lnTo>
                      <a:pt x="457" y="246"/>
                    </a:lnTo>
                    <a:lnTo>
                      <a:pt x="457" y="246"/>
                    </a:lnTo>
                    <a:lnTo>
                      <a:pt x="457" y="248"/>
                    </a:lnTo>
                    <a:lnTo>
                      <a:pt x="287" y="248"/>
                    </a:lnTo>
                    <a:lnTo>
                      <a:pt x="287" y="248"/>
                    </a:lnTo>
                    <a:lnTo>
                      <a:pt x="287" y="246"/>
                    </a:lnTo>
                    <a:lnTo>
                      <a:pt x="287" y="246"/>
                    </a:lnTo>
                    <a:lnTo>
                      <a:pt x="287" y="236"/>
                    </a:lnTo>
                    <a:lnTo>
                      <a:pt x="286" y="227"/>
                    </a:lnTo>
                    <a:lnTo>
                      <a:pt x="282" y="209"/>
                    </a:lnTo>
                    <a:lnTo>
                      <a:pt x="276" y="192"/>
                    </a:lnTo>
                    <a:lnTo>
                      <a:pt x="268" y="176"/>
                    </a:lnTo>
                    <a:lnTo>
                      <a:pt x="268" y="176"/>
                    </a:lnTo>
                    <a:lnTo>
                      <a:pt x="275" y="174"/>
                    </a:lnTo>
                    <a:lnTo>
                      <a:pt x="283" y="172"/>
                    </a:lnTo>
                    <a:lnTo>
                      <a:pt x="289" y="168"/>
                    </a:lnTo>
                    <a:lnTo>
                      <a:pt x="295" y="164"/>
                    </a:lnTo>
                    <a:lnTo>
                      <a:pt x="301" y="159"/>
                    </a:lnTo>
                    <a:lnTo>
                      <a:pt x="306" y="153"/>
                    </a:lnTo>
                    <a:lnTo>
                      <a:pt x="311" y="147"/>
                    </a:lnTo>
                    <a:lnTo>
                      <a:pt x="315" y="141"/>
                    </a:lnTo>
                    <a:lnTo>
                      <a:pt x="319" y="133"/>
                    </a:lnTo>
                    <a:lnTo>
                      <a:pt x="323" y="126"/>
                    </a:lnTo>
                    <a:lnTo>
                      <a:pt x="328" y="110"/>
                    </a:lnTo>
                    <a:lnTo>
                      <a:pt x="330" y="102"/>
                    </a:lnTo>
                    <a:lnTo>
                      <a:pt x="331" y="93"/>
                    </a:lnTo>
                    <a:lnTo>
                      <a:pt x="331" y="85"/>
                    </a:lnTo>
                    <a:lnTo>
                      <a:pt x="331" y="76"/>
                    </a:lnTo>
                    <a:lnTo>
                      <a:pt x="330" y="68"/>
                    </a:lnTo>
                    <a:lnTo>
                      <a:pt x="328" y="60"/>
                    </a:lnTo>
                    <a:lnTo>
                      <a:pt x="326" y="52"/>
                    </a:lnTo>
                    <a:lnTo>
                      <a:pt x="323" y="45"/>
                    </a:lnTo>
                    <a:lnTo>
                      <a:pt x="318" y="38"/>
                    </a:lnTo>
                    <a:lnTo>
                      <a:pt x="313" y="30"/>
                    </a:lnTo>
                    <a:lnTo>
                      <a:pt x="308" y="24"/>
                    </a:lnTo>
                    <a:lnTo>
                      <a:pt x="301" y="19"/>
                    </a:lnTo>
                    <a:lnTo>
                      <a:pt x="293" y="13"/>
                    </a:lnTo>
                    <a:lnTo>
                      <a:pt x="285" y="9"/>
                    </a:lnTo>
                    <a:lnTo>
                      <a:pt x="275" y="6"/>
                    </a:lnTo>
                    <a:lnTo>
                      <a:pt x="265" y="3"/>
                    </a:lnTo>
                    <a:lnTo>
                      <a:pt x="254" y="1"/>
                    </a:lnTo>
                    <a:lnTo>
                      <a:pt x="242" y="0"/>
                    </a:lnTo>
                    <a:lnTo>
                      <a:pt x="228" y="1"/>
                    </a:lnTo>
                    <a:lnTo>
                      <a:pt x="213" y="2"/>
                    </a:lnTo>
                    <a:lnTo>
                      <a:pt x="213" y="2"/>
                    </a:lnTo>
                    <a:lnTo>
                      <a:pt x="204" y="4"/>
                    </a:lnTo>
                    <a:lnTo>
                      <a:pt x="194" y="6"/>
                    </a:lnTo>
                    <a:lnTo>
                      <a:pt x="186" y="10"/>
                    </a:lnTo>
                    <a:lnTo>
                      <a:pt x="179" y="14"/>
                    </a:lnTo>
                    <a:lnTo>
                      <a:pt x="171" y="20"/>
                    </a:lnTo>
                    <a:lnTo>
                      <a:pt x="166" y="26"/>
                    </a:lnTo>
                    <a:lnTo>
                      <a:pt x="161" y="33"/>
                    </a:lnTo>
                    <a:lnTo>
                      <a:pt x="156" y="41"/>
                    </a:lnTo>
                    <a:lnTo>
                      <a:pt x="152" y="48"/>
                    </a:lnTo>
                    <a:lnTo>
                      <a:pt x="149" y="56"/>
                    </a:lnTo>
                    <a:lnTo>
                      <a:pt x="147" y="65"/>
                    </a:lnTo>
                    <a:lnTo>
                      <a:pt x="146" y="73"/>
                    </a:lnTo>
                    <a:lnTo>
                      <a:pt x="146" y="82"/>
                    </a:lnTo>
                    <a:lnTo>
                      <a:pt x="147" y="90"/>
                    </a:lnTo>
                    <a:lnTo>
                      <a:pt x="149" y="98"/>
                    </a:lnTo>
                    <a:lnTo>
                      <a:pt x="152" y="107"/>
                    </a:lnTo>
                    <a:lnTo>
                      <a:pt x="152" y="107"/>
                    </a:lnTo>
                    <a:lnTo>
                      <a:pt x="143" y="107"/>
                    </a:lnTo>
                    <a:lnTo>
                      <a:pt x="143" y="107"/>
                    </a:lnTo>
                    <a:lnTo>
                      <a:pt x="128" y="108"/>
                    </a:lnTo>
                    <a:lnTo>
                      <a:pt x="115" y="110"/>
                    </a:lnTo>
                    <a:lnTo>
                      <a:pt x="101" y="113"/>
                    </a:lnTo>
                    <a:lnTo>
                      <a:pt x="87" y="117"/>
                    </a:lnTo>
                    <a:lnTo>
                      <a:pt x="75" y="124"/>
                    </a:lnTo>
                    <a:lnTo>
                      <a:pt x="63" y="130"/>
                    </a:lnTo>
                    <a:lnTo>
                      <a:pt x="52" y="138"/>
                    </a:lnTo>
                    <a:lnTo>
                      <a:pt x="42" y="147"/>
                    </a:lnTo>
                    <a:lnTo>
                      <a:pt x="33" y="157"/>
                    </a:lnTo>
                    <a:lnTo>
                      <a:pt x="24" y="168"/>
                    </a:lnTo>
                    <a:lnTo>
                      <a:pt x="17" y="179"/>
                    </a:lnTo>
                    <a:lnTo>
                      <a:pt x="11" y="191"/>
                    </a:lnTo>
                    <a:lnTo>
                      <a:pt x="6" y="204"/>
                    </a:lnTo>
                    <a:lnTo>
                      <a:pt x="2" y="217"/>
                    </a:lnTo>
                    <a:lnTo>
                      <a:pt x="0" y="231"/>
                    </a:lnTo>
                    <a:lnTo>
                      <a:pt x="0" y="246"/>
                    </a:lnTo>
                    <a:lnTo>
                      <a:pt x="0" y="246"/>
                    </a:lnTo>
                    <a:lnTo>
                      <a:pt x="1" y="260"/>
                    </a:lnTo>
                    <a:lnTo>
                      <a:pt x="3" y="276"/>
                    </a:lnTo>
                    <a:lnTo>
                      <a:pt x="7" y="290"/>
                    </a:lnTo>
                    <a:lnTo>
                      <a:pt x="14" y="303"/>
                    </a:lnTo>
                    <a:lnTo>
                      <a:pt x="20" y="317"/>
                    </a:lnTo>
                    <a:lnTo>
                      <a:pt x="29" y="329"/>
                    </a:lnTo>
                    <a:lnTo>
                      <a:pt x="39" y="340"/>
                    </a:lnTo>
                    <a:lnTo>
                      <a:pt x="49" y="350"/>
                    </a:lnTo>
                    <a:lnTo>
                      <a:pt x="49" y="350"/>
                    </a:lnTo>
                    <a:lnTo>
                      <a:pt x="43" y="354"/>
                    </a:lnTo>
                    <a:lnTo>
                      <a:pt x="38" y="358"/>
                    </a:lnTo>
                    <a:lnTo>
                      <a:pt x="33" y="362"/>
                    </a:lnTo>
                    <a:lnTo>
                      <a:pt x="27" y="367"/>
                    </a:lnTo>
                    <a:lnTo>
                      <a:pt x="24" y="374"/>
                    </a:lnTo>
                    <a:lnTo>
                      <a:pt x="21" y="380"/>
                    </a:lnTo>
                    <a:lnTo>
                      <a:pt x="18" y="386"/>
                    </a:lnTo>
                    <a:lnTo>
                      <a:pt x="16" y="393"/>
                    </a:lnTo>
                    <a:lnTo>
                      <a:pt x="15" y="400"/>
                    </a:lnTo>
                    <a:lnTo>
                      <a:pt x="15" y="407"/>
                    </a:lnTo>
                    <a:lnTo>
                      <a:pt x="15" y="423"/>
                    </a:lnTo>
                    <a:lnTo>
                      <a:pt x="18" y="438"/>
                    </a:lnTo>
                    <a:lnTo>
                      <a:pt x="22" y="454"/>
                    </a:lnTo>
                    <a:lnTo>
                      <a:pt x="29" y="468"/>
                    </a:lnTo>
                    <a:lnTo>
                      <a:pt x="39" y="482"/>
                    </a:lnTo>
                    <a:lnTo>
                      <a:pt x="45" y="487"/>
                    </a:lnTo>
                    <a:lnTo>
                      <a:pt x="50" y="494"/>
                    </a:lnTo>
                    <a:lnTo>
                      <a:pt x="58" y="499"/>
                    </a:lnTo>
                    <a:lnTo>
                      <a:pt x="64" y="504"/>
                    </a:lnTo>
                    <a:lnTo>
                      <a:pt x="71" y="508"/>
                    </a:lnTo>
                    <a:lnTo>
                      <a:pt x="80" y="511"/>
                    </a:lnTo>
                    <a:lnTo>
                      <a:pt x="88" y="515"/>
                    </a:lnTo>
                    <a:lnTo>
                      <a:pt x="98" y="517"/>
                    </a:lnTo>
                    <a:lnTo>
                      <a:pt x="107" y="519"/>
                    </a:lnTo>
                    <a:lnTo>
                      <a:pt x="117" y="519"/>
                    </a:lnTo>
                    <a:lnTo>
                      <a:pt x="127" y="519"/>
                    </a:lnTo>
                    <a:lnTo>
                      <a:pt x="138" y="518"/>
                    </a:lnTo>
                    <a:lnTo>
                      <a:pt x="138" y="518"/>
                    </a:lnTo>
                    <a:lnTo>
                      <a:pt x="150" y="515"/>
                    </a:lnTo>
                    <a:lnTo>
                      <a:pt x="162" y="510"/>
                    </a:lnTo>
                    <a:lnTo>
                      <a:pt x="173" y="504"/>
                    </a:lnTo>
                    <a:lnTo>
                      <a:pt x="184" y="497"/>
                    </a:lnTo>
                    <a:lnTo>
                      <a:pt x="193" y="487"/>
                    </a:lnTo>
                    <a:lnTo>
                      <a:pt x="202" y="478"/>
                    </a:lnTo>
                    <a:lnTo>
                      <a:pt x="210" y="467"/>
                    </a:lnTo>
                    <a:lnTo>
                      <a:pt x="216" y="457"/>
                    </a:lnTo>
                    <a:lnTo>
                      <a:pt x="222" y="445"/>
                    </a:lnTo>
                    <a:lnTo>
                      <a:pt x="226" y="434"/>
                    </a:lnTo>
                    <a:lnTo>
                      <a:pt x="228" y="421"/>
                    </a:lnTo>
                    <a:lnTo>
                      <a:pt x="229" y="409"/>
                    </a:lnTo>
                    <a:lnTo>
                      <a:pt x="228" y="398"/>
                    </a:lnTo>
                    <a:lnTo>
                      <a:pt x="225" y="386"/>
                    </a:lnTo>
                    <a:lnTo>
                      <a:pt x="221" y="376"/>
                    </a:lnTo>
                    <a:lnTo>
                      <a:pt x="213" y="365"/>
                    </a:lnTo>
                    <a:lnTo>
                      <a:pt x="213" y="365"/>
                    </a:lnTo>
                    <a:lnTo>
                      <a:pt x="222" y="362"/>
                    </a:lnTo>
                    <a:lnTo>
                      <a:pt x="228" y="359"/>
                    </a:lnTo>
                    <a:lnTo>
                      <a:pt x="236" y="354"/>
                    </a:lnTo>
                    <a:lnTo>
                      <a:pt x="236" y="354"/>
                    </a:lnTo>
                    <a:lnTo>
                      <a:pt x="245" y="353"/>
                    </a:lnTo>
                    <a:lnTo>
                      <a:pt x="253" y="353"/>
                    </a:lnTo>
                    <a:lnTo>
                      <a:pt x="262" y="353"/>
                    </a:lnTo>
                    <a:lnTo>
                      <a:pt x="270" y="355"/>
                    </a:lnTo>
                    <a:lnTo>
                      <a:pt x="277" y="357"/>
                    </a:lnTo>
                    <a:lnTo>
                      <a:pt x="284" y="359"/>
                    </a:lnTo>
                    <a:lnTo>
                      <a:pt x="290" y="362"/>
                    </a:lnTo>
                    <a:lnTo>
                      <a:pt x="294" y="366"/>
                    </a:lnTo>
                    <a:lnTo>
                      <a:pt x="294" y="366"/>
                    </a:lnTo>
                    <a:lnTo>
                      <a:pt x="297" y="370"/>
                    </a:lnTo>
                    <a:lnTo>
                      <a:pt x="301" y="375"/>
                    </a:lnTo>
                    <a:lnTo>
                      <a:pt x="306" y="385"/>
                    </a:lnTo>
                    <a:lnTo>
                      <a:pt x="310" y="400"/>
                    </a:lnTo>
                    <a:lnTo>
                      <a:pt x="313" y="418"/>
                    </a:lnTo>
                    <a:lnTo>
                      <a:pt x="315" y="438"/>
                    </a:lnTo>
                    <a:lnTo>
                      <a:pt x="316" y="462"/>
                    </a:lnTo>
                    <a:lnTo>
                      <a:pt x="316" y="488"/>
                    </a:lnTo>
                    <a:lnTo>
                      <a:pt x="315" y="519"/>
                    </a:lnTo>
                    <a:lnTo>
                      <a:pt x="339" y="520"/>
                    </a:lnTo>
                    <a:lnTo>
                      <a:pt x="339" y="520"/>
                    </a:lnTo>
                    <a:lnTo>
                      <a:pt x="340" y="486"/>
                    </a:lnTo>
                    <a:lnTo>
                      <a:pt x="340" y="456"/>
                    </a:lnTo>
                    <a:lnTo>
                      <a:pt x="338" y="430"/>
                    </a:lnTo>
                    <a:lnTo>
                      <a:pt x="336" y="407"/>
                    </a:lnTo>
                    <a:lnTo>
                      <a:pt x="332" y="388"/>
                    </a:lnTo>
                    <a:lnTo>
                      <a:pt x="327" y="373"/>
                    </a:lnTo>
                    <a:lnTo>
                      <a:pt x="320" y="360"/>
                    </a:lnTo>
                    <a:lnTo>
                      <a:pt x="316" y="354"/>
                    </a:lnTo>
                    <a:lnTo>
                      <a:pt x="312" y="350"/>
                    </a:lnTo>
                    <a:lnTo>
                      <a:pt x="312" y="350"/>
                    </a:lnTo>
                    <a:lnTo>
                      <a:pt x="307" y="344"/>
                    </a:lnTo>
                    <a:lnTo>
                      <a:pt x="301" y="340"/>
                    </a:lnTo>
                    <a:lnTo>
                      <a:pt x="295" y="337"/>
                    </a:lnTo>
                    <a:lnTo>
                      <a:pt x="289" y="335"/>
                    </a:lnTo>
                    <a:lnTo>
                      <a:pt x="275" y="332"/>
                    </a:lnTo>
                    <a:lnTo>
                      <a:pt x="262" y="331"/>
                    </a:lnTo>
                    <a:lnTo>
                      <a:pt x="262" y="331"/>
                    </a:lnTo>
                    <a:lnTo>
                      <a:pt x="268" y="322"/>
                    </a:lnTo>
                    <a:lnTo>
                      <a:pt x="272" y="313"/>
                    </a:lnTo>
                    <a:lnTo>
                      <a:pt x="276" y="302"/>
                    </a:lnTo>
                    <a:lnTo>
                      <a:pt x="280" y="291"/>
                    </a:lnTo>
                    <a:lnTo>
                      <a:pt x="464" y="291"/>
                    </a:lnTo>
                    <a:lnTo>
                      <a:pt x="464" y="291"/>
                    </a:lnTo>
                    <a:lnTo>
                      <a:pt x="468" y="302"/>
                    </a:lnTo>
                    <a:lnTo>
                      <a:pt x="472" y="313"/>
                    </a:lnTo>
                    <a:lnTo>
                      <a:pt x="476" y="322"/>
                    </a:lnTo>
                    <a:lnTo>
                      <a:pt x="482" y="331"/>
                    </a:lnTo>
                    <a:lnTo>
                      <a:pt x="482" y="331"/>
                    </a:lnTo>
                    <a:lnTo>
                      <a:pt x="469" y="332"/>
                    </a:lnTo>
                    <a:lnTo>
                      <a:pt x="455" y="335"/>
                    </a:lnTo>
                    <a:lnTo>
                      <a:pt x="449" y="337"/>
                    </a:lnTo>
                    <a:lnTo>
                      <a:pt x="443" y="340"/>
                    </a:lnTo>
                    <a:lnTo>
                      <a:pt x="437" y="344"/>
                    </a:lnTo>
                    <a:lnTo>
                      <a:pt x="432" y="350"/>
                    </a:lnTo>
                    <a:lnTo>
                      <a:pt x="432" y="350"/>
                    </a:lnTo>
                    <a:lnTo>
                      <a:pt x="428" y="354"/>
                    </a:lnTo>
                    <a:lnTo>
                      <a:pt x="423" y="360"/>
                    </a:lnTo>
                    <a:lnTo>
                      <a:pt x="417" y="373"/>
                    </a:lnTo>
                    <a:lnTo>
                      <a:pt x="412" y="388"/>
                    </a:lnTo>
                    <a:lnTo>
                      <a:pt x="408" y="407"/>
                    </a:lnTo>
                    <a:lnTo>
                      <a:pt x="406" y="430"/>
                    </a:lnTo>
                    <a:lnTo>
                      <a:pt x="403" y="456"/>
                    </a:lnTo>
                    <a:lnTo>
                      <a:pt x="403" y="486"/>
                    </a:lnTo>
                    <a:lnTo>
                      <a:pt x="405" y="520"/>
                    </a:lnTo>
                    <a:lnTo>
                      <a:pt x="429" y="519"/>
                    </a:lnTo>
                    <a:lnTo>
                      <a:pt x="429" y="519"/>
                    </a:lnTo>
                    <a:lnTo>
                      <a:pt x="428" y="488"/>
                    </a:lnTo>
                    <a:lnTo>
                      <a:pt x="428" y="462"/>
                    </a:lnTo>
                    <a:lnTo>
                      <a:pt x="429" y="438"/>
                    </a:lnTo>
                    <a:lnTo>
                      <a:pt x="431" y="418"/>
                    </a:lnTo>
                    <a:lnTo>
                      <a:pt x="434" y="400"/>
                    </a:lnTo>
                    <a:lnTo>
                      <a:pt x="438" y="385"/>
                    </a:lnTo>
                    <a:lnTo>
                      <a:pt x="443" y="375"/>
                    </a:lnTo>
                    <a:lnTo>
                      <a:pt x="447" y="370"/>
                    </a:lnTo>
                    <a:lnTo>
                      <a:pt x="450" y="366"/>
                    </a:lnTo>
                    <a:lnTo>
                      <a:pt x="450" y="366"/>
                    </a:lnTo>
                    <a:lnTo>
                      <a:pt x="454" y="362"/>
                    </a:lnTo>
                    <a:lnTo>
                      <a:pt x="460" y="359"/>
                    </a:lnTo>
                    <a:lnTo>
                      <a:pt x="467" y="357"/>
                    </a:lnTo>
                    <a:lnTo>
                      <a:pt x="474" y="355"/>
                    </a:lnTo>
                    <a:lnTo>
                      <a:pt x="482" y="353"/>
                    </a:lnTo>
                    <a:lnTo>
                      <a:pt x="491" y="353"/>
                    </a:lnTo>
                    <a:lnTo>
                      <a:pt x="499" y="353"/>
                    </a:lnTo>
                    <a:lnTo>
                      <a:pt x="507" y="354"/>
                    </a:lnTo>
                    <a:lnTo>
                      <a:pt x="507" y="354"/>
                    </a:lnTo>
                    <a:lnTo>
                      <a:pt x="516" y="359"/>
                    </a:lnTo>
                    <a:lnTo>
                      <a:pt x="522" y="362"/>
                    </a:lnTo>
                    <a:lnTo>
                      <a:pt x="531" y="365"/>
                    </a:lnTo>
                    <a:lnTo>
                      <a:pt x="531" y="365"/>
                    </a:lnTo>
                    <a:lnTo>
                      <a:pt x="523" y="376"/>
                    </a:lnTo>
                    <a:lnTo>
                      <a:pt x="519" y="386"/>
                    </a:lnTo>
                    <a:lnTo>
                      <a:pt x="516" y="398"/>
                    </a:lnTo>
                    <a:lnTo>
                      <a:pt x="515" y="409"/>
                    </a:lnTo>
                    <a:lnTo>
                      <a:pt x="516" y="421"/>
                    </a:lnTo>
                    <a:lnTo>
                      <a:pt x="518" y="434"/>
                    </a:lnTo>
                    <a:lnTo>
                      <a:pt x="522" y="445"/>
                    </a:lnTo>
                    <a:lnTo>
                      <a:pt x="527" y="457"/>
                    </a:lnTo>
                    <a:lnTo>
                      <a:pt x="534" y="467"/>
                    </a:lnTo>
                    <a:lnTo>
                      <a:pt x="542" y="478"/>
                    </a:lnTo>
                    <a:lnTo>
                      <a:pt x="551" y="487"/>
                    </a:lnTo>
                    <a:lnTo>
                      <a:pt x="560" y="497"/>
                    </a:lnTo>
                    <a:lnTo>
                      <a:pt x="571" y="504"/>
                    </a:lnTo>
                    <a:lnTo>
                      <a:pt x="582" y="510"/>
                    </a:lnTo>
                    <a:lnTo>
                      <a:pt x="594" y="515"/>
                    </a:lnTo>
                    <a:lnTo>
                      <a:pt x="606" y="518"/>
                    </a:lnTo>
                    <a:lnTo>
                      <a:pt x="606" y="518"/>
                    </a:lnTo>
                    <a:lnTo>
                      <a:pt x="617" y="519"/>
                    </a:lnTo>
                    <a:lnTo>
                      <a:pt x="627" y="519"/>
                    </a:lnTo>
                    <a:lnTo>
                      <a:pt x="637" y="519"/>
                    </a:lnTo>
                    <a:lnTo>
                      <a:pt x="646" y="517"/>
                    </a:lnTo>
                    <a:lnTo>
                      <a:pt x="656" y="515"/>
                    </a:lnTo>
                    <a:lnTo>
                      <a:pt x="664" y="511"/>
                    </a:lnTo>
                    <a:lnTo>
                      <a:pt x="672" y="508"/>
                    </a:lnTo>
                    <a:lnTo>
                      <a:pt x="680" y="504"/>
                    </a:lnTo>
                    <a:lnTo>
                      <a:pt x="686" y="499"/>
                    </a:lnTo>
                    <a:lnTo>
                      <a:pt x="693" y="494"/>
                    </a:lnTo>
                    <a:lnTo>
                      <a:pt x="699" y="487"/>
                    </a:lnTo>
                    <a:lnTo>
                      <a:pt x="705" y="482"/>
                    </a:lnTo>
                    <a:lnTo>
                      <a:pt x="714" y="468"/>
                    </a:lnTo>
                    <a:lnTo>
                      <a:pt x="722" y="454"/>
                    </a:lnTo>
                    <a:lnTo>
                      <a:pt x="726" y="438"/>
                    </a:lnTo>
                    <a:lnTo>
                      <a:pt x="729" y="423"/>
                    </a:lnTo>
                    <a:lnTo>
                      <a:pt x="729" y="407"/>
                    </a:lnTo>
                    <a:lnTo>
                      <a:pt x="729" y="400"/>
                    </a:lnTo>
                    <a:lnTo>
                      <a:pt x="728" y="393"/>
                    </a:lnTo>
                    <a:lnTo>
                      <a:pt x="726" y="386"/>
                    </a:lnTo>
                    <a:lnTo>
                      <a:pt x="723" y="380"/>
                    </a:lnTo>
                    <a:lnTo>
                      <a:pt x="720" y="374"/>
                    </a:lnTo>
                    <a:lnTo>
                      <a:pt x="717" y="367"/>
                    </a:lnTo>
                    <a:lnTo>
                      <a:pt x="711" y="362"/>
                    </a:lnTo>
                    <a:lnTo>
                      <a:pt x="706" y="358"/>
                    </a:lnTo>
                    <a:lnTo>
                      <a:pt x="701" y="354"/>
                    </a:lnTo>
                    <a:lnTo>
                      <a:pt x="694" y="350"/>
                    </a:lnTo>
                    <a:lnTo>
                      <a:pt x="694" y="350"/>
                    </a:lnTo>
                    <a:close/>
                  </a:path>
                </a:pathLst>
              </a:custGeom>
              <a:solidFill>
                <a:srgbClr val="9A258F"/>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nvGrpSpPr>
              <p:cNvPr id="123" name="Group 122">
                <a:extLst>
                  <a:ext uri="{FF2B5EF4-FFF2-40B4-BE49-F238E27FC236}">
                    <a16:creationId xmlns:a16="http://schemas.microsoft.com/office/drawing/2014/main" id="{38F7BC9E-8606-4AFE-A446-53BB16CFD969}"/>
                  </a:ext>
                </a:extLst>
              </p:cNvPr>
              <p:cNvGrpSpPr/>
              <p:nvPr/>
            </p:nvGrpSpPr>
            <p:grpSpPr>
              <a:xfrm>
                <a:off x="5962465" y="2562349"/>
                <a:ext cx="619310" cy="1247456"/>
                <a:chOff x="4641023" y="3723411"/>
                <a:chExt cx="962537" cy="1938807"/>
              </a:xfrm>
            </p:grpSpPr>
            <p:sp>
              <p:nvSpPr>
                <p:cNvPr id="125" name="Freeform 18">
                  <a:extLst>
                    <a:ext uri="{FF2B5EF4-FFF2-40B4-BE49-F238E27FC236}">
                      <a16:creationId xmlns:a16="http://schemas.microsoft.com/office/drawing/2014/main" id="{3199D1F7-8496-4B5A-844F-B46B826656F4}"/>
                    </a:ext>
                  </a:extLst>
                </p:cNvPr>
                <p:cNvSpPr>
                  <a:spLocks/>
                </p:cNvSpPr>
                <p:nvPr/>
              </p:nvSpPr>
              <p:spPr bwMode="auto">
                <a:xfrm>
                  <a:off x="4810632" y="3723411"/>
                  <a:ext cx="595037" cy="934129"/>
                </a:xfrm>
                <a:custGeom>
                  <a:avLst/>
                  <a:gdLst>
                    <a:gd name="T0" fmla="*/ 407 w 458"/>
                    <a:gd name="T1" fmla="*/ 155 h 719"/>
                    <a:gd name="T2" fmla="*/ 433 w 458"/>
                    <a:gd name="T3" fmla="*/ 186 h 719"/>
                    <a:gd name="T4" fmla="*/ 449 w 458"/>
                    <a:gd name="T5" fmla="*/ 221 h 719"/>
                    <a:gd name="T6" fmla="*/ 457 w 458"/>
                    <a:gd name="T7" fmla="*/ 258 h 719"/>
                    <a:gd name="T8" fmla="*/ 456 w 458"/>
                    <a:gd name="T9" fmla="*/ 297 h 719"/>
                    <a:gd name="T10" fmla="*/ 448 w 458"/>
                    <a:gd name="T11" fmla="*/ 334 h 719"/>
                    <a:gd name="T12" fmla="*/ 417 w 458"/>
                    <a:gd name="T13" fmla="*/ 410 h 719"/>
                    <a:gd name="T14" fmla="*/ 369 w 458"/>
                    <a:gd name="T15" fmla="*/ 475 h 719"/>
                    <a:gd name="T16" fmla="*/ 334 w 458"/>
                    <a:gd name="T17" fmla="*/ 511 h 719"/>
                    <a:gd name="T18" fmla="*/ 267 w 458"/>
                    <a:gd name="T19" fmla="*/ 553 h 719"/>
                    <a:gd name="T20" fmla="*/ 192 w 458"/>
                    <a:gd name="T21" fmla="*/ 578 h 719"/>
                    <a:gd name="T22" fmla="*/ 139 w 458"/>
                    <a:gd name="T23" fmla="*/ 588 h 719"/>
                    <a:gd name="T24" fmla="*/ 109 w 458"/>
                    <a:gd name="T25" fmla="*/ 589 h 719"/>
                    <a:gd name="T26" fmla="*/ 84 w 458"/>
                    <a:gd name="T27" fmla="*/ 592 h 719"/>
                    <a:gd name="T28" fmla="*/ 73 w 458"/>
                    <a:gd name="T29" fmla="*/ 599 h 719"/>
                    <a:gd name="T30" fmla="*/ 69 w 458"/>
                    <a:gd name="T31" fmla="*/ 608 h 719"/>
                    <a:gd name="T32" fmla="*/ 66 w 458"/>
                    <a:gd name="T33" fmla="*/ 663 h 719"/>
                    <a:gd name="T34" fmla="*/ 27 w 458"/>
                    <a:gd name="T35" fmla="*/ 719 h 719"/>
                    <a:gd name="T36" fmla="*/ 30 w 458"/>
                    <a:gd name="T37" fmla="*/ 650 h 719"/>
                    <a:gd name="T38" fmla="*/ 27 w 458"/>
                    <a:gd name="T39" fmla="*/ 572 h 719"/>
                    <a:gd name="T40" fmla="*/ 25 w 458"/>
                    <a:gd name="T41" fmla="*/ 566 h 719"/>
                    <a:gd name="T42" fmla="*/ 14 w 458"/>
                    <a:gd name="T43" fmla="*/ 555 h 719"/>
                    <a:gd name="T44" fmla="*/ 3 w 458"/>
                    <a:gd name="T45" fmla="*/ 533 h 719"/>
                    <a:gd name="T46" fmla="*/ 0 w 458"/>
                    <a:gd name="T47" fmla="*/ 508 h 719"/>
                    <a:gd name="T48" fmla="*/ 5 w 458"/>
                    <a:gd name="T49" fmla="*/ 489 h 719"/>
                    <a:gd name="T50" fmla="*/ 25 w 458"/>
                    <a:gd name="T51" fmla="*/ 463 h 719"/>
                    <a:gd name="T52" fmla="*/ 53 w 458"/>
                    <a:gd name="T53" fmla="*/ 446 h 719"/>
                    <a:gd name="T54" fmla="*/ 92 w 458"/>
                    <a:gd name="T55" fmla="*/ 434 h 719"/>
                    <a:gd name="T56" fmla="*/ 133 w 458"/>
                    <a:gd name="T57" fmla="*/ 414 h 719"/>
                    <a:gd name="T58" fmla="*/ 149 w 458"/>
                    <a:gd name="T59" fmla="*/ 399 h 719"/>
                    <a:gd name="T60" fmla="*/ 158 w 458"/>
                    <a:gd name="T61" fmla="*/ 379 h 719"/>
                    <a:gd name="T62" fmla="*/ 160 w 458"/>
                    <a:gd name="T63" fmla="*/ 363 h 719"/>
                    <a:gd name="T64" fmla="*/ 156 w 458"/>
                    <a:gd name="T65" fmla="*/ 333 h 719"/>
                    <a:gd name="T66" fmla="*/ 131 w 458"/>
                    <a:gd name="T67" fmla="*/ 279 h 719"/>
                    <a:gd name="T68" fmla="*/ 124 w 458"/>
                    <a:gd name="T69" fmla="*/ 254 h 719"/>
                    <a:gd name="T70" fmla="*/ 122 w 458"/>
                    <a:gd name="T71" fmla="*/ 222 h 719"/>
                    <a:gd name="T72" fmla="*/ 131 w 458"/>
                    <a:gd name="T73" fmla="*/ 196 h 719"/>
                    <a:gd name="T74" fmla="*/ 148 w 458"/>
                    <a:gd name="T75" fmla="*/ 175 h 719"/>
                    <a:gd name="T76" fmla="*/ 173 w 458"/>
                    <a:gd name="T77" fmla="*/ 158 h 719"/>
                    <a:gd name="T78" fmla="*/ 204 w 458"/>
                    <a:gd name="T79" fmla="*/ 147 h 719"/>
                    <a:gd name="T80" fmla="*/ 174 w 458"/>
                    <a:gd name="T81" fmla="*/ 56 h 719"/>
                    <a:gd name="T82" fmla="*/ 199 w 458"/>
                    <a:gd name="T83" fmla="*/ 0 h 719"/>
                    <a:gd name="T84" fmla="*/ 234 w 458"/>
                    <a:gd name="T85" fmla="*/ 94 h 719"/>
                    <a:gd name="T86" fmla="*/ 245 w 458"/>
                    <a:gd name="T87" fmla="*/ 116 h 719"/>
                    <a:gd name="T88" fmla="*/ 263 w 458"/>
                    <a:gd name="T89" fmla="*/ 124 h 719"/>
                    <a:gd name="T90" fmla="*/ 298 w 458"/>
                    <a:gd name="T91" fmla="*/ 120 h 719"/>
                    <a:gd name="T92" fmla="*/ 325 w 458"/>
                    <a:gd name="T93" fmla="*/ 119 h 719"/>
                    <a:gd name="T94" fmla="*/ 362 w 458"/>
                    <a:gd name="T95" fmla="*/ 126 h 719"/>
                    <a:gd name="T96" fmla="*/ 396 w 458"/>
                    <a:gd name="T97" fmla="*/ 14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8" h="719">
                      <a:moveTo>
                        <a:pt x="396" y="145"/>
                      </a:moveTo>
                      <a:lnTo>
                        <a:pt x="396" y="145"/>
                      </a:lnTo>
                      <a:lnTo>
                        <a:pt x="407" y="155"/>
                      </a:lnTo>
                      <a:lnTo>
                        <a:pt x="417" y="165"/>
                      </a:lnTo>
                      <a:lnTo>
                        <a:pt x="425" y="176"/>
                      </a:lnTo>
                      <a:lnTo>
                        <a:pt x="433" y="186"/>
                      </a:lnTo>
                      <a:lnTo>
                        <a:pt x="440" y="198"/>
                      </a:lnTo>
                      <a:lnTo>
                        <a:pt x="445" y="209"/>
                      </a:lnTo>
                      <a:lnTo>
                        <a:pt x="449" y="221"/>
                      </a:lnTo>
                      <a:lnTo>
                        <a:pt x="452" y="234"/>
                      </a:lnTo>
                      <a:lnTo>
                        <a:pt x="456" y="245"/>
                      </a:lnTo>
                      <a:lnTo>
                        <a:pt x="457" y="258"/>
                      </a:lnTo>
                      <a:lnTo>
                        <a:pt x="458" y="270"/>
                      </a:lnTo>
                      <a:lnTo>
                        <a:pt x="457" y="283"/>
                      </a:lnTo>
                      <a:lnTo>
                        <a:pt x="456" y="297"/>
                      </a:lnTo>
                      <a:lnTo>
                        <a:pt x="454" y="309"/>
                      </a:lnTo>
                      <a:lnTo>
                        <a:pt x="451" y="322"/>
                      </a:lnTo>
                      <a:lnTo>
                        <a:pt x="448" y="334"/>
                      </a:lnTo>
                      <a:lnTo>
                        <a:pt x="440" y="361"/>
                      </a:lnTo>
                      <a:lnTo>
                        <a:pt x="429" y="386"/>
                      </a:lnTo>
                      <a:lnTo>
                        <a:pt x="417" y="410"/>
                      </a:lnTo>
                      <a:lnTo>
                        <a:pt x="402" y="433"/>
                      </a:lnTo>
                      <a:lnTo>
                        <a:pt x="386" y="455"/>
                      </a:lnTo>
                      <a:lnTo>
                        <a:pt x="369" y="475"/>
                      </a:lnTo>
                      <a:lnTo>
                        <a:pt x="352" y="494"/>
                      </a:lnTo>
                      <a:lnTo>
                        <a:pt x="334" y="511"/>
                      </a:lnTo>
                      <a:lnTo>
                        <a:pt x="334" y="511"/>
                      </a:lnTo>
                      <a:lnTo>
                        <a:pt x="313" y="527"/>
                      </a:lnTo>
                      <a:lnTo>
                        <a:pt x="291" y="540"/>
                      </a:lnTo>
                      <a:lnTo>
                        <a:pt x="267" y="553"/>
                      </a:lnTo>
                      <a:lnTo>
                        <a:pt x="243" y="562"/>
                      </a:lnTo>
                      <a:lnTo>
                        <a:pt x="218" y="572"/>
                      </a:lnTo>
                      <a:lnTo>
                        <a:pt x="192" y="578"/>
                      </a:lnTo>
                      <a:lnTo>
                        <a:pt x="167" y="584"/>
                      </a:lnTo>
                      <a:lnTo>
                        <a:pt x="139" y="588"/>
                      </a:lnTo>
                      <a:lnTo>
                        <a:pt x="139" y="588"/>
                      </a:lnTo>
                      <a:lnTo>
                        <a:pt x="131" y="589"/>
                      </a:lnTo>
                      <a:lnTo>
                        <a:pt x="120" y="589"/>
                      </a:lnTo>
                      <a:lnTo>
                        <a:pt x="109" y="589"/>
                      </a:lnTo>
                      <a:lnTo>
                        <a:pt x="98" y="589"/>
                      </a:lnTo>
                      <a:lnTo>
                        <a:pt x="88" y="590"/>
                      </a:lnTo>
                      <a:lnTo>
                        <a:pt x="84" y="592"/>
                      </a:lnTo>
                      <a:lnTo>
                        <a:pt x="79" y="594"/>
                      </a:lnTo>
                      <a:lnTo>
                        <a:pt x="75" y="596"/>
                      </a:lnTo>
                      <a:lnTo>
                        <a:pt x="73" y="599"/>
                      </a:lnTo>
                      <a:lnTo>
                        <a:pt x="70" y="603"/>
                      </a:lnTo>
                      <a:lnTo>
                        <a:pt x="69" y="608"/>
                      </a:lnTo>
                      <a:lnTo>
                        <a:pt x="69" y="608"/>
                      </a:lnTo>
                      <a:lnTo>
                        <a:pt x="67" y="619"/>
                      </a:lnTo>
                      <a:lnTo>
                        <a:pt x="66" y="633"/>
                      </a:lnTo>
                      <a:lnTo>
                        <a:pt x="66" y="663"/>
                      </a:lnTo>
                      <a:lnTo>
                        <a:pt x="66" y="719"/>
                      </a:lnTo>
                      <a:lnTo>
                        <a:pt x="66" y="719"/>
                      </a:lnTo>
                      <a:lnTo>
                        <a:pt x="27" y="719"/>
                      </a:lnTo>
                      <a:lnTo>
                        <a:pt x="27" y="719"/>
                      </a:lnTo>
                      <a:lnTo>
                        <a:pt x="29" y="689"/>
                      </a:lnTo>
                      <a:lnTo>
                        <a:pt x="30" y="650"/>
                      </a:lnTo>
                      <a:lnTo>
                        <a:pt x="29" y="608"/>
                      </a:lnTo>
                      <a:lnTo>
                        <a:pt x="28" y="589"/>
                      </a:lnTo>
                      <a:lnTo>
                        <a:pt x="27" y="572"/>
                      </a:lnTo>
                      <a:lnTo>
                        <a:pt x="27" y="572"/>
                      </a:lnTo>
                      <a:lnTo>
                        <a:pt x="26" y="569"/>
                      </a:lnTo>
                      <a:lnTo>
                        <a:pt x="25" y="566"/>
                      </a:lnTo>
                      <a:lnTo>
                        <a:pt x="21" y="561"/>
                      </a:lnTo>
                      <a:lnTo>
                        <a:pt x="21" y="561"/>
                      </a:lnTo>
                      <a:lnTo>
                        <a:pt x="14" y="555"/>
                      </a:lnTo>
                      <a:lnTo>
                        <a:pt x="10" y="549"/>
                      </a:lnTo>
                      <a:lnTo>
                        <a:pt x="6" y="541"/>
                      </a:lnTo>
                      <a:lnTo>
                        <a:pt x="3" y="533"/>
                      </a:lnTo>
                      <a:lnTo>
                        <a:pt x="1" y="525"/>
                      </a:lnTo>
                      <a:lnTo>
                        <a:pt x="0" y="517"/>
                      </a:lnTo>
                      <a:lnTo>
                        <a:pt x="0" y="508"/>
                      </a:lnTo>
                      <a:lnTo>
                        <a:pt x="2" y="499"/>
                      </a:lnTo>
                      <a:lnTo>
                        <a:pt x="2" y="499"/>
                      </a:lnTo>
                      <a:lnTo>
                        <a:pt x="5" y="489"/>
                      </a:lnTo>
                      <a:lnTo>
                        <a:pt x="10" y="478"/>
                      </a:lnTo>
                      <a:lnTo>
                        <a:pt x="16" y="470"/>
                      </a:lnTo>
                      <a:lnTo>
                        <a:pt x="25" y="463"/>
                      </a:lnTo>
                      <a:lnTo>
                        <a:pt x="33" y="455"/>
                      </a:lnTo>
                      <a:lnTo>
                        <a:pt x="43" y="450"/>
                      </a:lnTo>
                      <a:lnTo>
                        <a:pt x="53" y="446"/>
                      </a:lnTo>
                      <a:lnTo>
                        <a:pt x="64" y="443"/>
                      </a:lnTo>
                      <a:lnTo>
                        <a:pt x="64" y="443"/>
                      </a:lnTo>
                      <a:lnTo>
                        <a:pt x="92" y="434"/>
                      </a:lnTo>
                      <a:lnTo>
                        <a:pt x="107" y="429"/>
                      </a:lnTo>
                      <a:lnTo>
                        <a:pt x="120" y="423"/>
                      </a:lnTo>
                      <a:lnTo>
                        <a:pt x="133" y="414"/>
                      </a:lnTo>
                      <a:lnTo>
                        <a:pt x="139" y="410"/>
                      </a:lnTo>
                      <a:lnTo>
                        <a:pt x="145" y="405"/>
                      </a:lnTo>
                      <a:lnTo>
                        <a:pt x="149" y="399"/>
                      </a:lnTo>
                      <a:lnTo>
                        <a:pt x="153" y="392"/>
                      </a:lnTo>
                      <a:lnTo>
                        <a:pt x="156" y="386"/>
                      </a:lnTo>
                      <a:lnTo>
                        <a:pt x="158" y="379"/>
                      </a:lnTo>
                      <a:lnTo>
                        <a:pt x="158" y="379"/>
                      </a:lnTo>
                      <a:lnTo>
                        <a:pt x="160" y="370"/>
                      </a:lnTo>
                      <a:lnTo>
                        <a:pt x="160" y="363"/>
                      </a:lnTo>
                      <a:lnTo>
                        <a:pt x="160" y="355"/>
                      </a:lnTo>
                      <a:lnTo>
                        <a:pt x="159" y="348"/>
                      </a:lnTo>
                      <a:lnTo>
                        <a:pt x="156" y="333"/>
                      </a:lnTo>
                      <a:lnTo>
                        <a:pt x="150" y="320"/>
                      </a:lnTo>
                      <a:lnTo>
                        <a:pt x="137" y="292"/>
                      </a:lnTo>
                      <a:lnTo>
                        <a:pt x="131" y="279"/>
                      </a:lnTo>
                      <a:lnTo>
                        <a:pt x="126" y="264"/>
                      </a:lnTo>
                      <a:lnTo>
                        <a:pt x="126" y="264"/>
                      </a:lnTo>
                      <a:lnTo>
                        <a:pt x="124" y="254"/>
                      </a:lnTo>
                      <a:lnTo>
                        <a:pt x="121" y="242"/>
                      </a:lnTo>
                      <a:lnTo>
                        <a:pt x="121" y="233"/>
                      </a:lnTo>
                      <a:lnTo>
                        <a:pt x="122" y="222"/>
                      </a:lnTo>
                      <a:lnTo>
                        <a:pt x="124" y="213"/>
                      </a:lnTo>
                      <a:lnTo>
                        <a:pt x="127" y="204"/>
                      </a:lnTo>
                      <a:lnTo>
                        <a:pt x="131" y="196"/>
                      </a:lnTo>
                      <a:lnTo>
                        <a:pt x="136" y="188"/>
                      </a:lnTo>
                      <a:lnTo>
                        <a:pt x="141" y="181"/>
                      </a:lnTo>
                      <a:lnTo>
                        <a:pt x="148" y="175"/>
                      </a:lnTo>
                      <a:lnTo>
                        <a:pt x="156" y="168"/>
                      </a:lnTo>
                      <a:lnTo>
                        <a:pt x="164" y="163"/>
                      </a:lnTo>
                      <a:lnTo>
                        <a:pt x="173" y="158"/>
                      </a:lnTo>
                      <a:lnTo>
                        <a:pt x="183" y="154"/>
                      </a:lnTo>
                      <a:lnTo>
                        <a:pt x="194" y="151"/>
                      </a:lnTo>
                      <a:lnTo>
                        <a:pt x="204" y="147"/>
                      </a:lnTo>
                      <a:lnTo>
                        <a:pt x="204" y="147"/>
                      </a:lnTo>
                      <a:lnTo>
                        <a:pt x="191" y="104"/>
                      </a:lnTo>
                      <a:lnTo>
                        <a:pt x="174" y="56"/>
                      </a:lnTo>
                      <a:lnTo>
                        <a:pt x="153" y="0"/>
                      </a:lnTo>
                      <a:lnTo>
                        <a:pt x="153" y="0"/>
                      </a:lnTo>
                      <a:lnTo>
                        <a:pt x="199" y="0"/>
                      </a:lnTo>
                      <a:lnTo>
                        <a:pt x="199" y="0"/>
                      </a:lnTo>
                      <a:lnTo>
                        <a:pt x="219" y="54"/>
                      </a:lnTo>
                      <a:lnTo>
                        <a:pt x="234" y="94"/>
                      </a:lnTo>
                      <a:lnTo>
                        <a:pt x="241" y="108"/>
                      </a:lnTo>
                      <a:lnTo>
                        <a:pt x="245" y="116"/>
                      </a:lnTo>
                      <a:lnTo>
                        <a:pt x="245" y="116"/>
                      </a:lnTo>
                      <a:lnTo>
                        <a:pt x="251" y="120"/>
                      </a:lnTo>
                      <a:lnTo>
                        <a:pt x="257" y="123"/>
                      </a:lnTo>
                      <a:lnTo>
                        <a:pt x="263" y="124"/>
                      </a:lnTo>
                      <a:lnTo>
                        <a:pt x="271" y="124"/>
                      </a:lnTo>
                      <a:lnTo>
                        <a:pt x="285" y="122"/>
                      </a:lnTo>
                      <a:lnTo>
                        <a:pt x="298" y="120"/>
                      </a:lnTo>
                      <a:lnTo>
                        <a:pt x="298" y="120"/>
                      </a:lnTo>
                      <a:lnTo>
                        <a:pt x="312" y="119"/>
                      </a:lnTo>
                      <a:lnTo>
                        <a:pt x="325" y="119"/>
                      </a:lnTo>
                      <a:lnTo>
                        <a:pt x="338" y="120"/>
                      </a:lnTo>
                      <a:lnTo>
                        <a:pt x="349" y="122"/>
                      </a:lnTo>
                      <a:lnTo>
                        <a:pt x="362" y="126"/>
                      </a:lnTo>
                      <a:lnTo>
                        <a:pt x="374" y="132"/>
                      </a:lnTo>
                      <a:lnTo>
                        <a:pt x="384" y="138"/>
                      </a:lnTo>
                      <a:lnTo>
                        <a:pt x="396" y="145"/>
                      </a:lnTo>
                      <a:lnTo>
                        <a:pt x="396" y="145"/>
                      </a:lnTo>
                      <a:close/>
                    </a:path>
                  </a:pathLst>
                </a:custGeom>
                <a:solidFill>
                  <a:srgbClr val="F99F2B"/>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26" name="Freeform 29">
                  <a:extLst>
                    <a:ext uri="{FF2B5EF4-FFF2-40B4-BE49-F238E27FC236}">
                      <a16:creationId xmlns:a16="http://schemas.microsoft.com/office/drawing/2014/main" id="{1F19C48F-9BF6-44A0-A36F-C7505D354F02}"/>
                    </a:ext>
                  </a:extLst>
                </p:cNvPr>
                <p:cNvSpPr>
                  <a:spLocks noEditPoints="1"/>
                </p:cNvSpPr>
                <p:nvPr/>
              </p:nvSpPr>
              <p:spPr bwMode="auto">
                <a:xfrm rot="10800000" flipV="1">
                  <a:off x="4755054" y="4351379"/>
                  <a:ext cx="794109" cy="757234"/>
                </a:xfrm>
                <a:custGeom>
                  <a:avLst/>
                  <a:gdLst>
                    <a:gd name="T0" fmla="*/ 612 w 695"/>
                    <a:gd name="T1" fmla="*/ 536 h 617"/>
                    <a:gd name="T2" fmla="*/ 552 w 695"/>
                    <a:gd name="T3" fmla="*/ 455 h 617"/>
                    <a:gd name="T4" fmla="*/ 460 w 695"/>
                    <a:gd name="T5" fmla="*/ 501 h 617"/>
                    <a:gd name="T6" fmla="*/ 380 w 695"/>
                    <a:gd name="T7" fmla="*/ 459 h 617"/>
                    <a:gd name="T8" fmla="*/ 321 w 695"/>
                    <a:gd name="T9" fmla="*/ 541 h 617"/>
                    <a:gd name="T10" fmla="*/ 272 w 695"/>
                    <a:gd name="T11" fmla="*/ 436 h 617"/>
                    <a:gd name="T12" fmla="*/ 193 w 695"/>
                    <a:gd name="T13" fmla="*/ 516 h 617"/>
                    <a:gd name="T14" fmla="*/ 119 w 695"/>
                    <a:gd name="T15" fmla="*/ 438 h 617"/>
                    <a:gd name="T16" fmla="*/ 149 w 695"/>
                    <a:gd name="T17" fmla="*/ 417 h 617"/>
                    <a:gd name="T18" fmla="*/ 268 w 695"/>
                    <a:gd name="T19" fmla="*/ 391 h 617"/>
                    <a:gd name="T20" fmla="*/ 355 w 695"/>
                    <a:gd name="T21" fmla="*/ 470 h 617"/>
                    <a:gd name="T22" fmla="*/ 449 w 695"/>
                    <a:gd name="T23" fmla="*/ 451 h 617"/>
                    <a:gd name="T24" fmla="*/ 555 w 695"/>
                    <a:gd name="T25" fmla="*/ 442 h 617"/>
                    <a:gd name="T26" fmla="*/ 661 w 695"/>
                    <a:gd name="T27" fmla="*/ 446 h 617"/>
                    <a:gd name="T28" fmla="*/ 656 w 695"/>
                    <a:gd name="T29" fmla="*/ 333 h 617"/>
                    <a:gd name="T30" fmla="*/ 552 w 695"/>
                    <a:gd name="T31" fmla="*/ 264 h 617"/>
                    <a:gd name="T32" fmla="*/ 606 w 695"/>
                    <a:gd name="T33" fmla="*/ 250 h 617"/>
                    <a:gd name="T34" fmla="*/ 685 w 695"/>
                    <a:gd name="T35" fmla="*/ 215 h 617"/>
                    <a:gd name="T36" fmla="*/ 631 w 695"/>
                    <a:gd name="T37" fmla="*/ 97 h 617"/>
                    <a:gd name="T38" fmla="*/ 566 w 695"/>
                    <a:gd name="T39" fmla="*/ 43 h 617"/>
                    <a:gd name="T40" fmla="*/ 446 w 695"/>
                    <a:gd name="T41" fmla="*/ 70 h 617"/>
                    <a:gd name="T42" fmla="*/ 352 w 695"/>
                    <a:gd name="T43" fmla="*/ 109 h 617"/>
                    <a:gd name="T44" fmla="*/ 250 w 695"/>
                    <a:gd name="T45" fmla="*/ 80 h 617"/>
                    <a:gd name="T46" fmla="*/ 135 w 695"/>
                    <a:gd name="T47" fmla="*/ 87 h 617"/>
                    <a:gd name="T48" fmla="*/ 85 w 695"/>
                    <a:gd name="T49" fmla="*/ 103 h 617"/>
                    <a:gd name="T50" fmla="*/ 215 w 695"/>
                    <a:gd name="T51" fmla="*/ 41 h 617"/>
                    <a:gd name="T52" fmla="*/ 151 w 695"/>
                    <a:gd name="T53" fmla="*/ 0 h 617"/>
                    <a:gd name="T54" fmla="*/ 9 w 695"/>
                    <a:gd name="T55" fmla="*/ 105 h 617"/>
                    <a:gd name="T56" fmla="*/ 61 w 695"/>
                    <a:gd name="T57" fmla="*/ 210 h 617"/>
                    <a:gd name="T58" fmla="*/ 161 w 695"/>
                    <a:gd name="T59" fmla="*/ 175 h 617"/>
                    <a:gd name="T60" fmla="*/ 245 w 695"/>
                    <a:gd name="T61" fmla="*/ 180 h 617"/>
                    <a:gd name="T62" fmla="*/ 342 w 695"/>
                    <a:gd name="T63" fmla="*/ 207 h 617"/>
                    <a:gd name="T64" fmla="*/ 424 w 695"/>
                    <a:gd name="T65" fmla="*/ 140 h 617"/>
                    <a:gd name="T66" fmla="*/ 552 w 695"/>
                    <a:gd name="T67" fmla="*/ 132 h 617"/>
                    <a:gd name="T68" fmla="*/ 545 w 695"/>
                    <a:gd name="T69" fmla="*/ 173 h 617"/>
                    <a:gd name="T70" fmla="*/ 483 w 695"/>
                    <a:gd name="T71" fmla="*/ 229 h 617"/>
                    <a:gd name="T72" fmla="*/ 409 w 695"/>
                    <a:gd name="T73" fmla="*/ 173 h 617"/>
                    <a:gd name="T74" fmla="*/ 362 w 695"/>
                    <a:gd name="T75" fmla="*/ 279 h 617"/>
                    <a:gd name="T76" fmla="*/ 305 w 695"/>
                    <a:gd name="T77" fmla="*/ 196 h 617"/>
                    <a:gd name="T78" fmla="*/ 219 w 695"/>
                    <a:gd name="T79" fmla="*/ 248 h 617"/>
                    <a:gd name="T80" fmla="*/ 132 w 695"/>
                    <a:gd name="T81" fmla="*/ 188 h 617"/>
                    <a:gd name="T82" fmla="*/ 42 w 695"/>
                    <a:gd name="T83" fmla="*/ 271 h 617"/>
                    <a:gd name="T84" fmla="*/ 58 w 695"/>
                    <a:gd name="T85" fmla="*/ 369 h 617"/>
                    <a:gd name="T86" fmla="*/ 8 w 695"/>
                    <a:gd name="T87" fmla="*/ 445 h 617"/>
                    <a:gd name="T88" fmla="*/ 44 w 695"/>
                    <a:gd name="T89" fmla="*/ 518 h 617"/>
                    <a:gd name="T90" fmla="*/ 157 w 695"/>
                    <a:gd name="T91" fmla="*/ 587 h 617"/>
                    <a:gd name="T92" fmla="*/ 238 w 695"/>
                    <a:gd name="T93" fmla="*/ 573 h 617"/>
                    <a:gd name="T94" fmla="*/ 315 w 695"/>
                    <a:gd name="T95" fmla="*/ 617 h 617"/>
                    <a:gd name="T96" fmla="*/ 405 w 695"/>
                    <a:gd name="T97" fmla="*/ 534 h 617"/>
                    <a:gd name="T98" fmla="*/ 477 w 695"/>
                    <a:gd name="T99" fmla="*/ 604 h 617"/>
                    <a:gd name="T100" fmla="*/ 568 w 695"/>
                    <a:gd name="T101" fmla="*/ 587 h 617"/>
                    <a:gd name="T102" fmla="*/ 688 w 695"/>
                    <a:gd name="T103" fmla="*/ 586 h 617"/>
                    <a:gd name="T104" fmla="*/ 438 w 695"/>
                    <a:gd name="T105" fmla="*/ 290 h 617"/>
                    <a:gd name="T106" fmla="*/ 530 w 695"/>
                    <a:gd name="T107" fmla="*/ 331 h 617"/>
                    <a:gd name="T108" fmla="*/ 611 w 695"/>
                    <a:gd name="T109" fmla="*/ 414 h 617"/>
                    <a:gd name="T110" fmla="*/ 531 w 695"/>
                    <a:gd name="T111" fmla="*/ 345 h 617"/>
                    <a:gd name="T112" fmla="*/ 445 w 695"/>
                    <a:gd name="T113" fmla="*/ 347 h 617"/>
                    <a:gd name="T114" fmla="*/ 268 w 695"/>
                    <a:gd name="T115" fmla="*/ 297 h 617"/>
                    <a:gd name="T116" fmla="*/ 367 w 695"/>
                    <a:gd name="T117" fmla="*/ 351 h 617"/>
                    <a:gd name="T118" fmla="*/ 308 w 695"/>
                    <a:gd name="T119" fmla="*/ 341 h 617"/>
                    <a:gd name="T120" fmla="*/ 155 w 695"/>
                    <a:gd name="T121" fmla="*/ 288 h 617"/>
                    <a:gd name="T122" fmla="*/ 221 w 695"/>
                    <a:gd name="T123" fmla="*/ 347 h 617"/>
                    <a:gd name="T124" fmla="*/ 132 w 695"/>
                    <a:gd name="T125" fmla="*/ 30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617">
                      <a:moveTo>
                        <a:pt x="692" y="556"/>
                      </a:moveTo>
                      <a:lnTo>
                        <a:pt x="692" y="556"/>
                      </a:lnTo>
                      <a:lnTo>
                        <a:pt x="691" y="554"/>
                      </a:lnTo>
                      <a:lnTo>
                        <a:pt x="691" y="554"/>
                      </a:lnTo>
                      <a:lnTo>
                        <a:pt x="688" y="550"/>
                      </a:lnTo>
                      <a:lnTo>
                        <a:pt x="685" y="547"/>
                      </a:lnTo>
                      <a:lnTo>
                        <a:pt x="680" y="545"/>
                      </a:lnTo>
                      <a:lnTo>
                        <a:pt x="675" y="542"/>
                      </a:lnTo>
                      <a:lnTo>
                        <a:pt x="666" y="540"/>
                      </a:lnTo>
                      <a:lnTo>
                        <a:pt x="654" y="540"/>
                      </a:lnTo>
                      <a:lnTo>
                        <a:pt x="632" y="540"/>
                      </a:lnTo>
                      <a:lnTo>
                        <a:pt x="622" y="539"/>
                      </a:lnTo>
                      <a:lnTo>
                        <a:pt x="616" y="538"/>
                      </a:lnTo>
                      <a:lnTo>
                        <a:pt x="612" y="536"/>
                      </a:lnTo>
                      <a:lnTo>
                        <a:pt x="612" y="536"/>
                      </a:lnTo>
                      <a:lnTo>
                        <a:pt x="607" y="533"/>
                      </a:lnTo>
                      <a:lnTo>
                        <a:pt x="603" y="529"/>
                      </a:lnTo>
                      <a:lnTo>
                        <a:pt x="598" y="525"/>
                      </a:lnTo>
                      <a:lnTo>
                        <a:pt x="594" y="519"/>
                      </a:lnTo>
                      <a:lnTo>
                        <a:pt x="588" y="508"/>
                      </a:lnTo>
                      <a:lnTo>
                        <a:pt x="583" y="496"/>
                      </a:lnTo>
                      <a:lnTo>
                        <a:pt x="576" y="485"/>
                      </a:lnTo>
                      <a:lnTo>
                        <a:pt x="570" y="473"/>
                      </a:lnTo>
                      <a:lnTo>
                        <a:pt x="567" y="468"/>
                      </a:lnTo>
                      <a:lnTo>
                        <a:pt x="563" y="464"/>
                      </a:lnTo>
                      <a:lnTo>
                        <a:pt x="557" y="459"/>
                      </a:lnTo>
                      <a:lnTo>
                        <a:pt x="552" y="455"/>
                      </a:lnTo>
                      <a:lnTo>
                        <a:pt x="552" y="455"/>
                      </a:lnTo>
                      <a:lnTo>
                        <a:pt x="544" y="452"/>
                      </a:lnTo>
                      <a:lnTo>
                        <a:pt x="536" y="451"/>
                      </a:lnTo>
                      <a:lnTo>
                        <a:pt x="530" y="451"/>
                      </a:lnTo>
                      <a:lnTo>
                        <a:pt x="523" y="453"/>
                      </a:lnTo>
                      <a:lnTo>
                        <a:pt x="517" y="456"/>
                      </a:lnTo>
                      <a:lnTo>
                        <a:pt x="511" y="461"/>
                      </a:lnTo>
                      <a:lnTo>
                        <a:pt x="505" y="466"/>
                      </a:lnTo>
                      <a:lnTo>
                        <a:pt x="500" y="471"/>
                      </a:lnTo>
                      <a:lnTo>
                        <a:pt x="490" y="486"/>
                      </a:lnTo>
                      <a:lnTo>
                        <a:pt x="483" y="500"/>
                      </a:lnTo>
                      <a:lnTo>
                        <a:pt x="470" y="527"/>
                      </a:lnTo>
                      <a:lnTo>
                        <a:pt x="470" y="527"/>
                      </a:lnTo>
                      <a:lnTo>
                        <a:pt x="466" y="514"/>
                      </a:lnTo>
                      <a:lnTo>
                        <a:pt x="460" y="501"/>
                      </a:lnTo>
                      <a:lnTo>
                        <a:pt x="452" y="489"/>
                      </a:lnTo>
                      <a:lnTo>
                        <a:pt x="444" y="476"/>
                      </a:lnTo>
                      <a:lnTo>
                        <a:pt x="440" y="471"/>
                      </a:lnTo>
                      <a:lnTo>
                        <a:pt x="435" y="466"/>
                      </a:lnTo>
                      <a:lnTo>
                        <a:pt x="429" y="462"/>
                      </a:lnTo>
                      <a:lnTo>
                        <a:pt x="424" y="457"/>
                      </a:lnTo>
                      <a:lnTo>
                        <a:pt x="418" y="455"/>
                      </a:lnTo>
                      <a:lnTo>
                        <a:pt x="410" y="453"/>
                      </a:lnTo>
                      <a:lnTo>
                        <a:pt x="404" y="453"/>
                      </a:lnTo>
                      <a:lnTo>
                        <a:pt x="397" y="453"/>
                      </a:lnTo>
                      <a:lnTo>
                        <a:pt x="397" y="453"/>
                      </a:lnTo>
                      <a:lnTo>
                        <a:pt x="390" y="455"/>
                      </a:lnTo>
                      <a:lnTo>
                        <a:pt x="384" y="457"/>
                      </a:lnTo>
                      <a:lnTo>
                        <a:pt x="380" y="459"/>
                      </a:lnTo>
                      <a:lnTo>
                        <a:pt x="375" y="463"/>
                      </a:lnTo>
                      <a:lnTo>
                        <a:pt x="367" y="471"/>
                      </a:lnTo>
                      <a:lnTo>
                        <a:pt x="361" y="480"/>
                      </a:lnTo>
                      <a:lnTo>
                        <a:pt x="356" y="491"/>
                      </a:lnTo>
                      <a:lnTo>
                        <a:pt x="351" y="503"/>
                      </a:lnTo>
                      <a:lnTo>
                        <a:pt x="343" y="524"/>
                      </a:lnTo>
                      <a:lnTo>
                        <a:pt x="343" y="524"/>
                      </a:lnTo>
                      <a:lnTo>
                        <a:pt x="337" y="537"/>
                      </a:lnTo>
                      <a:lnTo>
                        <a:pt x="334" y="540"/>
                      </a:lnTo>
                      <a:lnTo>
                        <a:pt x="331" y="544"/>
                      </a:lnTo>
                      <a:lnTo>
                        <a:pt x="328" y="545"/>
                      </a:lnTo>
                      <a:lnTo>
                        <a:pt x="325" y="545"/>
                      </a:lnTo>
                      <a:lnTo>
                        <a:pt x="323" y="544"/>
                      </a:lnTo>
                      <a:lnTo>
                        <a:pt x="321" y="541"/>
                      </a:lnTo>
                      <a:lnTo>
                        <a:pt x="318" y="535"/>
                      </a:lnTo>
                      <a:lnTo>
                        <a:pt x="315" y="526"/>
                      </a:lnTo>
                      <a:lnTo>
                        <a:pt x="312" y="514"/>
                      </a:lnTo>
                      <a:lnTo>
                        <a:pt x="310" y="503"/>
                      </a:lnTo>
                      <a:lnTo>
                        <a:pt x="310" y="503"/>
                      </a:lnTo>
                      <a:lnTo>
                        <a:pt x="304" y="479"/>
                      </a:lnTo>
                      <a:lnTo>
                        <a:pt x="301" y="468"/>
                      </a:lnTo>
                      <a:lnTo>
                        <a:pt x="297" y="457"/>
                      </a:lnTo>
                      <a:lnTo>
                        <a:pt x="294" y="453"/>
                      </a:lnTo>
                      <a:lnTo>
                        <a:pt x="291" y="448"/>
                      </a:lnTo>
                      <a:lnTo>
                        <a:pt x="286" y="445"/>
                      </a:lnTo>
                      <a:lnTo>
                        <a:pt x="282" y="442"/>
                      </a:lnTo>
                      <a:lnTo>
                        <a:pt x="277" y="438"/>
                      </a:lnTo>
                      <a:lnTo>
                        <a:pt x="272" y="436"/>
                      </a:lnTo>
                      <a:lnTo>
                        <a:pt x="265" y="435"/>
                      </a:lnTo>
                      <a:lnTo>
                        <a:pt x="258" y="435"/>
                      </a:lnTo>
                      <a:lnTo>
                        <a:pt x="258" y="435"/>
                      </a:lnTo>
                      <a:lnTo>
                        <a:pt x="252" y="435"/>
                      </a:lnTo>
                      <a:lnTo>
                        <a:pt x="244" y="437"/>
                      </a:lnTo>
                      <a:lnTo>
                        <a:pt x="238" y="441"/>
                      </a:lnTo>
                      <a:lnTo>
                        <a:pt x="233" y="444"/>
                      </a:lnTo>
                      <a:lnTo>
                        <a:pt x="228" y="448"/>
                      </a:lnTo>
                      <a:lnTo>
                        <a:pt x="223" y="453"/>
                      </a:lnTo>
                      <a:lnTo>
                        <a:pt x="215" y="465"/>
                      </a:lnTo>
                      <a:lnTo>
                        <a:pt x="208" y="477"/>
                      </a:lnTo>
                      <a:lnTo>
                        <a:pt x="202" y="491"/>
                      </a:lnTo>
                      <a:lnTo>
                        <a:pt x="193" y="516"/>
                      </a:lnTo>
                      <a:lnTo>
                        <a:pt x="193" y="516"/>
                      </a:lnTo>
                      <a:lnTo>
                        <a:pt x="191" y="497"/>
                      </a:lnTo>
                      <a:lnTo>
                        <a:pt x="190" y="488"/>
                      </a:lnTo>
                      <a:lnTo>
                        <a:pt x="187" y="479"/>
                      </a:lnTo>
                      <a:lnTo>
                        <a:pt x="185" y="472"/>
                      </a:lnTo>
                      <a:lnTo>
                        <a:pt x="181" y="465"/>
                      </a:lnTo>
                      <a:lnTo>
                        <a:pt x="177" y="458"/>
                      </a:lnTo>
                      <a:lnTo>
                        <a:pt x="172" y="452"/>
                      </a:lnTo>
                      <a:lnTo>
                        <a:pt x="167" y="448"/>
                      </a:lnTo>
                      <a:lnTo>
                        <a:pt x="161" y="444"/>
                      </a:lnTo>
                      <a:lnTo>
                        <a:pt x="154" y="441"/>
                      </a:lnTo>
                      <a:lnTo>
                        <a:pt x="147" y="438"/>
                      </a:lnTo>
                      <a:lnTo>
                        <a:pt x="138" y="437"/>
                      </a:lnTo>
                      <a:lnTo>
                        <a:pt x="130" y="437"/>
                      </a:lnTo>
                      <a:lnTo>
                        <a:pt x="119" y="438"/>
                      </a:lnTo>
                      <a:lnTo>
                        <a:pt x="109" y="441"/>
                      </a:lnTo>
                      <a:lnTo>
                        <a:pt x="109" y="441"/>
                      </a:lnTo>
                      <a:lnTo>
                        <a:pt x="113" y="434"/>
                      </a:lnTo>
                      <a:lnTo>
                        <a:pt x="117" y="428"/>
                      </a:lnTo>
                      <a:lnTo>
                        <a:pt x="120" y="422"/>
                      </a:lnTo>
                      <a:lnTo>
                        <a:pt x="123" y="414"/>
                      </a:lnTo>
                      <a:lnTo>
                        <a:pt x="125" y="408"/>
                      </a:lnTo>
                      <a:lnTo>
                        <a:pt x="125" y="401"/>
                      </a:lnTo>
                      <a:lnTo>
                        <a:pt x="125" y="393"/>
                      </a:lnTo>
                      <a:lnTo>
                        <a:pt x="123" y="385"/>
                      </a:lnTo>
                      <a:lnTo>
                        <a:pt x="123" y="385"/>
                      </a:lnTo>
                      <a:lnTo>
                        <a:pt x="131" y="397"/>
                      </a:lnTo>
                      <a:lnTo>
                        <a:pt x="139" y="408"/>
                      </a:lnTo>
                      <a:lnTo>
                        <a:pt x="149" y="417"/>
                      </a:lnTo>
                      <a:lnTo>
                        <a:pt x="158" y="426"/>
                      </a:lnTo>
                      <a:lnTo>
                        <a:pt x="168" y="433"/>
                      </a:lnTo>
                      <a:lnTo>
                        <a:pt x="177" y="438"/>
                      </a:lnTo>
                      <a:lnTo>
                        <a:pt x="187" y="443"/>
                      </a:lnTo>
                      <a:lnTo>
                        <a:pt x="197" y="445"/>
                      </a:lnTo>
                      <a:lnTo>
                        <a:pt x="207" y="445"/>
                      </a:lnTo>
                      <a:lnTo>
                        <a:pt x="216" y="444"/>
                      </a:lnTo>
                      <a:lnTo>
                        <a:pt x="225" y="440"/>
                      </a:lnTo>
                      <a:lnTo>
                        <a:pt x="234" y="434"/>
                      </a:lnTo>
                      <a:lnTo>
                        <a:pt x="243" y="427"/>
                      </a:lnTo>
                      <a:lnTo>
                        <a:pt x="252" y="417"/>
                      </a:lnTo>
                      <a:lnTo>
                        <a:pt x="260" y="406"/>
                      </a:lnTo>
                      <a:lnTo>
                        <a:pt x="268" y="391"/>
                      </a:lnTo>
                      <a:lnTo>
                        <a:pt x="268" y="391"/>
                      </a:lnTo>
                      <a:lnTo>
                        <a:pt x="278" y="415"/>
                      </a:lnTo>
                      <a:lnTo>
                        <a:pt x="284" y="429"/>
                      </a:lnTo>
                      <a:lnTo>
                        <a:pt x="292" y="442"/>
                      </a:lnTo>
                      <a:lnTo>
                        <a:pt x="300" y="453"/>
                      </a:lnTo>
                      <a:lnTo>
                        <a:pt x="304" y="458"/>
                      </a:lnTo>
                      <a:lnTo>
                        <a:pt x="310" y="463"/>
                      </a:lnTo>
                      <a:lnTo>
                        <a:pt x="315" y="467"/>
                      </a:lnTo>
                      <a:lnTo>
                        <a:pt x="320" y="469"/>
                      </a:lnTo>
                      <a:lnTo>
                        <a:pt x="326" y="471"/>
                      </a:lnTo>
                      <a:lnTo>
                        <a:pt x="334" y="472"/>
                      </a:lnTo>
                      <a:lnTo>
                        <a:pt x="334" y="472"/>
                      </a:lnTo>
                      <a:lnTo>
                        <a:pt x="341" y="472"/>
                      </a:lnTo>
                      <a:lnTo>
                        <a:pt x="347" y="472"/>
                      </a:lnTo>
                      <a:lnTo>
                        <a:pt x="355" y="470"/>
                      </a:lnTo>
                      <a:lnTo>
                        <a:pt x="361" y="468"/>
                      </a:lnTo>
                      <a:lnTo>
                        <a:pt x="367" y="464"/>
                      </a:lnTo>
                      <a:lnTo>
                        <a:pt x="373" y="461"/>
                      </a:lnTo>
                      <a:lnTo>
                        <a:pt x="383" y="451"/>
                      </a:lnTo>
                      <a:lnTo>
                        <a:pt x="393" y="440"/>
                      </a:lnTo>
                      <a:lnTo>
                        <a:pt x="401" y="428"/>
                      </a:lnTo>
                      <a:lnTo>
                        <a:pt x="407" y="415"/>
                      </a:lnTo>
                      <a:lnTo>
                        <a:pt x="413" y="403"/>
                      </a:lnTo>
                      <a:lnTo>
                        <a:pt x="413" y="403"/>
                      </a:lnTo>
                      <a:lnTo>
                        <a:pt x="419" y="415"/>
                      </a:lnTo>
                      <a:lnTo>
                        <a:pt x="426" y="426"/>
                      </a:lnTo>
                      <a:lnTo>
                        <a:pt x="434" y="436"/>
                      </a:lnTo>
                      <a:lnTo>
                        <a:pt x="441" y="444"/>
                      </a:lnTo>
                      <a:lnTo>
                        <a:pt x="449" y="451"/>
                      </a:lnTo>
                      <a:lnTo>
                        <a:pt x="457" y="456"/>
                      </a:lnTo>
                      <a:lnTo>
                        <a:pt x="465" y="459"/>
                      </a:lnTo>
                      <a:lnTo>
                        <a:pt x="473" y="462"/>
                      </a:lnTo>
                      <a:lnTo>
                        <a:pt x="482" y="463"/>
                      </a:lnTo>
                      <a:lnTo>
                        <a:pt x="490" y="461"/>
                      </a:lnTo>
                      <a:lnTo>
                        <a:pt x="499" y="457"/>
                      </a:lnTo>
                      <a:lnTo>
                        <a:pt x="507" y="452"/>
                      </a:lnTo>
                      <a:lnTo>
                        <a:pt x="515" y="446"/>
                      </a:lnTo>
                      <a:lnTo>
                        <a:pt x="523" y="436"/>
                      </a:lnTo>
                      <a:lnTo>
                        <a:pt x="530" y="426"/>
                      </a:lnTo>
                      <a:lnTo>
                        <a:pt x="538" y="412"/>
                      </a:lnTo>
                      <a:lnTo>
                        <a:pt x="538" y="412"/>
                      </a:lnTo>
                      <a:lnTo>
                        <a:pt x="549" y="432"/>
                      </a:lnTo>
                      <a:lnTo>
                        <a:pt x="555" y="442"/>
                      </a:lnTo>
                      <a:lnTo>
                        <a:pt x="563" y="451"/>
                      </a:lnTo>
                      <a:lnTo>
                        <a:pt x="571" y="459"/>
                      </a:lnTo>
                      <a:lnTo>
                        <a:pt x="580" y="466"/>
                      </a:lnTo>
                      <a:lnTo>
                        <a:pt x="590" y="471"/>
                      </a:lnTo>
                      <a:lnTo>
                        <a:pt x="595" y="473"/>
                      </a:lnTo>
                      <a:lnTo>
                        <a:pt x="602" y="474"/>
                      </a:lnTo>
                      <a:lnTo>
                        <a:pt x="602" y="474"/>
                      </a:lnTo>
                      <a:lnTo>
                        <a:pt x="607" y="475"/>
                      </a:lnTo>
                      <a:lnTo>
                        <a:pt x="613" y="475"/>
                      </a:lnTo>
                      <a:lnTo>
                        <a:pt x="625" y="473"/>
                      </a:lnTo>
                      <a:lnTo>
                        <a:pt x="635" y="469"/>
                      </a:lnTo>
                      <a:lnTo>
                        <a:pt x="645" y="463"/>
                      </a:lnTo>
                      <a:lnTo>
                        <a:pt x="654" y="455"/>
                      </a:lnTo>
                      <a:lnTo>
                        <a:pt x="661" y="446"/>
                      </a:lnTo>
                      <a:lnTo>
                        <a:pt x="667" y="436"/>
                      </a:lnTo>
                      <a:lnTo>
                        <a:pt x="671" y="425"/>
                      </a:lnTo>
                      <a:lnTo>
                        <a:pt x="671" y="425"/>
                      </a:lnTo>
                      <a:lnTo>
                        <a:pt x="674" y="414"/>
                      </a:lnTo>
                      <a:lnTo>
                        <a:pt x="675" y="403"/>
                      </a:lnTo>
                      <a:lnTo>
                        <a:pt x="676" y="391"/>
                      </a:lnTo>
                      <a:lnTo>
                        <a:pt x="675" y="381"/>
                      </a:lnTo>
                      <a:lnTo>
                        <a:pt x="675" y="381"/>
                      </a:lnTo>
                      <a:lnTo>
                        <a:pt x="674" y="370"/>
                      </a:lnTo>
                      <a:lnTo>
                        <a:pt x="671" y="361"/>
                      </a:lnTo>
                      <a:lnTo>
                        <a:pt x="668" y="351"/>
                      </a:lnTo>
                      <a:lnTo>
                        <a:pt x="663" y="342"/>
                      </a:lnTo>
                      <a:lnTo>
                        <a:pt x="663" y="342"/>
                      </a:lnTo>
                      <a:lnTo>
                        <a:pt x="656" y="333"/>
                      </a:lnTo>
                      <a:lnTo>
                        <a:pt x="649" y="326"/>
                      </a:lnTo>
                      <a:lnTo>
                        <a:pt x="642" y="319"/>
                      </a:lnTo>
                      <a:lnTo>
                        <a:pt x="633" y="311"/>
                      </a:lnTo>
                      <a:lnTo>
                        <a:pt x="625" y="305"/>
                      </a:lnTo>
                      <a:lnTo>
                        <a:pt x="616" y="299"/>
                      </a:lnTo>
                      <a:lnTo>
                        <a:pt x="597" y="289"/>
                      </a:lnTo>
                      <a:lnTo>
                        <a:pt x="597" y="289"/>
                      </a:lnTo>
                      <a:lnTo>
                        <a:pt x="589" y="286"/>
                      </a:lnTo>
                      <a:lnTo>
                        <a:pt x="582" y="283"/>
                      </a:lnTo>
                      <a:lnTo>
                        <a:pt x="573" y="281"/>
                      </a:lnTo>
                      <a:lnTo>
                        <a:pt x="566" y="278"/>
                      </a:lnTo>
                      <a:lnTo>
                        <a:pt x="560" y="274"/>
                      </a:lnTo>
                      <a:lnTo>
                        <a:pt x="554" y="268"/>
                      </a:lnTo>
                      <a:lnTo>
                        <a:pt x="552" y="264"/>
                      </a:lnTo>
                      <a:lnTo>
                        <a:pt x="551" y="261"/>
                      </a:lnTo>
                      <a:lnTo>
                        <a:pt x="550" y="256"/>
                      </a:lnTo>
                      <a:lnTo>
                        <a:pt x="550" y="250"/>
                      </a:lnTo>
                      <a:lnTo>
                        <a:pt x="550" y="250"/>
                      </a:lnTo>
                      <a:lnTo>
                        <a:pt x="550" y="247"/>
                      </a:lnTo>
                      <a:lnTo>
                        <a:pt x="552" y="244"/>
                      </a:lnTo>
                      <a:lnTo>
                        <a:pt x="554" y="243"/>
                      </a:lnTo>
                      <a:lnTo>
                        <a:pt x="557" y="241"/>
                      </a:lnTo>
                      <a:lnTo>
                        <a:pt x="565" y="241"/>
                      </a:lnTo>
                      <a:lnTo>
                        <a:pt x="574" y="242"/>
                      </a:lnTo>
                      <a:lnTo>
                        <a:pt x="584" y="244"/>
                      </a:lnTo>
                      <a:lnTo>
                        <a:pt x="592" y="246"/>
                      </a:lnTo>
                      <a:lnTo>
                        <a:pt x="606" y="250"/>
                      </a:lnTo>
                      <a:lnTo>
                        <a:pt x="606" y="250"/>
                      </a:lnTo>
                      <a:lnTo>
                        <a:pt x="618" y="253"/>
                      </a:lnTo>
                      <a:lnTo>
                        <a:pt x="632" y="254"/>
                      </a:lnTo>
                      <a:lnTo>
                        <a:pt x="639" y="253"/>
                      </a:lnTo>
                      <a:lnTo>
                        <a:pt x="646" y="251"/>
                      </a:lnTo>
                      <a:lnTo>
                        <a:pt x="652" y="250"/>
                      </a:lnTo>
                      <a:lnTo>
                        <a:pt x="658" y="247"/>
                      </a:lnTo>
                      <a:lnTo>
                        <a:pt x="658" y="247"/>
                      </a:lnTo>
                      <a:lnTo>
                        <a:pt x="664" y="244"/>
                      </a:lnTo>
                      <a:lnTo>
                        <a:pt x="670" y="240"/>
                      </a:lnTo>
                      <a:lnTo>
                        <a:pt x="675" y="235"/>
                      </a:lnTo>
                      <a:lnTo>
                        <a:pt x="679" y="229"/>
                      </a:lnTo>
                      <a:lnTo>
                        <a:pt x="679" y="229"/>
                      </a:lnTo>
                      <a:lnTo>
                        <a:pt x="683" y="222"/>
                      </a:lnTo>
                      <a:lnTo>
                        <a:pt x="685" y="215"/>
                      </a:lnTo>
                      <a:lnTo>
                        <a:pt x="686" y="207"/>
                      </a:lnTo>
                      <a:lnTo>
                        <a:pt x="685" y="200"/>
                      </a:lnTo>
                      <a:lnTo>
                        <a:pt x="683" y="194"/>
                      </a:lnTo>
                      <a:lnTo>
                        <a:pt x="679" y="187"/>
                      </a:lnTo>
                      <a:lnTo>
                        <a:pt x="675" y="180"/>
                      </a:lnTo>
                      <a:lnTo>
                        <a:pt x="671" y="175"/>
                      </a:lnTo>
                      <a:lnTo>
                        <a:pt x="660" y="162"/>
                      </a:lnTo>
                      <a:lnTo>
                        <a:pt x="648" y="152"/>
                      </a:lnTo>
                      <a:lnTo>
                        <a:pt x="636" y="142"/>
                      </a:lnTo>
                      <a:lnTo>
                        <a:pt x="625" y="135"/>
                      </a:lnTo>
                      <a:lnTo>
                        <a:pt x="625" y="135"/>
                      </a:lnTo>
                      <a:lnTo>
                        <a:pt x="629" y="120"/>
                      </a:lnTo>
                      <a:lnTo>
                        <a:pt x="631" y="104"/>
                      </a:lnTo>
                      <a:lnTo>
                        <a:pt x="631" y="97"/>
                      </a:lnTo>
                      <a:lnTo>
                        <a:pt x="630" y="90"/>
                      </a:lnTo>
                      <a:lnTo>
                        <a:pt x="629" y="83"/>
                      </a:lnTo>
                      <a:lnTo>
                        <a:pt x="627" y="76"/>
                      </a:lnTo>
                      <a:lnTo>
                        <a:pt x="624" y="70"/>
                      </a:lnTo>
                      <a:lnTo>
                        <a:pt x="621" y="63"/>
                      </a:lnTo>
                      <a:lnTo>
                        <a:pt x="615" y="58"/>
                      </a:lnTo>
                      <a:lnTo>
                        <a:pt x="611" y="54"/>
                      </a:lnTo>
                      <a:lnTo>
                        <a:pt x="605" y="50"/>
                      </a:lnTo>
                      <a:lnTo>
                        <a:pt x="597" y="47"/>
                      </a:lnTo>
                      <a:lnTo>
                        <a:pt x="590" y="44"/>
                      </a:lnTo>
                      <a:lnTo>
                        <a:pt x="581" y="42"/>
                      </a:lnTo>
                      <a:lnTo>
                        <a:pt x="581" y="42"/>
                      </a:lnTo>
                      <a:lnTo>
                        <a:pt x="573" y="42"/>
                      </a:lnTo>
                      <a:lnTo>
                        <a:pt x="566" y="43"/>
                      </a:lnTo>
                      <a:lnTo>
                        <a:pt x="559" y="46"/>
                      </a:lnTo>
                      <a:lnTo>
                        <a:pt x="551" y="48"/>
                      </a:lnTo>
                      <a:lnTo>
                        <a:pt x="544" y="52"/>
                      </a:lnTo>
                      <a:lnTo>
                        <a:pt x="538" y="56"/>
                      </a:lnTo>
                      <a:lnTo>
                        <a:pt x="525" y="67"/>
                      </a:lnTo>
                      <a:lnTo>
                        <a:pt x="513" y="78"/>
                      </a:lnTo>
                      <a:lnTo>
                        <a:pt x="503" y="91"/>
                      </a:lnTo>
                      <a:lnTo>
                        <a:pt x="484" y="115"/>
                      </a:lnTo>
                      <a:lnTo>
                        <a:pt x="484" y="115"/>
                      </a:lnTo>
                      <a:lnTo>
                        <a:pt x="478" y="104"/>
                      </a:lnTo>
                      <a:lnTo>
                        <a:pt x="471" y="95"/>
                      </a:lnTo>
                      <a:lnTo>
                        <a:pt x="464" y="85"/>
                      </a:lnTo>
                      <a:lnTo>
                        <a:pt x="456" y="77"/>
                      </a:lnTo>
                      <a:lnTo>
                        <a:pt x="446" y="70"/>
                      </a:lnTo>
                      <a:lnTo>
                        <a:pt x="436" y="65"/>
                      </a:lnTo>
                      <a:lnTo>
                        <a:pt x="425" y="62"/>
                      </a:lnTo>
                      <a:lnTo>
                        <a:pt x="419" y="61"/>
                      </a:lnTo>
                      <a:lnTo>
                        <a:pt x="413" y="61"/>
                      </a:lnTo>
                      <a:lnTo>
                        <a:pt x="413" y="61"/>
                      </a:lnTo>
                      <a:lnTo>
                        <a:pt x="405" y="62"/>
                      </a:lnTo>
                      <a:lnTo>
                        <a:pt x="398" y="63"/>
                      </a:lnTo>
                      <a:lnTo>
                        <a:pt x="391" y="65"/>
                      </a:lnTo>
                      <a:lnTo>
                        <a:pt x="386" y="69"/>
                      </a:lnTo>
                      <a:lnTo>
                        <a:pt x="380" y="72"/>
                      </a:lnTo>
                      <a:lnTo>
                        <a:pt x="375" y="76"/>
                      </a:lnTo>
                      <a:lnTo>
                        <a:pt x="366" y="85"/>
                      </a:lnTo>
                      <a:lnTo>
                        <a:pt x="359" y="97"/>
                      </a:lnTo>
                      <a:lnTo>
                        <a:pt x="352" y="109"/>
                      </a:lnTo>
                      <a:lnTo>
                        <a:pt x="346" y="121"/>
                      </a:lnTo>
                      <a:lnTo>
                        <a:pt x="341" y="134"/>
                      </a:lnTo>
                      <a:lnTo>
                        <a:pt x="341" y="134"/>
                      </a:lnTo>
                      <a:lnTo>
                        <a:pt x="335" y="121"/>
                      </a:lnTo>
                      <a:lnTo>
                        <a:pt x="327" y="110"/>
                      </a:lnTo>
                      <a:lnTo>
                        <a:pt x="320" y="100"/>
                      </a:lnTo>
                      <a:lnTo>
                        <a:pt x="313" y="92"/>
                      </a:lnTo>
                      <a:lnTo>
                        <a:pt x="304" y="85"/>
                      </a:lnTo>
                      <a:lnTo>
                        <a:pt x="295" y="80"/>
                      </a:lnTo>
                      <a:lnTo>
                        <a:pt x="286" y="77"/>
                      </a:lnTo>
                      <a:lnTo>
                        <a:pt x="277" y="76"/>
                      </a:lnTo>
                      <a:lnTo>
                        <a:pt x="268" y="76"/>
                      </a:lnTo>
                      <a:lnTo>
                        <a:pt x="259" y="77"/>
                      </a:lnTo>
                      <a:lnTo>
                        <a:pt x="250" y="80"/>
                      </a:lnTo>
                      <a:lnTo>
                        <a:pt x="240" y="85"/>
                      </a:lnTo>
                      <a:lnTo>
                        <a:pt x="231" y="92"/>
                      </a:lnTo>
                      <a:lnTo>
                        <a:pt x="222" y="100"/>
                      </a:lnTo>
                      <a:lnTo>
                        <a:pt x="214" y="111"/>
                      </a:lnTo>
                      <a:lnTo>
                        <a:pt x="206" y="122"/>
                      </a:lnTo>
                      <a:lnTo>
                        <a:pt x="206" y="122"/>
                      </a:lnTo>
                      <a:lnTo>
                        <a:pt x="198" y="111"/>
                      </a:lnTo>
                      <a:lnTo>
                        <a:pt x="190" y="101"/>
                      </a:lnTo>
                      <a:lnTo>
                        <a:pt x="180" y="94"/>
                      </a:lnTo>
                      <a:lnTo>
                        <a:pt x="172" y="89"/>
                      </a:lnTo>
                      <a:lnTo>
                        <a:pt x="162" y="85"/>
                      </a:lnTo>
                      <a:lnTo>
                        <a:pt x="153" y="83"/>
                      </a:lnTo>
                      <a:lnTo>
                        <a:pt x="145" y="84"/>
                      </a:lnTo>
                      <a:lnTo>
                        <a:pt x="135" y="87"/>
                      </a:lnTo>
                      <a:lnTo>
                        <a:pt x="126" y="90"/>
                      </a:lnTo>
                      <a:lnTo>
                        <a:pt x="117" y="95"/>
                      </a:lnTo>
                      <a:lnTo>
                        <a:pt x="109" y="101"/>
                      </a:lnTo>
                      <a:lnTo>
                        <a:pt x="100" y="109"/>
                      </a:lnTo>
                      <a:lnTo>
                        <a:pt x="93" y="117"/>
                      </a:lnTo>
                      <a:lnTo>
                        <a:pt x="86" y="126"/>
                      </a:lnTo>
                      <a:lnTo>
                        <a:pt x="79" y="137"/>
                      </a:lnTo>
                      <a:lnTo>
                        <a:pt x="73" y="147"/>
                      </a:lnTo>
                      <a:lnTo>
                        <a:pt x="73" y="147"/>
                      </a:lnTo>
                      <a:lnTo>
                        <a:pt x="74" y="137"/>
                      </a:lnTo>
                      <a:lnTo>
                        <a:pt x="75" y="126"/>
                      </a:lnTo>
                      <a:lnTo>
                        <a:pt x="78" y="118"/>
                      </a:lnTo>
                      <a:lnTo>
                        <a:pt x="82" y="110"/>
                      </a:lnTo>
                      <a:lnTo>
                        <a:pt x="85" y="103"/>
                      </a:lnTo>
                      <a:lnTo>
                        <a:pt x="90" y="97"/>
                      </a:lnTo>
                      <a:lnTo>
                        <a:pt x="94" y="92"/>
                      </a:lnTo>
                      <a:lnTo>
                        <a:pt x="100" y="88"/>
                      </a:lnTo>
                      <a:lnTo>
                        <a:pt x="107" y="83"/>
                      </a:lnTo>
                      <a:lnTo>
                        <a:pt x="113" y="80"/>
                      </a:lnTo>
                      <a:lnTo>
                        <a:pt x="129" y="75"/>
                      </a:lnTo>
                      <a:lnTo>
                        <a:pt x="147" y="70"/>
                      </a:lnTo>
                      <a:lnTo>
                        <a:pt x="166" y="65"/>
                      </a:lnTo>
                      <a:lnTo>
                        <a:pt x="166" y="65"/>
                      </a:lnTo>
                      <a:lnTo>
                        <a:pt x="178" y="62"/>
                      </a:lnTo>
                      <a:lnTo>
                        <a:pt x="192" y="56"/>
                      </a:lnTo>
                      <a:lnTo>
                        <a:pt x="204" y="50"/>
                      </a:lnTo>
                      <a:lnTo>
                        <a:pt x="210" y="46"/>
                      </a:lnTo>
                      <a:lnTo>
                        <a:pt x="215" y="41"/>
                      </a:lnTo>
                      <a:lnTo>
                        <a:pt x="218" y="37"/>
                      </a:lnTo>
                      <a:lnTo>
                        <a:pt x="220" y="33"/>
                      </a:lnTo>
                      <a:lnTo>
                        <a:pt x="221" y="28"/>
                      </a:lnTo>
                      <a:lnTo>
                        <a:pt x="220" y="23"/>
                      </a:lnTo>
                      <a:lnTo>
                        <a:pt x="218" y="19"/>
                      </a:lnTo>
                      <a:lnTo>
                        <a:pt x="213" y="14"/>
                      </a:lnTo>
                      <a:lnTo>
                        <a:pt x="207" y="10"/>
                      </a:lnTo>
                      <a:lnTo>
                        <a:pt x="197" y="6"/>
                      </a:lnTo>
                      <a:lnTo>
                        <a:pt x="197" y="6"/>
                      </a:lnTo>
                      <a:lnTo>
                        <a:pt x="188" y="4"/>
                      </a:lnTo>
                      <a:lnTo>
                        <a:pt x="179" y="1"/>
                      </a:lnTo>
                      <a:lnTo>
                        <a:pt x="170" y="0"/>
                      </a:lnTo>
                      <a:lnTo>
                        <a:pt x="160" y="0"/>
                      </a:lnTo>
                      <a:lnTo>
                        <a:pt x="151" y="0"/>
                      </a:lnTo>
                      <a:lnTo>
                        <a:pt x="140" y="1"/>
                      </a:lnTo>
                      <a:lnTo>
                        <a:pt x="131" y="4"/>
                      </a:lnTo>
                      <a:lnTo>
                        <a:pt x="120" y="7"/>
                      </a:lnTo>
                      <a:lnTo>
                        <a:pt x="102" y="14"/>
                      </a:lnTo>
                      <a:lnTo>
                        <a:pt x="83" y="23"/>
                      </a:lnTo>
                      <a:lnTo>
                        <a:pt x="65" y="35"/>
                      </a:lnTo>
                      <a:lnTo>
                        <a:pt x="48" y="49"/>
                      </a:lnTo>
                      <a:lnTo>
                        <a:pt x="41" y="56"/>
                      </a:lnTo>
                      <a:lnTo>
                        <a:pt x="34" y="63"/>
                      </a:lnTo>
                      <a:lnTo>
                        <a:pt x="28" y="72"/>
                      </a:lnTo>
                      <a:lnTo>
                        <a:pt x="22" y="80"/>
                      </a:lnTo>
                      <a:lnTo>
                        <a:pt x="16" y="89"/>
                      </a:lnTo>
                      <a:lnTo>
                        <a:pt x="13" y="97"/>
                      </a:lnTo>
                      <a:lnTo>
                        <a:pt x="9" y="105"/>
                      </a:lnTo>
                      <a:lnTo>
                        <a:pt x="7" y="115"/>
                      </a:lnTo>
                      <a:lnTo>
                        <a:pt x="6" y="123"/>
                      </a:lnTo>
                      <a:lnTo>
                        <a:pt x="5" y="133"/>
                      </a:lnTo>
                      <a:lnTo>
                        <a:pt x="6" y="142"/>
                      </a:lnTo>
                      <a:lnTo>
                        <a:pt x="7" y="152"/>
                      </a:lnTo>
                      <a:lnTo>
                        <a:pt x="10" y="160"/>
                      </a:lnTo>
                      <a:lnTo>
                        <a:pt x="14" y="170"/>
                      </a:lnTo>
                      <a:lnTo>
                        <a:pt x="20" y="179"/>
                      </a:lnTo>
                      <a:lnTo>
                        <a:pt x="26" y="187"/>
                      </a:lnTo>
                      <a:lnTo>
                        <a:pt x="26" y="187"/>
                      </a:lnTo>
                      <a:lnTo>
                        <a:pt x="34" y="197"/>
                      </a:lnTo>
                      <a:lnTo>
                        <a:pt x="43" y="203"/>
                      </a:lnTo>
                      <a:lnTo>
                        <a:pt x="52" y="207"/>
                      </a:lnTo>
                      <a:lnTo>
                        <a:pt x="61" y="210"/>
                      </a:lnTo>
                      <a:lnTo>
                        <a:pt x="69" y="210"/>
                      </a:lnTo>
                      <a:lnTo>
                        <a:pt x="77" y="210"/>
                      </a:lnTo>
                      <a:lnTo>
                        <a:pt x="86" y="208"/>
                      </a:lnTo>
                      <a:lnTo>
                        <a:pt x="94" y="204"/>
                      </a:lnTo>
                      <a:lnTo>
                        <a:pt x="103" y="200"/>
                      </a:lnTo>
                      <a:lnTo>
                        <a:pt x="110" y="194"/>
                      </a:lnTo>
                      <a:lnTo>
                        <a:pt x="117" y="187"/>
                      </a:lnTo>
                      <a:lnTo>
                        <a:pt x="124" y="180"/>
                      </a:lnTo>
                      <a:lnTo>
                        <a:pt x="130" y="173"/>
                      </a:lnTo>
                      <a:lnTo>
                        <a:pt x="136" y="164"/>
                      </a:lnTo>
                      <a:lnTo>
                        <a:pt x="147" y="147"/>
                      </a:lnTo>
                      <a:lnTo>
                        <a:pt x="147" y="147"/>
                      </a:lnTo>
                      <a:lnTo>
                        <a:pt x="156" y="165"/>
                      </a:lnTo>
                      <a:lnTo>
                        <a:pt x="161" y="175"/>
                      </a:lnTo>
                      <a:lnTo>
                        <a:pt x="169" y="183"/>
                      </a:lnTo>
                      <a:lnTo>
                        <a:pt x="176" y="191"/>
                      </a:lnTo>
                      <a:lnTo>
                        <a:pt x="185" y="197"/>
                      </a:lnTo>
                      <a:lnTo>
                        <a:pt x="194" y="201"/>
                      </a:lnTo>
                      <a:lnTo>
                        <a:pt x="199" y="202"/>
                      </a:lnTo>
                      <a:lnTo>
                        <a:pt x="204" y="202"/>
                      </a:lnTo>
                      <a:lnTo>
                        <a:pt x="204" y="202"/>
                      </a:lnTo>
                      <a:lnTo>
                        <a:pt x="211" y="202"/>
                      </a:lnTo>
                      <a:lnTo>
                        <a:pt x="216" y="201"/>
                      </a:lnTo>
                      <a:lnTo>
                        <a:pt x="222" y="199"/>
                      </a:lnTo>
                      <a:lnTo>
                        <a:pt x="228" y="196"/>
                      </a:lnTo>
                      <a:lnTo>
                        <a:pt x="232" y="193"/>
                      </a:lnTo>
                      <a:lnTo>
                        <a:pt x="237" y="189"/>
                      </a:lnTo>
                      <a:lnTo>
                        <a:pt x="245" y="180"/>
                      </a:lnTo>
                      <a:lnTo>
                        <a:pt x="253" y="170"/>
                      </a:lnTo>
                      <a:lnTo>
                        <a:pt x="260" y="159"/>
                      </a:lnTo>
                      <a:lnTo>
                        <a:pt x="271" y="138"/>
                      </a:lnTo>
                      <a:lnTo>
                        <a:pt x="271" y="138"/>
                      </a:lnTo>
                      <a:lnTo>
                        <a:pt x="276" y="150"/>
                      </a:lnTo>
                      <a:lnTo>
                        <a:pt x="283" y="162"/>
                      </a:lnTo>
                      <a:lnTo>
                        <a:pt x="291" y="175"/>
                      </a:lnTo>
                      <a:lnTo>
                        <a:pt x="300" y="185"/>
                      </a:lnTo>
                      <a:lnTo>
                        <a:pt x="311" y="195"/>
                      </a:lnTo>
                      <a:lnTo>
                        <a:pt x="317" y="199"/>
                      </a:lnTo>
                      <a:lnTo>
                        <a:pt x="322" y="202"/>
                      </a:lnTo>
                      <a:lnTo>
                        <a:pt x="328" y="205"/>
                      </a:lnTo>
                      <a:lnTo>
                        <a:pt x="336" y="206"/>
                      </a:lnTo>
                      <a:lnTo>
                        <a:pt x="342" y="207"/>
                      </a:lnTo>
                      <a:lnTo>
                        <a:pt x="349" y="207"/>
                      </a:lnTo>
                      <a:lnTo>
                        <a:pt x="349" y="207"/>
                      </a:lnTo>
                      <a:lnTo>
                        <a:pt x="357" y="206"/>
                      </a:lnTo>
                      <a:lnTo>
                        <a:pt x="363" y="204"/>
                      </a:lnTo>
                      <a:lnTo>
                        <a:pt x="368" y="201"/>
                      </a:lnTo>
                      <a:lnTo>
                        <a:pt x="374" y="198"/>
                      </a:lnTo>
                      <a:lnTo>
                        <a:pt x="379" y="194"/>
                      </a:lnTo>
                      <a:lnTo>
                        <a:pt x="384" y="188"/>
                      </a:lnTo>
                      <a:lnTo>
                        <a:pt x="391" y="177"/>
                      </a:lnTo>
                      <a:lnTo>
                        <a:pt x="399" y="163"/>
                      </a:lnTo>
                      <a:lnTo>
                        <a:pt x="405" y="151"/>
                      </a:lnTo>
                      <a:lnTo>
                        <a:pt x="417" y="126"/>
                      </a:lnTo>
                      <a:lnTo>
                        <a:pt x="417" y="126"/>
                      </a:lnTo>
                      <a:lnTo>
                        <a:pt x="424" y="140"/>
                      </a:lnTo>
                      <a:lnTo>
                        <a:pt x="432" y="153"/>
                      </a:lnTo>
                      <a:lnTo>
                        <a:pt x="441" y="162"/>
                      </a:lnTo>
                      <a:lnTo>
                        <a:pt x="449" y="170"/>
                      </a:lnTo>
                      <a:lnTo>
                        <a:pt x="459" y="175"/>
                      </a:lnTo>
                      <a:lnTo>
                        <a:pt x="468" y="178"/>
                      </a:lnTo>
                      <a:lnTo>
                        <a:pt x="478" y="180"/>
                      </a:lnTo>
                      <a:lnTo>
                        <a:pt x="487" y="179"/>
                      </a:lnTo>
                      <a:lnTo>
                        <a:pt x="497" y="177"/>
                      </a:lnTo>
                      <a:lnTo>
                        <a:pt x="506" y="174"/>
                      </a:lnTo>
                      <a:lnTo>
                        <a:pt x="517" y="167"/>
                      </a:lnTo>
                      <a:lnTo>
                        <a:pt x="526" y="161"/>
                      </a:lnTo>
                      <a:lnTo>
                        <a:pt x="534" y="153"/>
                      </a:lnTo>
                      <a:lnTo>
                        <a:pt x="544" y="143"/>
                      </a:lnTo>
                      <a:lnTo>
                        <a:pt x="552" y="132"/>
                      </a:lnTo>
                      <a:lnTo>
                        <a:pt x="561" y="120"/>
                      </a:lnTo>
                      <a:lnTo>
                        <a:pt x="561" y="120"/>
                      </a:lnTo>
                      <a:lnTo>
                        <a:pt x="560" y="127"/>
                      </a:lnTo>
                      <a:lnTo>
                        <a:pt x="559" y="135"/>
                      </a:lnTo>
                      <a:lnTo>
                        <a:pt x="560" y="142"/>
                      </a:lnTo>
                      <a:lnTo>
                        <a:pt x="561" y="150"/>
                      </a:lnTo>
                      <a:lnTo>
                        <a:pt x="563" y="157"/>
                      </a:lnTo>
                      <a:lnTo>
                        <a:pt x="566" y="163"/>
                      </a:lnTo>
                      <a:lnTo>
                        <a:pt x="570" y="170"/>
                      </a:lnTo>
                      <a:lnTo>
                        <a:pt x="575" y="176"/>
                      </a:lnTo>
                      <a:lnTo>
                        <a:pt x="575" y="176"/>
                      </a:lnTo>
                      <a:lnTo>
                        <a:pt x="564" y="174"/>
                      </a:lnTo>
                      <a:lnTo>
                        <a:pt x="554" y="173"/>
                      </a:lnTo>
                      <a:lnTo>
                        <a:pt x="545" y="173"/>
                      </a:lnTo>
                      <a:lnTo>
                        <a:pt x="536" y="174"/>
                      </a:lnTo>
                      <a:lnTo>
                        <a:pt x="529" y="176"/>
                      </a:lnTo>
                      <a:lnTo>
                        <a:pt x="523" y="179"/>
                      </a:lnTo>
                      <a:lnTo>
                        <a:pt x="517" y="182"/>
                      </a:lnTo>
                      <a:lnTo>
                        <a:pt x="511" y="187"/>
                      </a:lnTo>
                      <a:lnTo>
                        <a:pt x="507" y="193"/>
                      </a:lnTo>
                      <a:lnTo>
                        <a:pt x="503" y="199"/>
                      </a:lnTo>
                      <a:lnTo>
                        <a:pt x="500" y="206"/>
                      </a:lnTo>
                      <a:lnTo>
                        <a:pt x="497" y="215"/>
                      </a:lnTo>
                      <a:lnTo>
                        <a:pt x="494" y="223"/>
                      </a:lnTo>
                      <a:lnTo>
                        <a:pt x="492" y="231"/>
                      </a:lnTo>
                      <a:lnTo>
                        <a:pt x="491" y="251"/>
                      </a:lnTo>
                      <a:lnTo>
                        <a:pt x="491" y="251"/>
                      </a:lnTo>
                      <a:lnTo>
                        <a:pt x="483" y="229"/>
                      </a:lnTo>
                      <a:lnTo>
                        <a:pt x="478" y="217"/>
                      </a:lnTo>
                      <a:lnTo>
                        <a:pt x="472" y="205"/>
                      </a:lnTo>
                      <a:lnTo>
                        <a:pt x="465" y="195"/>
                      </a:lnTo>
                      <a:lnTo>
                        <a:pt x="458" y="184"/>
                      </a:lnTo>
                      <a:lnTo>
                        <a:pt x="453" y="180"/>
                      </a:lnTo>
                      <a:lnTo>
                        <a:pt x="448" y="177"/>
                      </a:lnTo>
                      <a:lnTo>
                        <a:pt x="443" y="174"/>
                      </a:lnTo>
                      <a:lnTo>
                        <a:pt x="438" y="172"/>
                      </a:lnTo>
                      <a:lnTo>
                        <a:pt x="438" y="172"/>
                      </a:lnTo>
                      <a:lnTo>
                        <a:pt x="431" y="171"/>
                      </a:lnTo>
                      <a:lnTo>
                        <a:pt x="425" y="170"/>
                      </a:lnTo>
                      <a:lnTo>
                        <a:pt x="420" y="170"/>
                      </a:lnTo>
                      <a:lnTo>
                        <a:pt x="414" y="171"/>
                      </a:lnTo>
                      <a:lnTo>
                        <a:pt x="409" y="173"/>
                      </a:lnTo>
                      <a:lnTo>
                        <a:pt x="404" y="175"/>
                      </a:lnTo>
                      <a:lnTo>
                        <a:pt x="400" y="178"/>
                      </a:lnTo>
                      <a:lnTo>
                        <a:pt x="396" y="181"/>
                      </a:lnTo>
                      <a:lnTo>
                        <a:pt x="389" y="191"/>
                      </a:lnTo>
                      <a:lnTo>
                        <a:pt x="384" y="200"/>
                      </a:lnTo>
                      <a:lnTo>
                        <a:pt x="380" y="210"/>
                      </a:lnTo>
                      <a:lnTo>
                        <a:pt x="377" y="222"/>
                      </a:lnTo>
                      <a:lnTo>
                        <a:pt x="377" y="222"/>
                      </a:lnTo>
                      <a:lnTo>
                        <a:pt x="374" y="243"/>
                      </a:lnTo>
                      <a:lnTo>
                        <a:pt x="372" y="256"/>
                      </a:lnTo>
                      <a:lnTo>
                        <a:pt x="368" y="267"/>
                      </a:lnTo>
                      <a:lnTo>
                        <a:pt x="366" y="271"/>
                      </a:lnTo>
                      <a:lnTo>
                        <a:pt x="365" y="276"/>
                      </a:lnTo>
                      <a:lnTo>
                        <a:pt x="362" y="279"/>
                      </a:lnTo>
                      <a:lnTo>
                        <a:pt x="360" y="280"/>
                      </a:lnTo>
                      <a:lnTo>
                        <a:pt x="357" y="280"/>
                      </a:lnTo>
                      <a:lnTo>
                        <a:pt x="354" y="279"/>
                      </a:lnTo>
                      <a:lnTo>
                        <a:pt x="349" y="275"/>
                      </a:lnTo>
                      <a:lnTo>
                        <a:pt x="345" y="269"/>
                      </a:lnTo>
                      <a:lnTo>
                        <a:pt x="345" y="269"/>
                      </a:lnTo>
                      <a:lnTo>
                        <a:pt x="340" y="259"/>
                      </a:lnTo>
                      <a:lnTo>
                        <a:pt x="336" y="248"/>
                      </a:lnTo>
                      <a:lnTo>
                        <a:pt x="328" y="227"/>
                      </a:lnTo>
                      <a:lnTo>
                        <a:pt x="324" y="217"/>
                      </a:lnTo>
                      <a:lnTo>
                        <a:pt x="318" y="207"/>
                      </a:lnTo>
                      <a:lnTo>
                        <a:pt x="315" y="203"/>
                      </a:lnTo>
                      <a:lnTo>
                        <a:pt x="311" y="199"/>
                      </a:lnTo>
                      <a:lnTo>
                        <a:pt x="305" y="196"/>
                      </a:lnTo>
                      <a:lnTo>
                        <a:pt x="300" y="193"/>
                      </a:lnTo>
                      <a:lnTo>
                        <a:pt x="300" y="193"/>
                      </a:lnTo>
                      <a:lnTo>
                        <a:pt x="292" y="189"/>
                      </a:lnTo>
                      <a:lnTo>
                        <a:pt x="283" y="187"/>
                      </a:lnTo>
                      <a:lnTo>
                        <a:pt x="276" y="187"/>
                      </a:lnTo>
                      <a:lnTo>
                        <a:pt x="269" y="189"/>
                      </a:lnTo>
                      <a:lnTo>
                        <a:pt x="262" y="193"/>
                      </a:lnTo>
                      <a:lnTo>
                        <a:pt x="256" y="196"/>
                      </a:lnTo>
                      <a:lnTo>
                        <a:pt x="250" y="201"/>
                      </a:lnTo>
                      <a:lnTo>
                        <a:pt x="244" y="206"/>
                      </a:lnTo>
                      <a:lnTo>
                        <a:pt x="239" y="213"/>
                      </a:lnTo>
                      <a:lnTo>
                        <a:pt x="234" y="219"/>
                      </a:lnTo>
                      <a:lnTo>
                        <a:pt x="225" y="234"/>
                      </a:lnTo>
                      <a:lnTo>
                        <a:pt x="219" y="248"/>
                      </a:lnTo>
                      <a:lnTo>
                        <a:pt x="214" y="262"/>
                      </a:lnTo>
                      <a:lnTo>
                        <a:pt x="214" y="262"/>
                      </a:lnTo>
                      <a:lnTo>
                        <a:pt x="201" y="236"/>
                      </a:lnTo>
                      <a:lnTo>
                        <a:pt x="193" y="221"/>
                      </a:lnTo>
                      <a:lnTo>
                        <a:pt x="183" y="207"/>
                      </a:lnTo>
                      <a:lnTo>
                        <a:pt x="178" y="201"/>
                      </a:lnTo>
                      <a:lnTo>
                        <a:pt x="173" y="196"/>
                      </a:lnTo>
                      <a:lnTo>
                        <a:pt x="167" y="192"/>
                      </a:lnTo>
                      <a:lnTo>
                        <a:pt x="160" y="187"/>
                      </a:lnTo>
                      <a:lnTo>
                        <a:pt x="154" y="185"/>
                      </a:lnTo>
                      <a:lnTo>
                        <a:pt x="147" y="185"/>
                      </a:lnTo>
                      <a:lnTo>
                        <a:pt x="139" y="186"/>
                      </a:lnTo>
                      <a:lnTo>
                        <a:pt x="132" y="188"/>
                      </a:lnTo>
                      <a:lnTo>
                        <a:pt x="132" y="188"/>
                      </a:lnTo>
                      <a:lnTo>
                        <a:pt x="126" y="193"/>
                      </a:lnTo>
                      <a:lnTo>
                        <a:pt x="120" y="197"/>
                      </a:lnTo>
                      <a:lnTo>
                        <a:pt x="116" y="203"/>
                      </a:lnTo>
                      <a:lnTo>
                        <a:pt x="112" y="209"/>
                      </a:lnTo>
                      <a:lnTo>
                        <a:pt x="105" y="222"/>
                      </a:lnTo>
                      <a:lnTo>
                        <a:pt x="98" y="236"/>
                      </a:lnTo>
                      <a:lnTo>
                        <a:pt x="98" y="236"/>
                      </a:lnTo>
                      <a:lnTo>
                        <a:pt x="96" y="239"/>
                      </a:lnTo>
                      <a:lnTo>
                        <a:pt x="93" y="242"/>
                      </a:lnTo>
                      <a:lnTo>
                        <a:pt x="85" y="248"/>
                      </a:lnTo>
                      <a:lnTo>
                        <a:pt x="63" y="258"/>
                      </a:lnTo>
                      <a:lnTo>
                        <a:pt x="52" y="264"/>
                      </a:lnTo>
                      <a:lnTo>
                        <a:pt x="47" y="267"/>
                      </a:lnTo>
                      <a:lnTo>
                        <a:pt x="42" y="271"/>
                      </a:lnTo>
                      <a:lnTo>
                        <a:pt x="37" y="277"/>
                      </a:lnTo>
                      <a:lnTo>
                        <a:pt x="34" y="282"/>
                      </a:lnTo>
                      <a:lnTo>
                        <a:pt x="31" y="288"/>
                      </a:lnTo>
                      <a:lnTo>
                        <a:pt x="29" y="296"/>
                      </a:lnTo>
                      <a:lnTo>
                        <a:pt x="29" y="296"/>
                      </a:lnTo>
                      <a:lnTo>
                        <a:pt x="28" y="305"/>
                      </a:lnTo>
                      <a:lnTo>
                        <a:pt x="27" y="312"/>
                      </a:lnTo>
                      <a:lnTo>
                        <a:pt x="28" y="320"/>
                      </a:lnTo>
                      <a:lnTo>
                        <a:pt x="29" y="326"/>
                      </a:lnTo>
                      <a:lnTo>
                        <a:pt x="31" y="331"/>
                      </a:lnTo>
                      <a:lnTo>
                        <a:pt x="34" y="337"/>
                      </a:lnTo>
                      <a:lnTo>
                        <a:pt x="41" y="346"/>
                      </a:lnTo>
                      <a:lnTo>
                        <a:pt x="53" y="362"/>
                      </a:lnTo>
                      <a:lnTo>
                        <a:pt x="58" y="369"/>
                      </a:lnTo>
                      <a:lnTo>
                        <a:pt x="60" y="373"/>
                      </a:lnTo>
                      <a:lnTo>
                        <a:pt x="61" y="379"/>
                      </a:lnTo>
                      <a:lnTo>
                        <a:pt x="61" y="379"/>
                      </a:lnTo>
                      <a:lnTo>
                        <a:pt x="61" y="384"/>
                      </a:lnTo>
                      <a:lnTo>
                        <a:pt x="61" y="389"/>
                      </a:lnTo>
                      <a:lnTo>
                        <a:pt x="58" y="393"/>
                      </a:lnTo>
                      <a:lnTo>
                        <a:pt x="57" y="397"/>
                      </a:lnTo>
                      <a:lnTo>
                        <a:pt x="52" y="405"/>
                      </a:lnTo>
                      <a:lnTo>
                        <a:pt x="45" y="411"/>
                      </a:lnTo>
                      <a:lnTo>
                        <a:pt x="30" y="423"/>
                      </a:lnTo>
                      <a:lnTo>
                        <a:pt x="22" y="429"/>
                      </a:lnTo>
                      <a:lnTo>
                        <a:pt x="14" y="436"/>
                      </a:lnTo>
                      <a:lnTo>
                        <a:pt x="14" y="436"/>
                      </a:lnTo>
                      <a:lnTo>
                        <a:pt x="8" y="445"/>
                      </a:lnTo>
                      <a:lnTo>
                        <a:pt x="4" y="454"/>
                      </a:lnTo>
                      <a:lnTo>
                        <a:pt x="1" y="465"/>
                      </a:lnTo>
                      <a:lnTo>
                        <a:pt x="0" y="474"/>
                      </a:lnTo>
                      <a:lnTo>
                        <a:pt x="1" y="484"/>
                      </a:lnTo>
                      <a:lnTo>
                        <a:pt x="4" y="493"/>
                      </a:lnTo>
                      <a:lnTo>
                        <a:pt x="7" y="497"/>
                      </a:lnTo>
                      <a:lnTo>
                        <a:pt x="10" y="501"/>
                      </a:lnTo>
                      <a:lnTo>
                        <a:pt x="13" y="506"/>
                      </a:lnTo>
                      <a:lnTo>
                        <a:pt x="17" y="509"/>
                      </a:lnTo>
                      <a:lnTo>
                        <a:pt x="17" y="509"/>
                      </a:lnTo>
                      <a:lnTo>
                        <a:pt x="24" y="513"/>
                      </a:lnTo>
                      <a:lnTo>
                        <a:pt x="30" y="515"/>
                      </a:lnTo>
                      <a:lnTo>
                        <a:pt x="36" y="517"/>
                      </a:lnTo>
                      <a:lnTo>
                        <a:pt x="44" y="518"/>
                      </a:lnTo>
                      <a:lnTo>
                        <a:pt x="58" y="518"/>
                      </a:lnTo>
                      <a:lnTo>
                        <a:pt x="73" y="517"/>
                      </a:lnTo>
                      <a:lnTo>
                        <a:pt x="88" y="514"/>
                      </a:lnTo>
                      <a:lnTo>
                        <a:pt x="103" y="511"/>
                      </a:lnTo>
                      <a:lnTo>
                        <a:pt x="129" y="503"/>
                      </a:lnTo>
                      <a:lnTo>
                        <a:pt x="129" y="503"/>
                      </a:lnTo>
                      <a:lnTo>
                        <a:pt x="130" y="517"/>
                      </a:lnTo>
                      <a:lnTo>
                        <a:pt x="132" y="532"/>
                      </a:lnTo>
                      <a:lnTo>
                        <a:pt x="135" y="548"/>
                      </a:lnTo>
                      <a:lnTo>
                        <a:pt x="140" y="562"/>
                      </a:lnTo>
                      <a:lnTo>
                        <a:pt x="144" y="570"/>
                      </a:lnTo>
                      <a:lnTo>
                        <a:pt x="148" y="576"/>
                      </a:lnTo>
                      <a:lnTo>
                        <a:pt x="152" y="581"/>
                      </a:lnTo>
                      <a:lnTo>
                        <a:pt x="157" y="587"/>
                      </a:lnTo>
                      <a:lnTo>
                        <a:pt x="162" y="591"/>
                      </a:lnTo>
                      <a:lnTo>
                        <a:pt x="170" y="595"/>
                      </a:lnTo>
                      <a:lnTo>
                        <a:pt x="177" y="597"/>
                      </a:lnTo>
                      <a:lnTo>
                        <a:pt x="186" y="599"/>
                      </a:lnTo>
                      <a:lnTo>
                        <a:pt x="186" y="599"/>
                      </a:lnTo>
                      <a:lnTo>
                        <a:pt x="193" y="600"/>
                      </a:lnTo>
                      <a:lnTo>
                        <a:pt x="199" y="599"/>
                      </a:lnTo>
                      <a:lnTo>
                        <a:pt x="206" y="598"/>
                      </a:lnTo>
                      <a:lnTo>
                        <a:pt x="212" y="596"/>
                      </a:lnTo>
                      <a:lnTo>
                        <a:pt x="217" y="594"/>
                      </a:lnTo>
                      <a:lnTo>
                        <a:pt x="221" y="591"/>
                      </a:lnTo>
                      <a:lnTo>
                        <a:pt x="227" y="587"/>
                      </a:lnTo>
                      <a:lnTo>
                        <a:pt x="231" y="582"/>
                      </a:lnTo>
                      <a:lnTo>
                        <a:pt x="238" y="573"/>
                      </a:lnTo>
                      <a:lnTo>
                        <a:pt x="244" y="562"/>
                      </a:lnTo>
                      <a:lnTo>
                        <a:pt x="249" y="550"/>
                      </a:lnTo>
                      <a:lnTo>
                        <a:pt x="253" y="538"/>
                      </a:lnTo>
                      <a:lnTo>
                        <a:pt x="253" y="538"/>
                      </a:lnTo>
                      <a:lnTo>
                        <a:pt x="257" y="553"/>
                      </a:lnTo>
                      <a:lnTo>
                        <a:pt x="263" y="568"/>
                      </a:lnTo>
                      <a:lnTo>
                        <a:pt x="270" y="582"/>
                      </a:lnTo>
                      <a:lnTo>
                        <a:pt x="278" y="595"/>
                      </a:lnTo>
                      <a:lnTo>
                        <a:pt x="283" y="600"/>
                      </a:lnTo>
                      <a:lnTo>
                        <a:pt x="289" y="605"/>
                      </a:lnTo>
                      <a:lnTo>
                        <a:pt x="294" y="610"/>
                      </a:lnTo>
                      <a:lnTo>
                        <a:pt x="301" y="613"/>
                      </a:lnTo>
                      <a:lnTo>
                        <a:pt x="307" y="615"/>
                      </a:lnTo>
                      <a:lnTo>
                        <a:pt x="315" y="617"/>
                      </a:lnTo>
                      <a:lnTo>
                        <a:pt x="323" y="617"/>
                      </a:lnTo>
                      <a:lnTo>
                        <a:pt x="333" y="617"/>
                      </a:lnTo>
                      <a:lnTo>
                        <a:pt x="333" y="617"/>
                      </a:lnTo>
                      <a:lnTo>
                        <a:pt x="340" y="615"/>
                      </a:lnTo>
                      <a:lnTo>
                        <a:pt x="347" y="613"/>
                      </a:lnTo>
                      <a:lnTo>
                        <a:pt x="355" y="610"/>
                      </a:lnTo>
                      <a:lnTo>
                        <a:pt x="360" y="607"/>
                      </a:lnTo>
                      <a:lnTo>
                        <a:pt x="366" y="602"/>
                      </a:lnTo>
                      <a:lnTo>
                        <a:pt x="372" y="597"/>
                      </a:lnTo>
                      <a:lnTo>
                        <a:pt x="381" y="587"/>
                      </a:lnTo>
                      <a:lnTo>
                        <a:pt x="389" y="575"/>
                      </a:lnTo>
                      <a:lnTo>
                        <a:pt x="396" y="561"/>
                      </a:lnTo>
                      <a:lnTo>
                        <a:pt x="401" y="548"/>
                      </a:lnTo>
                      <a:lnTo>
                        <a:pt x="405" y="534"/>
                      </a:lnTo>
                      <a:lnTo>
                        <a:pt x="405" y="534"/>
                      </a:lnTo>
                      <a:lnTo>
                        <a:pt x="409" y="546"/>
                      </a:lnTo>
                      <a:lnTo>
                        <a:pt x="414" y="558"/>
                      </a:lnTo>
                      <a:lnTo>
                        <a:pt x="420" y="571"/>
                      </a:lnTo>
                      <a:lnTo>
                        <a:pt x="426" y="581"/>
                      </a:lnTo>
                      <a:lnTo>
                        <a:pt x="435" y="592"/>
                      </a:lnTo>
                      <a:lnTo>
                        <a:pt x="440" y="596"/>
                      </a:lnTo>
                      <a:lnTo>
                        <a:pt x="445" y="599"/>
                      </a:lnTo>
                      <a:lnTo>
                        <a:pt x="450" y="602"/>
                      </a:lnTo>
                      <a:lnTo>
                        <a:pt x="457" y="603"/>
                      </a:lnTo>
                      <a:lnTo>
                        <a:pt x="463" y="604"/>
                      </a:lnTo>
                      <a:lnTo>
                        <a:pt x="470" y="605"/>
                      </a:lnTo>
                      <a:lnTo>
                        <a:pt x="470" y="605"/>
                      </a:lnTo>
                      <a:lnTo>
                        <a:pt x="477" y="604"/>
                      </a:lnTo>
                      <a:lnTo>
                        <a:pt x="483" y="603"/>
                      </a:lnTo>
                      <a:lnTo>
                        <a:pt x="488" y="600"/>
                      </a:lnTo>
                      <a:lnTo>
                        <a:pt x="493" y="598"/>
                      </a:lnTo>
                      <a:lnTo>
                        <a:pt x="504" y="591"/>
                      </a:lnTo>
                      <a:lnTo>
                        <a:pt x="512" y="582"/>
                      </a:lnTo>
                      <a:lnTo>
                        <a:pt x="520" y="572"/>
                      </a:lnTo>
                      <a:lnTo>
                        <a:pt x="525" y="560"/>
                      </a:lnTo>
                      <a:lnTo>
                        <a:pt x="530" y="550"/>
                      </a:lnTo>
                      <a:lnTo>
                        <a:pt x="535" y="538"/>
                      </a:lnTo>
                      <a:lnTo>
                        <a:pt x="535" y="538"/>
                      </a:lnTo>
                      <a:lnTo>
                        <a:pt x="542" y="552"/>
                      </a:lnTo>
                      <a:lnTo>
                        <a:pt x="549" y="565"/>
                      </a:lnTo>
                      <a:lnTo>
                        <a:pt x="557" y="576"/>
                      </a:lnTo>
                      <a:lnTo>
                        <a:pt x="568" y="587"/>
                      </a:lnTo>
                      <a:lnTo>
                        <a:pt x="578" y="596"/>
                      </a:lnTo>
                      <a:lnTo>
                        <a:pt x="591" y="602"/>
                      </a:lnTo>
                      <a:lnTo>
                        <a:pt x="597" y="605"/>
                      </a:lnTo>
                      <a:lnTo>
                        <a:pt x="605" y="608"/>
                      </a:lnTo>
                      <a:lnTo>
                        <a:pt x="612" y="610"/>
                      </a:lnTo>
                      <a:lnTo>
                        <a:pt x="621" y="611"/>
                      </a:lnTo>
                      <a:lnTo>
                        <a:pt x="621" y="611"/>
                      </a:lnTo>
                      <a:lnTo>
                        <a:pt x="631" y="610"/>
                      </a:lnTo>
                      <a:lnTo>
                        <a:pt x="644" y="608"/>
                      </a:lnTo>
                      <a:lnTo>
                        <a:pt x="658" y="603"/>
                      </a:lnTo>
                      <a:lnTo>
                        <a:pt x="672" y="597"/>
                      </a:lnTo>
                      <a:lnTo>
                        <a:pt x="678" y="594"/>
                      </a:lnTo>
                      <a:lnTo>
                        <a:pt x="684" y="590"/>
                      </a:lnTo>
                      <a:lnTo>
                        <a:pt x="688" y="586"/>
                      </a:lnTo>
                      <a:lnTo>
                        <a:pt x="692" y="580"/>
                      </a:lnTo>
                      <a:lnTo>
                        <a:pt x="694" y="575"/>
                      </a:lnTo>
                      <a:lnTo>
                        <a:pt x="695" y="569"/>
                      </a:lnTo>
                      <a:lnTo>
                        <a:pt x="694" y="562"/>
                      </a:lnTo>
                      <a:lnTo>
                        <a:pt x="692" y="556"/>
                      </a:lnTo>
                      <a:lnTo>
                        <a:pt x="692" y="556"/>
                      </a:lnTo>
                      <a:close/>
                      <a:moveTo>
                        <a:pt x="416" y="321"/>
                      </a:moveTo>
                      <a:lnTo>
                        <a:pt x="416" y="321"/>
                      </a:lnTo>
                      <a:lnTo>
                        <a:pt x="421" y="309"/>
                      </a:lnTo>
                      <a:lnTo>
                        <a:pt x="425" y="297"/>
                      </a:lnTo>
                      <a:lnTo>
                        <a:pt x="428" y="284"/>
                      </a:lnTo>
                      <a:lnTo>
                        <a:pt x="430" y="271"/>
                      </a:lnTo>
                      <a:lnTo>
                        <a:pt x="430" y="271"/>
                      </a:lnTo>
                      <a:lnTo>
                        <a:pt x="438" y="290"/>
                      </a:lnTo>
                      <a:lnTo>
                        <a:pt x="442" y="300"/>
                      </a:lnTo>
                      <a:lnTo>
                        <a:pt x="447" y="309"/>
                      </a:lnTo>
                      <a:lnTo>
                        <a:pt x="452" y="318"/>
                      </a:lnTo>
                      <a:lnTo>
                        <a:pt x="460" y="325"/>
                      </a:lnTo>
                      <a:lnTo>
                        <a:pt x="467" y="330"/>
                      </a:lnTo>
                      <a:lnTo>
                        <a:pt x="471" y="333"/>
                      </a:lnTo>
                      <a:lnTo>
                        <a:pt x="477" y="334"/>
                      </a:lnTo>
                      <a:lnTo>
                        <a:pt x="477" y="334"/>
                      </a:lnTo>
                      <a:lnTo>
                        <a:pt x="484" y="335"/>
                      </a:lnTo>
                      <a:lnTo>
                        <a:pt x="491" y="335"/>
                      </a:lnTo>
                      <a:lnTo>
                        <a:pt x="506" y="332"/>
                      </a:lnTo>
                      <a:lnTo>
                        <a:pt x="506" y="332"/>
                      </a:lnTo>
                      <a:lnTo>
                        <a:pt x="518" y="331"/>
                      </a:lnTo>
                      <a:lnTo>
                        <a:pt x="530" y="331"/>
                      </a:lnTo>
                      <a:lnTo>
                        <a:pt x="554" y="334"/>
                      </a:lnTo>
                      <a:lnTo>
                        <a:pt x="554" y="334"/>
                      </a:lnTo>
                      <a:lnTo>
                        <a:pt x="561" y="337"/>
                      </a:lnTo>
                      <a:lnTo>
                        <a:pt x="567" y="339"/>
                      </a:lnTo>
                      <a:lnTo>
                        <a:pt x="573" y="341"/>
                      </a:lnTo>
                      <a:lnTo>
                        <a:pt x="578" y="344"/>
                      </a:lnTo>
                      <a:lnTo>
                        <a:pt x="584" y="348"/>
                      </a:lnTo>
                      <a:lnTo>
                        <a:pt x="589" y="352"/>
                      </a:lnTo>
                      <a:lnTo>
                        <a:pt x="596" y="363"/>
                      </a:lnTo>
                      <a:lnTo>
                        <a:pt x="603" y="374"/>
                      </a:lnTo>
                      <a:lnTo>
                        <a:pt x="607" y="388"/>
                      </a:lnTo>
                      <a:lnTo>
                        <a:pt x="610" y="401"/>
                      </a:lnTo>
                      <a:lnTo>
                        <a:pt x="611" y="414"/>
                      </a:lnTo>
                      <a:lnTo>
                        <a:pt x="611" y="414"/>
                      </a:lnTo>
                      <a:lnTo>
                        <a:pt x="604" y="399"/>
                      </a:lnTo>
                      <a:lnTo>
                        <a:pt x="595" y="383"/>
                      </a:lnTo>
                      <a:lnTo>
                        <a:pt x="595" y="383"/>
                      </a:lnTo>
                      <a:lnTo>
                        <a:pt x="590" y="376"/>
                      </a:lnTo>
                      <a:lnTo>
                        <a:pt x="585" y="370"/>
                      </a:lnTo>
                      <a:lnTo>
                        <a:pt x="578" y="365"/>
                      </a:lnTo>
                      <a:lnTo>
                        <a:pt x="572" y="360"/>
                      </a:lnTo>
                      <a:lnTo>
                        <a:pt x="565" y="355"/>
                      </a:lnTo>
                      <a:lnTo>
                        <a:pt x="557" y="351"/>
                      </a:lnTo>
                      <a:lnTo>
                        <a:pt x="550" y="348"/>
                      </a:lnTo>
                      <a:lnTo>
                        <a:pt x="542" y="346"/>
                      </a:lnTo>
                      <a:lnTo>
                        <a:pt x="542" y="346"/>
                      </a:lnTo>
                      <a:lnTo>
                        <a:pt x="536" y="346"/>
                      </a:lnTo>
                      <a:lnTo>
                        <a:pt x="531" y="345"/>
                      </a:lnTo>
                      <a:lnTo>
                        <a:pt x="526" y="346"/>
                      </a:lnTo>
                      <a:lnTo>
                        <a:pt x="521" y="347"/>
                      </a:lnTo>
                      <a:lnTo>
                        <a:pt x="512" y="351"/>
                      </a:lnTo>
                      <a:lnTo>
                        <a:pt x="504" y="357"/>
                      </a:lnTo>
                      <a:lnTo>
                        <a:pt x="497" y="364"/>
                      </a:lnTo>
                      <a:lnTo>
                        <a:pt x="490" y="371"/>
                      </a:lnTo>
                      <a:lnTo>
                        <a:pt x="478" y="389"/>
                      </a:lnTo>
                      <a:lnTo>
                        <a:pt x="478" y="389"/>
                      </a:lnTo>
                      <a:lnTo>
                        <a:pt x="468" y="372"/>
                      </a:lnTo>
                      <a:lnTo>
                        <a:pt x="463" y="365"/>
                      </a:lnTo>
                      <a:lnTo>
                        <a:pt x="457" y="358"/>
                      </a:lnTo>
                      <a:lnTo>
                        <a:pt x="457" y="358"/>
                      </a:lnTo>
                      <a:lnTo>
                        <a:pt x="451" y="351"/>
                      </a:lnTo>
                      <a:lnTo>
                        <a:pt x="445" y="347"/>
                      </a:lnTo>
                      <a:lnTo>
                        <a:pt x="439" y="343"/>
                      </a:lnTo>
                      <a:lnTo>
                        <a:pt x="431" y="340"/>
                      </a:lnTo>
                      <a:lnTo>
                        <a:pt x="424" y="338"/>
                      </a:lnTo>
                      <a:lnTo>
                        <a:pt x="417" y="335"/>
                      </a:lnTo>
                      <a:lnTo>
                        <a:pt x="408" y="335"/>
                      </a:lnTo>
                      <a:lnTo>
                        <a:pt x="401" y="338"/>
                      </a:lnTo>
                      <a:lnTo>
                        <a:pt x="401" y="338"/>
                      </a:lnTo>
                      <a:lnTo>
                        <a:pt x="408" y="329"/>
                      </a:lnTo>
                      <a:lnTo>
                        <a:pt x="416" y="321"/>
                      </a:lnTo>
                      <a:lnTo>
                        <a:pt x="416" y="321"/>
                      </a:lnTo>
                      <a:close/>
                      <a:moveTo>
                        <a:pt x="253" y="323"/>
                      </a:moveTo>
                      <a:lnTo>
                        <a:pt x="253" y="323"/>
                      </a:lnTo>
                      <a:lnTo>
                        <a:pt x="261" y="310"/>
                      </a:lnTo>
                      <a:lnTo>
                        <a:pt x="268" y="297"/>
                      </a:lnTo>
                      <a:lnTo>
                        <a:pt x="279" y="267"/>
                      </a:lnTo>
                      <a:lnTo>
                        <a:pt x="279" y="267"/>
                      </a:lnTo>
                      <a:lnTo>
                        <a:pt x="287" y="291"/>
                      </a:lnTo>
                      <a:lnTo>
                        <a:pt x="292" y="304"/>
                      </a:lnTo>
                      <a:lnTo>
                        <a:pt x="298" y="314"/>
                      </a:lnTo>
                      <a:lnTo>
                        <a:pt x="305" y="325"/>
                      </a:lnTo>
                      <a:lnTo>
                        <a:pt x="314" y="334"/>
                      </a:lnTo>
                      <a:lnTo>
                        <a:pt x="323" y="342"/>
                      </a:lnTo>
                      <a:lnTo>
                        <a:pt x="330" y="345"/>
                      </a:lnTo>
                      <a:lnTo>
                        <a:pt x="335" y="347"/>
                      </a:lnTo>
                      <a:lnTo>
                        <a:pt x="335" y="347"/>
                      </a:lnTo>
                      <a:lnTo>
                        <a:pt x="346" y="350"/>
                      </a:lnTo>
                      <a:lnTo>
                        <a:pt x="357" y="351"/>
                      </a:lnTo>
                      <a:lnTo>
                        <a:pt x="367" y="351"/>
                      </a:lnTo>
                      <a:lnTo>
                        <a:pt x="379" y="348"/>
                      </a:lnTo>
                      <a:lnTo>
                        <a:pt x="379" y="348"/>
                      </a:lnTo>
                      <a:lnTo>
                        <a:pt x="373" y="353"/>
                      </a:lnTo>
                      <a:lnTo>
                        <a:pt x="367" y="360"/>
                      </a:lnTo>
                      <a:lnTo>
                        <a:pt x="358" y="372"/>
                      </a:lnTo>
                      <a:lnTo>
                        <a:pt x="349" y="387"/>
                      </a:lnTo>
                      <a:lnTo>
                        <a:pt x="342" y="401"/>
                      </a:lnTo>
                      <a:lnTo>
                        <a:pt x="342" y="401"/>
                      </a:lnTo>
                      <a:lnTo>
                        <a:pt x="334" y="378"/>
                      </a:lnTo>
                      <a:lnTo>
                        <a:pt x="328" y="366"/>
                      </a:lnTo>
                      <a:lnTo>
                        <a:pt x="321" y="355"/>
                      </a:lnTo>
                      <a:lnTo>
                        <a:pt x="321" y="355"/>
                      </a:lnTo>
                      <a:lnTo>
                        <a:pt x="316" y="348"/>
                      </a:lnTo>
                      <a:lnTo>
                        <a:pt x="308" y="341"/>
                      </a:lnTo>
                      <a:lnTo>
                        <a:pt x="301" y="335"/>
                      </a:lnTo>
                      <a:lnTo>
                        <a:pt x="292" y="331"/>
                      </a:lnTo>
                      <a:lnTo>
                        <a:pt x="283" y="328"/>
                      </a:lnTo>
                      <a:lnTo>
                        <a:pt x="274" y="327"/>
                      </a:lnTo>
                      <a:lnTo>
                        <a:pt x="264" y="326"/>
                      </a:lnTo>
                      <a:lnTo>
                        <a:pt x="254" y="328"/>
                      </a:lnTo>
                      <a:lnTo>
                        <a:pt x="254" y="328"/>
                      </a:lnTo>
                      <a:lnTo>
                        <a:pt x="247" y="330"/>
                      </a:lnTo>
                      <a:lnTo>
                        <a:pt x="247" y="330"/>
                      </a:lnTo>
                      <a:lnTo>
                        <a:pt x="253" y="323"/>
                      </a:lnTo>
                      <a:lnTo>
                        <a:pt x="253" y="323"/>
                      </a:lnTo>
                      <a:close/>
                      <a:moveTo>
                        <a:pt x="149" y="272"/>
                      </a:moveTo>
                      <a:lnTo>
                        <a:pt x="149" y="272"/>
                      </a:lnTo>
                      <a:lnTo>
                        <a:pt x="155" y="288"/>
                      </a:lnTo>
                      <a:lnTo>
                        <a:pt x="162" y="304"/>
                      </a:lnTo>
                      <a:lnTo>
                        <a:pt x="167" y="311"/>
                      </a:lnTo>
                      <a:lnTo>
                        <a:pt x="172" y="319"/>
                      </a:lnTo>
                      <a:lnTo>
                        <a:pt x="178" y="324"/>
                      </a:lnTo>
                      <a:lnTo>
                        <a:pt x="185" y="329"/>
                      </a:lnTo>
                      <a:lnTo>
                        <a:pt x="185" y="329"/>
                      </a:lnTo>
                      <a:lnTo>
                        <a:pt x="196" y="335"/>
                      </a:lnTo>
                      <a:lnTo>
                        <a:pt x="208" y="339"/>
                      </a:lnTo>
                      <a:lnTo>
                        <a:pt x="214" y="340"/>
                      </a:lnTo>
                      <a:lnTo>
                        <a:pt x="219" y="340"/>
                      </a:lnTo>
                      <a:lnTo>
                        <a:pt x="225" y="340"/>
                      </a:lnTo>
                      <a:lnTo>
                        <a:pt x="231" y="339"/>
                      </a:lnTo>
                      <a:lnTo>
                        <a:pt x="231" y="339"/>
                      </a:lnTo>
                      <a:lnTo>
                        <a:pt x="221" y="347"/>
                      </a:lnTo>
                      <a:lnTo>
                        <a:pt x="213" y="358"/>
                      </a:lnTo>
                      <a:lnTo>
                        <a:pt x="207" y="369"/>
                      </a:lnTo>
                      <a:lnTo>
                        <a:pt x="200" y="382"/>
                      </a:lnTo>
                      <a:lnTo>
                        <a:pt x="200" y="382"/>
                      </a:lnTo>
                      <a:lnTo>
                        <a:pt x="182" y="359"/>
                      </a:lnTo>
                      <a:lnTo>
                        <a:pt x="173" y="347"/>
                      </a:lnTo>
                      <a:lnTo>
                        <a:pt x="164" y="337"/>
                      </a:lnTo>
                      <a:lnTo>
                        <a:pt x="164" y="337"/>
                      </a:lnTo>
                      <a:lnTo>
                        <a:pt x="155" y="329"/>
                      </a:lnTo>
                      <a:lnTo>
                        <a:pt x="147" y="323"/>
                      </a:lnTo>
                      <a:lnTo>
                        <a:pt x="137" y="317"/>
                      </a:lnTo>
                      <a:lnTo>
                        <a:pt x="128" y="311"/>
                      </a:lnTo>
                      <a:lnTo>
                        <a:pt x="128" y="311"/>
                      </a:lnTo>
                      <a:lnTo>
                        <a:pt x="132" y="305"/>
                      </a:lnTo>
                      <a:lnTo>
                        <a:pt x="136" y="298"/>
                      </a:lnTo>
                      <a:lnTo>
                        <a:pt x="144" y="284"/>
                      </a:lnTo>
                      <a:lnTo>
                        <a:pt x="144" y="284"/>
                      </a:lnTo>
                      <a:lnTo>
                        <a:pt x="149" y="272"/>
                      </a:lnTo>
                      <a:lnTo>
                        <a:pt x="149" y="272"/>
                      </a:lnTo>
                      <a:close/>
                    </a:path>
                  </a:pathLst>
                </a:custGeom>
                <a:solidFill>
                  <a:srgbClr val="F99F2B">
                    <a:lumMod val="60000"/>
                    <a:lumOff val="40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sp>
              <p:nvSpPr>
                <p:cNvPr id="127" name="Freeform 28">
                  <a:extLst>
                    <a:ext uri="{FF2B5EF4-FFF2-40B4-BE49-F238E27FC236}">
                      <a16:creationId xmlns:a16="http://schemas.microsoft.com/office/drawing/2014/main" id="{B885927E-31CA-4863-92F2-3BA06FB4275F}"/>
                    </a:ext>
                  </a:extLst>
                </p:cNvPr>
                <p:cNvSpPr>
                  <a:spLocks/>
                </p:cNvSpPr>
                <p:nvPr/>
              </p:nvSpPr>
              <p:spPr bwMode="auto">
                <a:xfrm>
                  <a:off x="4641023" y="4284611"/>
                  <a:ext cx="962537" cy="1377607"/>
                </a:xfrm>
                <a:custGeom>
                  <a:avLst/>
                  <a:gdLst>
                    <a:gd name="T0" fmla="*/ 676 w 694"/>
                    <a:gd name="T1" fmla="*/ 159 h 732"/>
                    <a:gd name="T2" fmla="*/ 664 w 694"/>
                    <a:gd name="T3" fmla="*/ 101 h 732"/>
                    <a:gd name="T4" fmla="*/ 620 w 694"/>
                    <a:gd name="T5" fmla="*/ 44 h 732"/>
                    <a:gd name="T6" fmla="*/ 538 w 694"/>
                    <a:gd name="T7" fmla="*/ 38 h 732"/>
                    <a:gd name="T8" fmla="*/ 528 w 694"/>
                    <a:gd name="T9" fmla="*/ 47 h 732"/>
                    <a:gd name="T10" fmla="*/ 462 w 694"/>
                    <a:gd name="T11" fmla="*/ 13 h 732"/>
                    <a:gd name="T12" fmla="*/ 393 w 694"/>
                    <a:gd name="T13" fmla="*/ 30 h 732"/>
                    <a:gd name="T14" fmla="*/ 340 w 694"/>
                    <a:gd name="T15" fmla="*/ 0 h 732"/>
                    <a:gd name="T16" fmla="*/ 269 w 694"/>
                    <a:gd name="T17" fmla="*/ 24 h 732"/>
                    <a:gd name="T18" fmla="*/ 240 w 694"/>
                    <a:gd name="T19" fmla="*/ 10 h 732"/>
                    <a:gd name="T20" fmla="*/ 145 w 694"/>
                    <a:gd name="T21" fmla="*/ 9 h 732"/>
                    <a:gd name="T22" fmla="*/ 104 w 694"/>
                    <a:gd name="T23" fmla="*/ 46 h 732"/>
                    <a:gd name="T24" fmla="*/ 64 w 694"/>
                    <a:gd name="T25" fmla="*/ 48 h 732"/>
                    <a:gd name="T26" fmla="*/ 8 w 694"/>
                    <a:gd name="T27" fmla="*/ 142 h 732"/>
                    <a:gd name="T28" fmla="*/ 27 w 694"/>
                    <a:gd name="T29" fmla="*/ 200 h 732"/>
                    <a:gd name="T30" fmla="*/ 3 w 694"/>
                    <a:gd name="T31" fmla="*/ 237 h 732"/>
                    <a:gd name="T32" fmla="*/ 15 w 694"/>
                    <a:gd name="T33" fmla="*/ 340 h 732"/>
                    <a:gd name="T34" fmla="*/ 68 w 694"/>
                    <a:gd name="T35" fmla="*/ 399 h 732"/>
                    <a:gd name="T36" fmla="*/ 112 w 694"/>
                    <a:gd name="T37" fmla="*/ 382 h 732"/>
                    <a:gd name="T38" fmla="*/ 123 w 694"/>
                    <a:gd name="T39" fmla="*/ 254 h 732"/>
                    <a:gd name="T40" fmla="*/ 94 w 694"/>
                    <a:gd name="T41" fmla="*/ 211 h 732"/>
                    <a:gd name="T42" fmla="*/ 136 w 694"/>
                    <a:gd name="T43" fmla="*/ 176 h 732"/>
                    <a:gd name="T44" fmla="*/ 148 w 694"/>
                    <a:gd name="T45" fmla="*/ 123 h 732"/>
                    <a:gd name="T46" fmla="*/ 195 w 694"/>
                    <a:gd name="T47" fmla="*/ 139 h 732"/>
                    <a:gd name="T48" fmla="*/ 255 w 694"/>
                    <a:gd name="T49" fmla="*/ 116 h 732"/>
                    <a:gd name="T50" fmla="*/ 284 w 694"/>
                    <a:gd name="T51" fmla="*/ 123 h 732"/>
                    <a:gd name="T52" fmla="*/ 364 w 694"/>
                    <a:gd name="T53" fmla="*/ 132 h 732"/>
                    <a:gd name="T54" fmla="*/ 394 w 694"/>
                    <a:gd name="T55" fmla="*/ 103 h 732"/>
                    <a:gd name="T56" fmla="*/ 439 w 694"/>
                    <a:gd name="T57" fmla="*/ 144 h 732"/>
                    <a:gd name="T58" fmla="*/ 521 w 694"/>
                    <a:gd name="T59" fmla="*/ 135 h 732"/>
                    <a:gd name="T60" fmla="*/ 573 w 694"/>
                    <a:gd name="T61" fmla="*/ 165 h 732"/>
                    <a:gd name="T62" fmla="*/ 581 w 694"/>
                    <a:gd name="T63" fmla="*/ 182 h 732"/>
                    <a:gd name="T64" fmla="*/ 584 w 694"/>
                    <a:gd name="T65" fmla="*/ 270 h 732"/>
                    <a:gd name="T66" fmla="*/ 577 w 694"/>
                    <a:gd name="T67" fmla="*/ 292 h 732"/>
                    <a:gd name="T68" fmla="*/ 498 w 694"/>
                    <a:gd name="T69" fmla="*/ 319 h 732"/>
                    <a:gd name="T70" fmla="*/ 476 w 694"/>
                    <a:gd name="T71" fmla="*/ 335 h 732"/>
                    <a:gd name="T72" fmla="*/ 380 w 694"/>
                    <a:gd name="T73" fmla="*/ 349 h 732"/>
                    <a:gd name="T74" fmla="*/ 350 w 694"/>
                    <a:gd name="T75" fmla="*/ 394 h 732"/>
                    <a:gd name="T76" fmla="*/ 341 w 694"/>
                    <a:gd name="T77" fmla="*/ 396 h 732"/>
                    <a:gd name="T78" fmla="*/ 296 w 694"/>
                    <a:gd name="T79" fmla="*/ 433 h 732"/>
                    <a:gd name="T80" fmla="*/ 293 w 694"/>
                    <a:gd name="T81" fmla="*/ 514 h 732"/>
                    <a:gd name="T82" fmla="*/ 317 w 694"/>
                    <a:gd name="T83" fmla="*/ 537 h 732"/>
                    <a:gd name="T84" fmla="*/ 286 w 694"/>
                    <a:gd name="T85" fmla="*/ 574 h 732"/>
                    <a:gd name="T86" fmla="*/ 304 w 694"/>
                    <a:gd name="T87" fmla="*/ 693 h 732"/>
                    <a:gd name="T88" fmla="*/ 339 w 694"/>
                    <a:gd name="T89" fmla="*/ 732 h 732"/>
                    <a:gd name="T90" fmla="*/ 386 w 694"/>
                    <a:gd name="T91" fmla="*/ 716 h 732"/>
                    <a:gd name="T92" fmla="*/ 417 w 694"/>
                    <a:gd name="T93" fmla="*/ 605 h 732"/>
                    <a:gd name="T94" fmla="*/ 406 w 694"/>
                    <a:gd name="T95" fmla="*/ 554 h 732"/>
                    <a:gd name="T96" fmla="*/ 396 w 694"/>
                    <a:gd name="T97" fmla="*/ 527 h 732"/>
                    <a:gd name="T98" fmla="*/ 417 w 694"/>
                    <a:gd name="T99" fmla="*/ 474 h 732"/>
                    <a:gd name="T100" fmla="*/ 439 w 694"/>
                    <a:gd name="T101" fmla="*/ 450 h 732"/>
                    <a:gd name="T102" fmla="*/ 500 w 694"/>
                    <a:gd name="T103" fmla="*/ 428 h 732"/>
                    <a:gd name="T104" fmla="*/ 514 w 694"/>
                    <a:gd name="T105" fmla="*/ 395 h 732"/>
                    <a:gd name="T106" fmla="*/ 582 w 694"/>
                    <a:gd name="T107" fmla="*/ 406 h 732"/>
                    <a:gd name="T108" fmla="*/ 653 w 694"/>
                    <a:gd name="T109" fmla="*/ 353 h 732"/>
                    <a:gd name="T110" fmla="*/ 650 w 694"/>
                    <a:gd name="T111" fmla="*/ 328 h 732"/>
                    <a:gd name="T112" fmla="*/ 690 w 694"/>
                    <a:gd name="T113" fmla="*/ 282 h 732"/>
                    <a:gd name="T114" fmla="*/ 694 w 694"/>
                    <a:gd name="T115" fmla="*/ 205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4" h="732">
                      <a:moveTo>
                        <a:pt x="694" y="205"/>
                      </a:moveTo>
                      <a:lnTo>
                        <a:pt x="694" y="205"/>
                      </a:lnTo>
                      <a:lnTo>
                        <a:pt x="694" y="197"/>
                      </a:lnTo>
                      <a:lnTo>
                        <a:pt x="692" y="189"/>
                      </a:lnTo>
                      <a:lnTo>
                        <a:pt x="690" y="180"/>
                      </a:lnTo>
                      <a:lnTo>
                        <a:pt x="685" y="173"/>
                      </a:lnTo>
                      <a:lnTo>
                        <a:pt x="681" y="166"/>
                      </a:lnTo>
                      <a:lnTo>
                        <a:pt x="676" y="159"/>
                      </a:lnTo>
                      <a:lnTo>
                        <a:pt x="669" y="154"/>
                      </a:lnTo>
                      <a:lnTo>
                        <a:pt x="660" y="151"/>
                      </a:lnTo>
                      <a:lnTo>
                        <a:pt x="660" y="151"/>
                      </a:lnTo>
                      <a:lnTo>
                        <a:pt x="663" y="141"/>
                      </a:lnTo>
                      <a:lnTo>
                        <a:pt x="665" y="130"/>
                      </a:lnTo>
                      <a:lnTo>
                        <a:pt x="666" y="116"/>
                      </a:lnTo>
                      <a:lnTo>
                        <a:pt x="666" y="109"/>
                      </a:lnTo>
                      <a:lnTo>
                        <a:pt x="664" y="101"/>
                      </a:lnTo>
                      <a:lnTo>
                        <a:pt x="662" y="92"/>
                      </a:lnTo>
                      <a:lnTo>
                        <a:pt x="659" y="84"/>
                      </a:lnTo>
                      <a:lnTo>
                        <a:pt x="654" y="75"/>
                      </a:lnTo>
                      <a:lnTo>
                        <a:pt x="648" y="67"/>
                      </a:lnTo>
                      <a:lnTo>
                        <a:pt x="640" y="59"/>
                      </a:lnTo>
                      <a:lnTo>
                        <a:pt x="630" y="50"/>
                      </a:lnTo>
                      <a:lnTo>
                        <a:pt x="630" y="50"/>
                      </a:lnTo>
                      <a:lnTo>
                        <a:pt x="620" y="44"/>
                      </a:lnTo>
                      <a:lnTo>
                        <a:pt x="607" y="39"/>
                      </a:lnTo>
                      <a:lnTo>
                        <a:pt x="590" y="33"/>
                      </a:lnTo>
                      <a:lnTo>
                        <a:pt x="573" y="30"/>
                      </a:lnTo>
                      <a:lnTo>
                        <a:pt x="565" y="30"/>
                      </a:lnTo>
                      <a:lnTo>
                        <a:pt x="557" y="30"/>
                      </a:lnTo>
                      <a:lnTo>
                        <a:pt x="550" y="32"/>
                      </a:lnTo>
                      <a:lnTo>
                        <a:pt x="544" y="34"/>
                      </a:lnTo>
                      <a:lnTo>
                        <a:pt x="538" y="38"/>
                      </a:lnTo>
                      <a:lnTo>
                        <a:pt x="535" y="43"/>
                      </a:lnTo>
                      <a:lnTo>
                        <a:pt x="532" y="49"/>
                      </a:lnTo>
                      <a:lnTo>
                        <a:pt x="532" y="58"/>
                      </a:lnTo>
                      <a:lnTo>
                        <a:pt x="532" y="58"/>
                      </a:lnTo>
                      <a:lnTo>
                        <a:pt x="530" y="57"/>
                      </a:lnTo>
                      <a:lnTo>
                        <a:pt x="530" y="57"/>
                      </a:lnTo>
                      <a:lnTo>
                        <a:pt x="530" y="51"/>
                      </a:lnTo>
                      <a:lnTo>
                        <a:pt x="528" y="47"/>
                      </a:lnTo>
                      <a:lnTo>
                        <a:pt x="526" y="42"/>
                      </a:lnTo>
                      <a:lnTo>
                        <a:pt x="522" y="39"/>
                      </a:lnTo>
                      <a:lnTo>
                        <a:pt x="516" y="31"/>
                      </a:lnTo>
                      <a:lnTo>
                        <a:pt x="507" y="25"/>
                      </a:lnTo>
                      <a:lnTo>
                        <a:pt x="496" y="21"/>
                      </a:lnTo>
                      <a:lnTo>
                        <a:pt x="486" y="17"/>
                      </a:lnTo>
                      <a:lnTo>
                        <a:pt x="473" y="14"/>
                      </a:lnTo>
                      <a:lnTo>
                        <a:pt x="462" y="13"/>
                      </a:lnTo>
                      <a:lnTo>
                        <a:pt x="449" y="12"/>
                      </a:lnTo>
                      <a:lnTo>
                        <a:pt x="437" y="13"/>
                      </a:lnTo>
                      <a:lnTo>
                        <a:pt x="426" y="14"/>
                      </a:lnTo>
                      <a:lnTo>
                        <a:pt x="416" y="17"/>
                      </a:lnTo>
                      <a:lnTo>
                        <a:pt x="407" y="19"/>
                      </a:lnTo>
                      <a:lnTo>
                        <a:pt x="401" y="22"/>
                      </a:lnTo>
                      <a:lnTo>
                        <a:pt x="395" y="26"/>
                      </a:lnTo>
                      <a:lnTo>
                        <a:pt x="393" y="30"/>
                      </a:lnTo>
                      <a:lnTo>
                        <a:pt x="393" y="30"/>
                      </a:lnTo>
                      <a:lnTo>
                        <a:pt x="389" y="23"/>
                      </a:lnTo>
                      <a:lnTo>
                        <a:pt x="383" y="17"/>
                      </a:lnTo>
                      <a:lnTo>
                        <a:pt x="376" y="11"/>
                      </a:lnTo>
                      <a:lnTo>
                        <a:pt x="368" y="7"/>
                      </a:lnTo>
                      <a:lnTo>
                        <a:pt x="359" y="4"/>
                      </a:lnTo>
                      <a:lnTo>
                        <a:pt x="349" y="2"/>
                      </a:lnTo>
                      <a:lnTo>
                        <a:pt x="340" y="0"/>
                      </a:lnTo>
                      <a:lnTo>
                        <a:pt x="329" y="0"/>
                      </a:lnTo>
                      <a:lnTo>
                        <a:pt x="319" y="0"/>
                      </a:lnTo>
                      <a:lnTo>
                        <a:pt x="308" y="2"/>
                      </a:lnTo>
                      <a:lnTo>
                        <a:pt x="299" y="4"/>
                      </a:lnTo>
                      <a:lnTo>
                        <a:pt x="290" y="7"/>
                      </a:lnTo>
                      <a:lnTo>
                        <a:pt x="282" y="11"/>
                      </a:lnTo>
                      <a:lnTo>
                        <a:pt x="275" y="17"/>
                      </a:lnTo>
                      <a:lnTo>
                        <a:pt x="269" y="24"/>
                      </a:lnTo>
                      <a:lnTo>
                        <a:pt x="265" y="31"/>
                      </a:lnTo>
                      <a:lnTo>
                        <a:pt x="265" y="31"/>
                      </a:lnTo>
                      <a:lnTo>
                        <a:pt x="261" y="31"/>
                      </a:lnTo>
                      <a:lnTo>
                        <a:pt x="261" y="31"/>
                      </a:lnTo>
                      <a:lnTo>
                        <a:pt x="259" y="27"/>
                      </a:lnTo>
                      <a:lnTo>
                        <a:pt x="256" y="23"/>
                      </a:lnTo>
                      <a:lnTo>
                        <a:pt x="249" y="16"/>
                      </a:lnTo>
                      <a:lnTo>
                        <a:pt x="240" y="10"/>
                      </a:lnTo>
                      <a:lnTo>
                        <a:pt x="229" y="6"/>
                      </a:lnTo>
                      <a:lnTo>
                        <a:pt x="218" y="3"/>
                      </a:lnTo>
                      <a:lnTo>
                        <a:pt x="206" y="1"/>
                      </a:lnTo>
                      <a:lnTo>
                        <a:pt x="194" y="1"/>
                      </a:lnTo>
                      <a:lnTo>
                        <a:pt x="181" y="1"/>
                      </a:lnTo>
                      <a:lnTo>
                        <a:pt x="168" y="3"/>
                      </a:lnTo>
                      <a:lnTo>
                        <a:pt x="156" y="5"/>
                      </a:lnTo>
                      <a:lnTo>
                        <a:pt x="145" y="9"/>
                      </a:lnTo>
                      <a:lnTo>
                        <a:pt x="135" y="14"/>
                      </a:lnTo>
                      <a:lnTo>
                        <a:pt x="126" y="20"/>
                      </a:lnTo>
                      <a:lnTo>
                        <a:pt x="120" y="27"/>
                      </a:lnTo>
                      <a:lnTo>
                        <a:pt x="115" y="34"/>
                      </a:lnTo>
                      <a:lnTo>
                        <a:pt x="114" y="39"/>
                      </a:lnTo>
                      <a:lnTo>
                        <a:pt x="113" y="44"/>
                      </a:lnTo>
                      <a:lnTo>
                        <a:pt x="113" y="44"/>
                      </a:lnTo>
                      <a:lnTo>
                        <a:pt x="104" y="46"/>
                      </a:lnTo>
                      <a:lnTo>
                        <a:pt x="104" y="46"/>
                      </a:lnTo>
                      <a:lnTo>
                        <a:pt x="99" y="44"/>
                      </a:lnTo>
                      <a:lnTo>
                        <a:pt x="93" y="42"/>
                      </a:lnTo>
                      <a:lnTo>
                        <a:pt x="88" y="42"/>
                      </a:lnTo>
                      <a:lnTo>
                        <a:pt x="81" y="42"/>
                      </a:lnTo>
                      <a:lnTo>
                        <a:pt x="76" y="43"/>
                      </a:lnTo>
                      <a:lnTo>
                        <a:pt x="71" y="45"/>
                      </a:lnTo>
                      <a:lnTo>
                        <a:pt x="64" y="48"/>
                      </a:lnTo>
                      <a:lnTo>
                        <a:pt x="59" y="51"/>
                      </a:lnTo>
                      <a:lnTo>
                        <a:pt x="49" y="60"/>
                      </a:lnTo>
                      <a:lnTo>
                        <a:pt x="39" y="71"/>
                      </a:lnTo>
                      <a:lnTo>
                        <a:pt x="30" y="83"/>
                      </a:lnTo>
                      <a:lnTo>
                        <a:pt x="22" y="96"/>
                      </a:lnTo>
                      <a:lnTo>
                        <a:pt x="16" y="111"/>
                      </a:lnTo>
                      <a:lnTo>
                        <a:pt x="11" y="126"/>
                      </a:lnTo>
                      <a:lnTo>
                        <a:pt x="8" y="142"/>
                      </a:lnTo>
                      <a:lnTo>
                        <a:pt x="7" y="155"/>
                      </a:lnTo>
                      <a:lnTo>
                        <a:pt x="9" y="169"/>
                      </a:lnTo>
                      <a:lnTo>
                        <a:pt x="10" y="175"/>
                      </a:lnTo>
                      <a:lnTo>
                        <a:pt x="12" y="182"/>
                      </a:lnTo>
                      <a:lnTo>
                        <a:pt x="15" y="187"/>
                      </a:lnTo>
                      <a:lnTo>
                        <a:pt x="18" y="192"/>
                      </a:lnTo>
                      <a:lnTo>
                        <a:pt x="22" y="196"/>
                      </a:lnTo>
                      <a:lnTo>
                        <a:pt x="27" y="200"/>
                      </a:lnTo>
                      <a:lnTo>
                        <a:pt x="27" y="200"/>
                      </a:lnTo>
                      <a:lnTo>
                        <a:pt x="27" y="207"/>
                      </a:lnTo>
                      <a:lnTo>
                        <a:pt x="27" y="207"/>
                      </a:lnTo>
                      <a:lnTo>
                        <a:pt x="20" y="211"/>
                      </a:lnTo>
                      <a:lnTo>
                        <a:pt x="14" y="215"/>
                      </a:lnTo>
                      <a:lnTo>
                        <a:pt x="10" y="221"/>
                      </a:lnTo>
                      <a:lnTo>
                        <a:pt x="6" y="229"/>
                      </a:lnTo>
                      <a:lnTo>
                        <a:pt x="3" y="237"/>
                      </a:lnTo>
                      <a:lnTo>
                        <a:pt x="1" y="246"/>
                      </a:lnTo>
                      <a:lnTo>
                        <a:pt x="0" y="255"/>
                      </a:lnTo>
                      <a:lnTo>
                        <a:pt x="0" y="266"/>
                      </a:lnTo>
                      <a:lnTo>
                        <a:pt x="2" y="286"/>
                      </a:lnTo>
                      <a:lnTo>
                        <a:pt x="6" y="305"/>
                      </a:lnTo>
                      <a:lnTo>
                        <a:pt x="10" y="324"/>
                      </a:lnTo>
                      <a:lnTo>
                        <a:pt x="15" y="340"/>
                      </a:lnTo>
                      <a:lnTo>
                        <a:pt x="15" y="340"/>
                      </a:lnTo>
                      <a:lnTo>
                        <a:pt x="26" y="371"/>
                      </a:lnTo>
                      <a:lnTo>
                        <a:pt x="32" y="385"/>
                      </a:lnTo>
                      <a:lnTo>
                        <a:pt x="35" y="391"/>
                      </a:lnTo>
                      <a:lnTo>
                        <a:pt x="38" y="394"/>
                      </a:lnTo>
                      <a:lnTo>
                        <a:pt x="38" y="394"/>
                      </a:lnTo>
                      <a:lnTo>
                        <a:pt x="53" y="397"/>
                      </a:lnTo>
                      <a:lnTo>
                        <a:pt x="60" y="399"/>
                      </a:lnTo>
                      <a:lnTo>
                        <a:pt x="68" y="399"/>
                      </a:lnTo>
                      <a:lnTo>
                        <a:pt x="75" y="399"/>
                      </a:lnTo>
                      <a:lnTo>
                        <a:pt x="84" y="398"/>
                      </a:lnTo>
                      <a:lnTo>
                        <a:pt x="94" y="395"/>
                      </a:lnTo>
                      <a:lnTo>
                        <a:pt x="105" y="392"/>
                      </a:lnTo>
                      <a:lnTo>
                        <a:pt x="105" y="392"/>
                      </a:lnTo>
                      <a:lnTo>
                        <a:pt x="108" y="391"/>
                      </a:lnTo>
                      <a:lnTo>
                        <a:pt x="109" y="388"/>
                      </a:lnTo>
                      <a:lnTo>
                        <a:pt x="112" y="382"/>
                      </a:lnTo>
                      <a:lnTo>
                        <a:pt x="116" y="364"/>
                      </a:lnTo>
                      <a:lnTo>
                        <a:pt x="122" y="334"/>
                      </a:lnTo>
                      <a:lnTo>
                        <a:pt x="122" y="334"/>
                      </a:lnTo>
                      <a:lnTo>
                        <a:pt x="125" y="319"/>
                      </a:lnTo>
                      <a:lnTo>
                        <a:pt x="126" y="301"/>
                      </a:lnTo>
                      <a:lnTo>
                        <a:pt x="126" y="282"/>
                      </a:lnTo>
                      <a:lnTo>
                        <a:pt x="125" y="263"/>
                      </a:lnTo>
                      <a:lnTo>
                        <a:pt x="123" y="254"/>
                      </a:lnTo>
                      <a:lnTo>
                        <a:pt x="121" y="246"/>
                      </a:lnTo>
                      <a:lnTo>
                        <a:pt x="118" y="237"/>
                      </a:lnTo>
                      <a:lnTo>
                        <a:pt x="115" y="230"/>
                      </a:lnTo>
                      <a:lnTo>
                        <a:pt x="111" y="224"/>
                      </a:lnTo>
                      <a:lnTo>
                        <a:pt x="105" y="218"/>
                      </a:lnTo>
                      <a:lnTo>
                        <a:pt x="100" y="214"/>
                      </a:lnTo>
                      <a:lnTo>
                        <a:pt x="94" y="211"/>
                      </a:lnTo>
                      <a:lnTo>
                        <a:pt x="94" y="211"/>
                      </a:lnTo>
                      <a:lnTo>
                        <a:pt x="94" y="210"/>
                      </a:lnTo>
                      <a:lnTo>
                        <a:pt x="94" y="210"/>
                      </a:lnTo>
                      <a:lnTo>
                        <a:pt x="99" y="208"/>
                      </a:lnTo>
                      <a:lnTo>
                        <a:pt x="105" y="206"/>
                      </a:lnTo>
                      <a:lnTo>
                        <a:pt x="112" y="201"/>
                      </a:lnTo>
                      <a:lnTo>
                        <a:pt x="118" y="197"/>
                      </a:lnTo>
                      <a:lnTo>
                        <a:pt x="129" y="186"/>
                      </a:lnTo>
                      <a:lnTo>
                        <a:pt x="136" y="176"/>
                      </a:lnTo>
                      <a:lnTo>
                        <a:pt x="136" y="176"/>
                      </a:lnTo>
                      <a:lnTo>
                        <a:pt x="141" y="166"/>
                      </a:lnTo>
                      <a:lnTo>
                        <a:pt x="144" y="156"/>
                      </a:lnTo>
                      <a:lnTo>
                        <a:pt x="147" y="148"/>
                      </a:lnTo>
                      <a:lnTo>
                        <a:pt x="148" y="141"/>
                      </a:lnTo>
                      <a:lnTo>
                        <a:pt x="150" y="129"/>
                      </a:lnTo>
                      <a:lnTo>
                        <a:pt x="148" y="123"/>
                      </a:lnTo>
                      <a:lnTo>
                        <a:pt x="148" y="123"/>
                      </a:lnTo>
                      <a:lnTo>
                        <a:pt x="151" y="123"/>
                      </a:lnTo>
                      <a:lnTo>
                        <a:pt x="151" y="123"/>
                      </a:lnTo>
                      <a:lnTo>
                        <a:pt x="156" y="128"/>
                      </a:lnTo>
                      <a:lnTo>
                        <a:pt x="163" y="132"/>
                      </a:lnTo>
                      <a:lnTo>
                        <a:pt x="171" y="135"/>
                      </a:lnTo>
                      <a:lnTo>
                        <a:pt x="178" y="137"/>
                      </a:lnTo>
                      <a:lnTo>
                        <a:pt x="186" y="138"/>
                      </a:lnTo>
                      <a:lnTo>
                        <a:pt x="195" y="139"/>
                      </a:lnTo>
                      <a:lnTo>
                        <a:pt x="203" y="139"/>
                      </a:lnTo>
                      <a:lnTo>
                        <a:pt x="212" y="138"/>
                      </a:lnTo>
                      <a:lnTo>
                        <a:pt x="220" y="136"/>
                      </a:lnTo>
                      <a:lnTo>
                        <a:pt x="228" y="134"/>
                      </a:lnTo>
                      <a:lnTo>
                        <a:pt x="236" y="131"/>
                      </a:lnTo>
                      <a:lnTo>
                        <a:pt x="243" y="127"/>
                      </a:lnTo>
                      <a:lnTo>
                        <a:pt x="249" y="122"/>
                      </a:lnTo>
                      <a:lnTo>
                        <a:pt x="255" y="116"/>
                      </a:lnTo>
                      <a:lnTo>
                        <a:pt x="259" y="110"/>
                      </a:lnTo>
                      <a:lnTo>
                        <a:pt x="263" y="104"/>
                      </a:lnTo>
                      <a:lnTo>
                        <a:pt x="263" y="104"/>
                      </a:lnTo>
                      <a:lnTo>
                        <a:pt x="267" y="104"/>
                      </a:lnTo>
                      <a:lnTo>
                        <a:pt x="267" y="104"/>
                      </a:lnTo>
                      <a:lnTo>
                        <a:pt x="271" y="110"/>
                      </a:lnTo>
                      <a:lnTo>
                        <a:pt x="277" y="116"/>
                      </a:lnTo>
                      <a:lnTo>
                        <a:pt x="284" y="123"/>
                      </a:lnTo>
                      <a:lnTo>
                        <a:pt x="292" y="127"/>
                      </a:lnTo>
                      <a:lnTo>
                        <a:pt x="302" y="131"/>
                      </a:lnTo>
                      <a:lnTo>
                        <a:pt x="312" y="133"/>
                      </a:lnTo>
                      <a:lnTo>
                        <a:pt x="323" y="135"/>
                      </a:lnTo>
                      <a:lnTo>
                        <a:pt x="333" y="136"/>
                      </a:lnTo>
                      <a:lnTo>
                        <a:pt x="344" y="136"/>
                      </a:lnTo>
                      <a:lnTo>
                        <a:pt x="354" y="135"/>
                      </a:lnTo>
                      <a:lnTo>
                        <a:pt x="364" y="132"/>
                      </a:lnTo>
                      <a:lnTo>
                        <a:pt x="372" y="129"/>
                      </a:lnTo>
                      <a:lnTo>
                        <a:pt x="381" y="125"/>
                      </a:lnTo>
                      <a:lnTo>
                        <a:pt x="387" y="118"/>
                      </a:lnTo>
                      <a:lnTo>
                        <a:pt x="391" y="111"/>
                      </a:lnTo>
                      <a:lnTo>
                        <a:pt x="394" y="103"/>
                      </a:lnTo>
                      <a:lnTo>
                        <a:pt x="394" y="103"/>
                      </a:lnTo>
                      <a:lnTo>
                        <a:pt x="394" y="103"/>
                      </a:lnTo>
                      <a:lnTo>
                        <a:pt x="394" y="103"/>
                      </a:lnTo>
                      <a:lnTo>
                        <a:pt x="394" y="107"/>
                      </a:lnTo>
                      <a:lnTo>
                        <a:pt x="395" y="111"/>
                      </a:lnTo>
                      <a:lnTo>
                        <a:pt x="399" y="118"/>
                      </a:lnTo>
                      <a:lnTo>
                        <a:pt x="404" y="126"/>
                      </a:lnTo>
                      <a:lnTo>
                        <a:pt x="410" y="131"/>
                      </a:lnTo>
                      <a:lnTo>
                        <a:pt x="420" y="136"/>
                      </a:lnTo>
                      <a:lnTo>
                        <a:pt x="429" y="141"/>
                      </a:lnTo>
                      <a:lnTo>
                        <a:pt x="439" y="144"/>
                      </a:lnTo>
                      <a:lnTo>
                        <a:pt x="450" y="146"/>
                      </a:lnTo>
                      <a:lnTo>
                        <a:pt x="462" y="147"/>
                      </a:lnTo>
                      <a:lnTo>
                        <a:pt x="473" y="147"/>
                      </a:lnTo>
                      <a:lnTo>
                        <a:pt x="485" y="147"/>
                      </a:lnTo>
                      <a:lnTo>
                        <a:pt x="495" y="145"/>
                      </a:lnTo>
                      <a:lnTo>
                        <a:pt x="505" y="143"/>
                      </a:lnTo>
                      <a:lnTo>
                        <a:pt x="514" y="139"/>
                      </a:lnTo>
                      <a:lnTo>
                        <a:pt x="521" y="135"/>
                      </a:lnTo>
                      <a:lnTo>
                        <a:pt x="528" y="131"/>
                      </a:lnTo>
                      <a:lnTo>
                        <a:pt x="528" y="131"/>
                      </a:lnTo>
                      <a:lnTo>
                        <a:pt x="532" y="141"/>
                      </a:lnTo>
                      <a:lnTo>
                        <a:pt x="538" y="148"/>
                      </a:lnTo>
                      <a:lnTo>
                        <a:pt x="546" y="154"/>
                      </a:lnTo>
                      <a:lnTo>
                        <a:pt x="554" y="159"/>
                      </a:lnTo>
                      <a:lnTo>
                        <a:pt x="562" y="163"/>
                      </a:lnTo>
                      <a:lnTo>
                        <a:pt x="573" y="165"/>
                      </a:lnTo>
                      <a:lnTo>
                        <a:pt x="583" y="166"/>
                      </a:lnTo>
                      <a:lnTo>
                        <a:pt x="595" y="166"/>
                      </a:lnTo>
                      <a:lnTo>
                        <a:pt x="595" y="166"/>
                      </a:lnTo>
                      <a:lnTo>
                        <a:pt x="596" y="167"/>
                      </a:lnTo>
                      <a:lnTo>
                        <a:pt x="596" y="167"/>
                      </a:lnTo>
                      <a:lnTo>
                        <a:pt x="590" y="170"/>
                      </a:lnTo>
                      <a:lnTo>
                        <a:pt x="586" y="175"/>
                      </a:lnTo>
                      <a:lnTo>
                        <a:pt x="581" y="182"/>
                      </a:lnTo>
                      <a:lnTo>
                        <a:pt x="578" y="189"/>
                      </a:lnTo>
                      <a:lnTo>
                        <a:pt x="576" y="196"/>
                      </a:lnTo>
                      <a:lnTo>
                        <a:pt x="575" y="206"/>
                      </a:lnTo>
                      <a:lnTo>
                        <a:pt x="574" y="214"/>
                      </a:lnTo>
                      <a:lnTo>
                        <a:pt x="574" y="224"/>
                      </a:lnTo>
                      <a:lnTo>
                        <a:pt x="577" y="242"/>
                      </a:lnTo>
                      <a:lnTo>
                        <a:pt x="581" y="261"/>
                      </a:lnTo>
                      <a:lnTo>
                        <a:pt x="584" y="270"/>
                      </a:lnTo>
                      <a:lnTo>
                        <a:pt x="588" y="278"/>
                      </a:lnTo>
                      <a:lnTo>
                        <a:pt x="592" y="286"/>
                      </a:lnTo>
                      <a:lnTo>
                        <a:pt x="596" y="292"/>
                      </a:lnTo>
                      <a:lnTo>
                        <a:pt x="596" y="292"/>
                      </a:lnTo>
                      <a:lnTo>
                        <a:pt x="593" y="295"/>
                      </a:lnTo>
                      <a:lnTo>
                        <a:pt x="593" y="295"/>
                      </a:lnTo>
                      <a:lnTo>
                        <a:pt x="586" y="293"/>
                      </a:lnTo>
                      <a:lnTo>
                        <a:pt x="577" y="292"/>
                      </a:lnTo>
                      <a:lnTo>
                        <a:pt x="561" y="292"/>
                      </a:lnTo>
                      <a:lnTo>
                        <a:pt x="545" y="295"/>
                      </a:lnTo>
                      <a:lnTo>
                        <a:pt x="529" y="299"/>
                      </a:lnTo>
                      <a:lnTo>
                        <a:pt x="521" y="302"/>
                      </a:lnTo>
                      <a:lnTo>
                        <a:pt x="514" y="305"/>
                      </a:lnTo>
                      <a:lnTo>
                        <a:pt x="508" y="310"/>
                      </a:lnTo>
                      <a:lnTo>
                        <a:pt x="503" y="314"/>
                      </a:lnTo>
                      <a:lnTo>
                        <a:pt x="498" y="319"/>
                      </a:lnTo>
                      <a:lnTo>
                        <a:pt x="495" y="324"/>
                      </a:lnTo>
                      <a:lnTo>
                        <a:pt x="492" y="331"/>
                      </a:lnTo>
                      <a:lnTo>
                        <a:pt x="491" y="337"/>
                      </a:lnTo>
                      <a:lnTo>
                        <a:pt x="491" y="337"/>
                      </a:lnTo>
                      <a:lnTo>
                        <a:pt x="485" y="340"/>
                      </a:lnTo>
                      <a:lnTo>
                        <a:pt x="485" y="340"/>
                      </a:lnTo>
                      <a:lnTo>
                        <a:pt x="480" y="338"/>
                      </a:lnTo>
                      <a:lnTo>
                        <a:pt x="476" y="335"/>
                      </a:lnTo>
                      <a:lnTo>
                        <a:pt x="466" y="332"/>
                      </a:lnTo>
                      <a:lnTo>
                        <a:pt x="455" y="331"/>
                      </a:lnTo>
                      <a:lnTo>
                        <a:pt x="443" y="330"/>
                      </a:lnTo>
                      <a:lnTo>
                        <a:pt x="430" y="332"/>
                      </a:lnTo>
                      <a:lnTo>
                        <a:pt x="416" y="334"/>
                      </a:lnTo>
                      <a:lnTo>
                        <a:pt x="404" y="338"/>
                      </a:lnTo>
                      <a:lnTo>
                        <a:pt x="391" y="342"/>
                      </a:lnTo>
                      <a:lnTo>
                        <a:pt x="380" y="349"/>
                      </a:lnTo>
                      <a:lnTo>
                        <a:pt x="369" y="355"/>
                      </a:lnTo>
                      <a:lnTo>
                        <a:pt x="361" y="361"/>
                      </a:lnTo>
                      <a:lnTo>
                        <a:pt x="354" y="369"/>
                      </a:lnTo>
                      <a:lnTo>
                        <a:pt x="350" y="377"/>
                      </a:lnTo>
                      <a:lnTo>
                        <a:pt x="349" y="381"/>
                      </a:lnTo>
                      <a:lnTo>
                        <a:pt x="349" y="385"/>
                      </a:lnTo>
                      <a:lnTo>
                        <a:pt x="349" y="390"/>
                      </a:lnTo>
                      <a:lnTo>
                        <a:pt x="350" y="394"/>
                      </a:lnTo>
                      <a:lnTo>
                        <a:pt x="352" y="398"/>
                      </a:lnTo>
                      <a:lnTo>
                        <a:pt x="355" y="402"/>
                      </a:lnTo>
                      <a:lnTo>
                        <a:pt x="355" y="402"/>
                      </a:lnTo>
                      <a:lnTo>
                        <a:pt x="355" y="402"/>
                      </a:lnTo>
                      <a:lnTo>
                        <a:pt x="355" y="402"/>
                      </a:lnTo>
                      <a:lnTo>
                        <a:pt x="350" y="399"/>
                      </a:lnTo>
                      <a:lnTo>
                        <a:pt x="345" y="397"/>
                      </a:lnTo>
                      <a:lnTo>
                        <a:pt x="341" y="396"/>
                      </a:lnTo>
                      <a:lnTo>
                        <a:pt x="335" y="396"/>
                      </a:lnTo>
                      <a:lnTo>
                        <a:pt x="331" y="397"/>
                      </a:lnTo>
                      <a:lnTo>
                        <a:pt x="326" y="399"/>
                      </a:lnTo>
                      <a:lnTo>
                        <a:pt x="322" y="401"/>
                      </a:lnTo>
                      <a:lnTo>
                        <a:pt x="318" y="404"/>
                      </a:lnTo>
                      <a:lnTo>
                        <a:pt x="309" y="412"/>
                      </a:lnTo>
                      <a:lnTo>
                        <a:pt x="302" y="421"/>
                      </a:lnTo>
                      <a:lnTo>
                        <a:pt x="296" y="433"/>
                      </a:lnTo>
                      <a:lnTo>
                        <a:pt x="290" y="444"/>
                      </a:lnTo>
                      <a:lnTo>
                        <a:pt x="286" y="458"/>
                      </a:lnTo>
                      <a:lnTo>
                        <a:pt x="284" y="470"/>
                      </a:lnTo>
                      <a:lnTo>
                        <a:pt x="284" y="484"/>
                      </a:lnTo>
                      <a:lnTo>
                        <a:pt x="286" y="497"/>
                      </a:lnTo>
                      <a:lnTo>
                        <a:pt x="288" y="503"/>
                      </a:lnTo>
                      <a:lnTo>
                        <a:pt x="290" y="508"/>
                      </a:lnTo>
                      <a:lnTo>
                        <a:pt x="293" y="514"/>
                      </a:lnTo>
                      <a:lnTo>
                        <a:pt x="297" y="519"/>
                      </a:lnTo>
                      <a:lnTo>
                        <a:pt x="301" y="523"/>
                      </a:lnTo>
                      <a:lnTo>
                        <a:pt x="306" y="526"/>
                      </a:lnTo>
                      <a:lnTo>
                        <a:pt x="311" y="530"/>
                      </a:lnTo>
                      <a:lnTo>
                        <a:pt x="318" y="532"/>
                      </a:lnTo>
                      <a:lnTo>
                        <a:pt x="318" y="532"/>
                      </a:lnTo>
                      <a:lnTo>
                        <a:pt x="318" y="535"/>
                      </a:lnTo>
                      <a:lnTo>
                        <a:pt x="317" y="537"/>
                      </a:lnTo>
                      <a:lnTo>
                        <a:pt x="312" y="539"/>
                      </a:lnTo>
                      <a:lnTo>
                        <a:pt x="308" y="542"/>
                      </a:lnTo>
                      <a:lnTo>
                        <a:pt x="304" y="544"/>
                      </a:lnTo>
                      <a:lnTo>
                        <a:pt x="304" y="544"/>
                      </a:lnTo>
                      <a:lnTo>
                        <a:pt x="298" y="550"/>
                      </a:lnTo>
                      <a:lnTo>
                        <a:pt x="292" y="558"/>
                      </a:lnTo>
                      <a:lnTo>
                        <a:pt x="289" y="566"/>
                      </a:lnTo>
                      <a:lnTo>
                        <a:pt x="286" y="574"/>
                      </a:lnTo>
                      <a:lnTo>
                        <a:pt x="286" y="574"/>
                      </a:lnTo>
                      <a:lnTo>
                        <a:pt x="285" y="580"/>
                      </a:lnTo>
                      <a:lnTo>
                        <a:pt x="285" y="587"/>
                      </a:lnTo>
                      <a:lnTo>
                        <a:pt x="286" y="607"/>
                      </a:lnTo>
                      <a:lnTo>
                        <a:pt x="289" y="631"/>
                      </a:lnTo>
                      <a:lnTo>
                        <a:pt x="293" y="656"/>
                      </a:lnTo>
                      <a:lnTo>
                        <a:pt x="300" y="682"/>
                      </a:lnTo>
                      <a:lnTo>
                        <a:pt x="304" y="693"/>
                      </a:lnTo>
                      <a:lnTo>
                        <a:pt x="308" y="704"/>
                      </a:lnTo>
                      <a:lnTo>
                        <a:pt x="312" y="713"/>
                      </a:lnTo>
                      <a:lnTo>
                        <a:pt x="318" y="720"/>
                      </a:lnTo>
                      <a:lnTo>
                        <a:pt x="323" y="726"/>
                      </a:lnTo>
                      <a:lnTo>
                        <a:pt x="328" y="729"/>
                      </a:lnTo>
                      <a:lnTo>
                        <a:pt x="328" y="729"/>
                      </a:lnTo>
                      <a:lnTo>
                        <a:pt x="333" y="731"/>
                      </a:lnTo>
                      <a:lnTo>
                        <a:pt x="339" y="732"/>
                      </a:lnTo>
                      <a:lnTo>
                        <a:pt x="349" y="732"/>
                      </a:lnTo>
                      <a:lnTo>
                        <a:pt x="358" y="732"/>
                      </a:lnTo>
                      <a:lnTo>
                        <a:pt x="361" y="731"/>
                      </a:lnTo>
                      <a:lnTo>
                        <a:pt x="361" y="731"/>
                      </a:lnTo>
                      <a:lnTo>
                        <a:pt x="366" y="730"/>
                      </a:lnTo>
                      <a:lnTo>
                        <a:pt x="370" y="728"/>
                      </a:lnTo>
                      <a:lnTo>
                        <a:pt x="379" y="724"/>
                      </a:lnTo>
                      <a:lnTo>
                        <a:pt x="386" y="716"/>
                      </a:lnTo>
                      <a:lnTo>
                        <a:pt x="392" y="708"/>
                      </a:lnTo>
                      <a:lnTo>
                        <a:pt x="397" y="698"/>
                      </a:lnTo>
                      <a:lnTo>
                        <a:pt x="402" y="688"/>
                      </a:lnTo>
                      <a:lnTo>
                        <a:pt x="406" y="677"/>
                      </a:lnTo>
                      <a:lnTo>
                        <a:pt x="409" y="666"/>
                      </a:lnTo>
                      <a:lnTo>
                        <a:pt x="413" y="643"/>
                      </a:lnTo>
                      <a:lnTo>
                        <a:pt x="416" y="622"/>
                      </a:lnTo>
                      <a:lnTo>
                        <a:pt x="417" y="605"/>
                      </a:lnTo>
                      <a:lnTo>
                        <a:pt x="417" y="594"/>
                      </a:lnTo>
                      <a:lnTo>
                        <a:pt x="417" y="594"/>
                      </a:lnTo>
                      <a:lnTo>
                        <a:pt x="417" y="585"/>
                      </a:lnTo>
                      <a:lnTo>
                        <a:pt x="415" y="575"/>
                      </a:lnTo>
                      <a:lnTo>
                        <a:pt x="412" y="566"/>
                      </a:lnTo>
                      <a:lnTo>
                        <a:pt x="408" y="558"/>
                      </a:lnTo>
                      <a:lnTo>
                        <a:pt x="408" y="558"/>
                      </a:lnTo>
                      <a:lnTo>
                        <a:pt x="406" y="554"/>
                      </a:lnTo>
                      <a:lnTo>
                        <a:pt x="403" y="551"/>
                      </a:lnTo>
                      <a:lnTo>
                        <a:pt x="394" y="544"/>
                      </a:lnTo>
                      <a:lnTo>
                        <a:pt x="387" y="538"/>
                      </a:lnTo>
                      <a:lnTo>
                        <a:pt x="385" y="536"/>
                      </a:lnTo>
                      <a:lnTo>
                        <a:pt x="384" y="532"/>
                      </a:lnTo>
                      <a:lnTo>
                        <a:pt x="384" y="532"/>
                      </a:lnTo>
                      <a:lnTo>
                        <a:pt x="391" y="530"/>
                      </a:lnTo>
                      <a:lnTo>
                        <a:pt x="396" y="527"/>
                      </a:lnTo>
                      <a:lnTo>
                        <a:pt x="402" y="523"/>
                      </a:lnTo>
                      <a:lnTo>
                        <a:pt x="406" y="519"/>
                      </a:lnTo>
                      <a:lnTo>
                        <a:pt x="410" y="514"/>
                      </a:lnTo>
                      <a:lnTo>
                        <a:pt x="412" y="508"/>
                      </a:lnTo>
                      <a:lnTo>
                        <a:pt x="415" y="503"/>
                      </a:lnTo>
                      <a:lnTo>
                        <a:pt x="416" y="498"/>
                      </a:lnTo>
                      <a:lnTo>
                        <a:pt x="418" y="485"/>
                      </a:lnTo>
                      <a:lnTo>
                        <a:pt x="417" y="474"/>
                      </a:lnTo>
                      <a:lnTo>
                        <a:pt x="415" y="462"/>
                      </a:lnTo>
                      <a:lnTo>
                        <a:pt x="411" y="452"/>
                      </a:lnTo>
                      <a:lnTo>
                        <a:pt x="411" y="452"/>
                      </a:lnTo>
                      <a:lnTo>
                        <a:pt x="417" y="446"/>
                      </a:lnTo>
                      <a:lnTo>
                        <a:pt x="417" y="446"/>
                      </a:lnTo>
                      <a:lnTo>
                        <a:pt x="424" y="448"/>
                      </a:lnTo>
                      <a:lnTo>
                        <a:pt x="431" y="450"/>
                      </a:lnTo>
                      <a:lnTo>
                        <a:pt x="439" y="450"/>
                      </a:lnTo>
                      <a:lnTo>
                        <a:pt x="448" y="450"/>
                      </a:lnTo>
                      <a:lnTo>
                        <a:pt x="456" y="449"/>
                      </a:lnTo>
                      <a:lnTo>
                        <a:pt x="465" y="447"/>
                      </a:lnTo>
                      <a:lnTo>
                        <a:pt x="472" y="445"/>
                      </a:lnTo>
                      <a:lnTo>
                        <a:pt x="480" y="442"/>
                      </a:lnTo>
                      <a:lnTo>
                        <a:pt x="488" y="438"/>
                      </a:lnTo>
                      <a:lnTo>
                        <a:pt x="494" y="434"/>
                      </a:lnTo>
                      <a:lnTo>
                        <a:pt x="500" y="428"/>
                      </a:lnTo>
                      <a:lnTo>
                        <a:pt x="505" y="422"/>
                      </a:lnTo>
                      <a:lnTo>
                        <a:pt x="509" y="417"/>
                      </a:lnTo>
                      <a:lnTo>
                        <a:pt x="512" y="409"/>
                      </a:lnTo>
                      <a:lnTo>
                        <a:pt x="513" y="403"/>
                      </a:lnTo>
                      <a:lnTo>
                        <a:pt x="512" y="396"/>
                      </a:lnTo>
                      <a:lnTo>
                        <a:pt x="512" y="396"/>
                      </a:lnTo>
                      <a:lnTo>
                        <a:pt x="514" y="395"/>
                      </a:lnTo>
                      <a:lnTo>
                        <a:pt x="514" y="395"/>
                      </a:lnTo>
                      <a:lnTo>
                        <a:pt x="518" y="399"/>
                      </a:lnTo>
                      <a:lnTo>
                        <a:pt x="522" y="402"/>
                      </a:lnTo>
                      <a:lnTo>
                        <a:pt x="527" y="404"/>
                      </a:lnTo>
                      <a:lnTo>
                        <a:pt x="532" y="407"/>
                      </a:lnTo>
                      <a:lnTo>
                        <a:pt x="544" y="409"/>
                      </a:lnTo>
                      <a:lnTo>
                        <a:pt x="556" y="411"/>
                      </a:lnTo>
                      <a:lnTo>
                        <a:pt x="569" y="409"/>
                      </a:lnTo>
                      <a:lnTo>
                        <a:pt x="582" y="406"/>
                      </a:lnTo>
                      <a:lnTo>
                        <a:pt x="595" y="402"/>
                      </a:lnTo>
                      <a:lnTo>
                        <a:pt x="609" y="397"/>
                      </a:lnTo>
                      <a:lnTo>
                        <a:pt x="620" y="391"/>
                      </a:lnTo>
                      <a:lnTo>
                        <a:pt x="631" y="383"/>
                      </a:lnTo>
                      <a:lnTo>
                        <a:pt x="640" y="375"/>
                      </a:lnTo>
                      <a:lnTo>
                        <a:pt x="646" y="366"/>
                      </a:lnTo>
                      <a:lnTo>
                        <a:pt x="652" y="357"/>
                      </a:lnTo>
                      <a:lnTo>
                        <a:pt x="653" y="353"/>
                      </a:lnTo>
                      <a:lnTo>
                        <a:pt x="654" y="348"/>
                      </a:lnTo>
                      <a:lnTo>
                        <a:pt x="653" y="343"/>
                      </a:lnTo>
                      <a:lnTo>
                        <a:pt x="652" y="339"/>
                      </a:lnTo>
                      <a:lnTo>
                        <a:pt x="651" y="334"/>
                      </a:lnTo>
                      <a:lnTo>
                        <a:pt x="648" y="330"/>
                      </a:lnTo>
                      <a:lnTo>
                        <a:pt x="648" y="330"/>
                      </a:lnTo>
                      <a:lnTo>
                        <a:pt x="650" y="328"/>
                      </a:lnTo>
                      <a:lnTo>
                        <a:pt x="650" y="328"/>
                      </a:lnTo>
                      <a:lnTo>
                        <a:pt x="658" y="329"/>
                      </a:lnTo>
                      <a:lnTo>
                        <a:pt x="665" y="327"/>
                      </a:lnTo>
                      <a:lnTo>
                        <a:pt x="671" y="323"/>
                      </a:lnTo>
                      <a:lnTo>
                        <a:pt x="676" y="317"/>
                      </a:lnTo>
                      <a:lnTo>
                        <a:pt x="680" y="310"/>
                      </a:lnTo>
                      <a:lnTo>
                        <a:pt x="684" y="301"/>
                      </a:lnTo>
                      <a:lnTo>
                        <a:pt x="687" y="292"/>
                      </a:lnTo>
                      <a:lnTo>
                        <a:pt x="690" y="282"/>
                      </a:lnTo>
                      <a:lnTo>
                        <a:pt x="693" y="260"/>
                      </a:lnTo>
                      <a:lnTo>
                        <a:pt x="694" y="239"/>
                      </a:lnTo>
                      <a:lnTo>
                        <a:pt x="694" y="219"/>
                      </a:lnTo>
                      <a:lnTo>
                        <a:pt x="694" y="205"/>
                      </a:lnTo>
                      <a:lnTo>
                        <a:pt x="694" y="205"/>
                      </a:lnTo>
                      <a:lnTo>
                        <a:pt x="694" y="206"/>
                      </a:lnTo>
                      <a:lnTo>
                        <a:pt x="694" y="205"/>
                      </a:lnTo>
                      <a:lnTo>
                        <a:pt x="694" y="205"/>
                      </a:lnTo>
                      <a:close/>
                    </a:path>
                  </a:pathLst>
                </a:custGeom>
                <a:solidFill>
                  <a:srgbClr val="F99F2B">
                    <a:lumMod val="75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sp>
            <p:nvSpPr>
              <p:cNvPr id="124" name="Freeform 19">
                <a:extLst>
                  <a:ext uri="{FF2B5EF4-FFF2-40B4-BE49-F238E27FC236}">
                    <a16:creationId xmlns:a16="http://schemas.microsoft.com/office/drawing/2014/main" id="{32A18860-4A13-4239-9B1F-B4981530B607}"/>
                  </a:ext>
                </a:extLst>
              </p:cNvPr>
              <p:cNvSpPr>
                <a:spLocks/>
              </p:cNvSpPr>
              <p:nvPr/>
            </p:nvSpPr>
            <p:spPr bwMode="auto">
              <a:xfrm>
                <a:off x="5973764" y="2624061"/>
                <a:ext cx="577537" cy="331808"/>
              </a:xfrm>
              <a:custGeom>
                <a:avLst/>
                <a:gdLst>
                  <a:gd name="T0" fmla="*/ 758 w 785"/>
                  <a:gd name="T1" fmla="*/ 67 h 451"/>
                  <a:gd name="T2" fmla="*/ 780 w 785"/>
                  <a:gd name="T3" fmla="*/ 83 h 451"/>
                  <a:gd name="T4" fmla="*/ 785 w 785"/>
                  <a:gd name="T5" fmla="*/ 94 h 451"/>
                  <a:gd name="T6" fmla="*/ 782 w 785"/>
                  <a:gd name="T7" fmla="*/ 107 h 451"/>
                  <a:gd name="T8" fmla="*/ 776 w 785"/>
                  <a:gd name="T9" fmla="*/ 116 h 451"/>
                  <a:gd name="T10" fmla="*/ 728 w 785"/>
                  <a:gd name="T11" fmla="*/ 161 h 451"/>
                  <a:gd name="T12" fmla="*/ 671 w 785"/>
                  <a:gd name="T13" fmla="*/ 196 h 451"/>
                  <a:gd name="T14" fmla="*/ 609 w 785"/>
                  <a:gd name="T15" fmla="*/ 223 h 451"/>
                  <a:gd name="T16" fmla="*/ 544 w 785"/>
                  <a:gd name="T17" fmla="*/ 239 h 451"/>
                  <a:gd name="T18" fmla="*/ 479 w 785"/>
                  <a:gd name="T19" fmla="*/ 247 h 451"/>
                  <a:gd name="T20" fmla="*/ 451 w 785"/>
                  <a:gd name="T21" fmla="*/ 248 h 451"/>
                  <a:gd name="T22" fmla="*/ 438 w 785"/>
                  <a:gd name="T23" fmla="*/ 243 h 451"/>
                  <a:gd name="T24" fmla="*/ 425 w 785"/>
                  <a:gd name="T25" fmla="*/ 227 h 451"/>
                  <a:gd name="T26" fmla="*/ 419 w 785"/>
                  <a:gd name="T27" fmla="*/ 192 h 451"/>
                  <a:gd name="T28" fmla="*/ 406 w 785"/>
                  <a:gd name="T29" fmla="*/ 219 h 451"/>
                  <a:gd name="T30" fmla="*/ 389 w 785"/>
                  <a:gd name="T31" fmla="*/ 258 h 451"/>
                  <a:gd name="T32" fmla="*/ 342 w 785"/>
                  <a:gd name="T33" fmla="*/ 318 h 451"/>
                  <a:gd name="T34" fmla="*/ 285 w 785"/>
                  <a:gd name="T35" fmla="*/ 367 h 451"/>
                  <a:gd name="T36" fmla="*/ 242 w 785"/>
                  <a:gd name="T37" fmla="*/ 394 h 451"/>
                  <a:gd name="T38" fmla="*/ 174 w 785"/>
                  <a:gd name="T39" fmla="*/ 429 h 451"/>
                  <a:gd name="T40" fmla="*/ 131 w 785"/>
                  <a:gd name="T41" fmla="*/ 444 h 451"/>
                  <a:gd name="T42" fmla="*/ 100 w 785"/>
                  <a:gd name="T43" fmla="*/ 451 h 451"/>
                  <a:gd name="T44" fmla="*/ 74 w 785"/>
                  <a:gd name="T45" fmla="*/ 444 h 451"/>
                  <a:gd name="T46" fmla="*/ 65 w 785"/>
                  <a:gd name="T47" fmla="*/ 437 h 451"/>
                  <a:gd name="T48" fmla="*/ 39 w 785"/>
                  <a:gd name="T49" fmla="*/ 403 h 451"/>
                  <a:gd name="T50" fmla="*/ 17 w 785"/>
                  <a:gd name="T51" fmla="*/ 351 h 451"/>
                  <a:gd name="T52" fmla="*/ 9 w 785"/>
                  <a:gd name="T53" fmla="*/ 322 h 451"/>
                  <a:gd name="T54" fmla="*/ 0 w 785"/>
                  <a:gd name="T55" fmla="*/ 237 h 451"/>
                  <a:gd name="T56" fmla="*/ 2 w 785"/>
                  <a:gd name="T57" fmla="*/ 186 h 451"/>
                  <a:gd name="T58" fmla="*/ 12 w 785"/>
                  <a:gd name="T59" fmla="*/ 135 h 451"/>
                  <a:gd name="T60" fmla="*/ 33 w 785"/>
                  <a:gd name="T61" fmla="*/ 88 h 451"/>
                  <a:gd name="T62" fmla="*/ 53 w 785"/>
                  <a:gd name="T63" fmla="*/ 59 h 451"/>
                  <a:gd name="T64" fmla="*/ 82 w 785"/>
                  <a:gd name="T65" fmla="*/ 33 h 451"/>
                  <a:gd name="T66" fmla="*/ 112 w 785"/>
                  <a:gd name="T67" fmla="*/ 17 h 451"/>
                  <a:gd name="T68" fmla="*/ 158 w 785"/>
                  <a:gd name="T69" fmla="*/ 5 h 451"/>
                  <a:gd name="T70" fmla="*/ 231 w 785"/>
                  <a:gd name="T71" fmla="*/ 0 h 451"/>
                  <a:gd name="T72" fmla="*/ 346 w 785"/>
                  <a:gd name="T73" fmla="*/ 7 h 451"/>
                  <a:gd name="T74" fmla="*/ 429 w 785"/>
                  <a:gd name="T75" fmla="*/ 19 h 451"/>
                  <a:gd name="T76" fmla="*/ 447 w 785"/>
                  <a:gd name="T77" fmla="*/ 25 h 451"/>
                  <a:gd name="T78" fmla="*/ 429 w 785"/>
                  <a:gd name="T79" fmla="*/ 130 h 451"/>
                  <a:gd name="T80" fmla="*/ 443 w 785"/>
                  <a:gd name="T81" fmla="*/ 92 h 451"/>
                  <a:gd name="T82" fmla="*/ 463 w 785"/>
                  <a:gd name="T83" fmla="*/ 56 h 451"/>
                  <a:gd name="T84" fmla="*/ 481 w 785"/>
                  <a:gd name="T85" fmla="*/ 36 h 451"/>
                  <a:gd name="T86" fmla="*/ 500 w 785"/>
                  <a:gd name="T87" fmla="*/ 23 h 451"/>
                  <a:gd name="T88" fmla="*/ 539 w 785"/>
                  <a:gd name="T89" fmla="*/ 16 h 451"/>
                  <a:gd name="T90" fmla="*/ 602 w 785"/>
                  <a:gd name="T91" fmla="*/ 19 h 451"/>
                  <a:gd name="T92" fmla="*/ 639 w 785"/>
                  <a:gd name="T93" fmla="*/ 26 h 451"/>
                  <a:gd name="T94" fmla="*/ 712 w 785"/>
                  <a:gd name="T95" fmla="*/ 49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 h="451">
                    <a:moveTo>
                      <a:pt x="748" y="63"/>
                    </a:moveTo>
                    <a:lnTo>
                      <a:pt x="748" y="63"/>
                    </a:lnTo>
                    <a:lnTo>
                      <a:pt x="758" y="67"/>
                    </a:lnTo>
                    <a:lnTo>
                      <a:pt x="766" y="72"/>
                    </a:lnTo>
                    <a:lnTo>
                      <a:pt x="775" y="78"/>
                    </a:lnTo>
                    <a:lnTo>
                      <a:pt x="780" y="83"/>
                    </a:lnTo>
                    <a:lnTo>
                      <a:pt x="783" y="87"/>
                    </a:lnTo>
                    <a:lnTo>
                      <a:pt x="784" y="90"/>
                    </a:lnTo>
                    <a:lnTo>
                      <a:pt x="785" y="94"/>
                    </a:lnTo>
                    <a:lnTo>
                      <a:pt x="785" y="98"/>
                    </a:lnTo>
                    <a:lnTo>
                      <a:pt x="784" y="102"/>
                    </a:lnTo>
                    <a:lnTo>
                      <a:pt x="782" y="107"/>
                    </a:lnTo>
                    <a:lnTo>
                      <a:pt x="779" y="111"/>
                    </a:lnTo>
                    <a:lnTo>
                      <a:pt x="776" y="116"/>
                    </a:lnTo>
                    <a:lnTo>
                      <a:pt x="776" y="116"/>
                    </a:lnTo>
                    <a:lnTo>
                      <a:pt x="760" y="132"/>
                    </a:lnTo>
                    <a:lnTo>
                      <a:pt x="744" y="147"/>
                    </a:lnTo>
                    <a:lnTo>
                      <a:pt x="728" y="161"/>
                    </a:lnTo>
                    <a:lnTo>
                      <a:pt x="710" y="174"/>
                    </a:lnTo>
                    <a:lnTo>
                      <a:pt x="691" y="186"/>
                    </a:lnTo>
                    <a:lnTo>
                      <a:pt x="671" y="196"/>
                    </a:lnTo>
                    <a:lnTo>
                      <a:pt x="651" y="206"/>
                    </a:lnTo>
                    <a:lnTo>
                      <a:pt x="630" y="214"/>
                    </a:lnTo>
                    <a:lnTo>
                      <a:pt x="609" y="223"/>
                    </a:lnTo>
                    <a:lnTo>
                      <a:pt x="588" y="229"/>
                    </a:lnTo>
                    <a:lnTo>
                      <a:pt x="566" y="234"/>
                    </a:lnTo>
                    <a:lnTo>
                      <a:pt x="544" y="239"/>
                    </a:lnTo>
                    <a:lnTo>
                      <a:pt x="522" y="243"/>
                    </a:lnTo>
                    <a:lnTo>
                      <a:pt x="500" y="246"/>
                    </a:lnTo>
                    <a:lnTo>
                      <a:pt x="479" y="247"/>
                    </a:lnTo>
                    <a:lnTo>
                      <a:pt x="457" y="248"/>
                    </a:lnTo>
                    <a:lnTo>
                      <a:pt x="457" y="248"/>
                    </a:lnTo>
                    <a:lnTo>
                      <a:pt x="451" y="248"/>
                    </a:lnTo>
                    <a:lnTo>
                      <a:pt x="447" y="247"/>
                    </a:lnTo>
                    <a:lnTo>
                      <a:pt x="442" y="245"/>
                    </a:lnTo>
                    <a:lnTo>
                      <a:pt x="438" y="243"/>
                    </a:lnTo>
                    <a:lnTo>
                      <a:pt x="435" y="239"/>
                    </a:lnTo>
                    <a:lnTo>
                      <a:pt x="431" y="235"/>
                    </a:lnTo>
                    <a:lnTo>
                      <a:pt x="425" y="227"/>
                    </a:lnTo>
                    <a:lnTo>
                      <a:pt x="422" y="216"/>
                    </a:lnTo>
                    <a:lnTo>
                      <a:pt x="420" y="205"/>
                    </a:lnTo>
                    <a:lnTo>
                      <a:pt x="419" y="192"/>
                    </a:lnTo>
                    <a:lnTo>
                      <a:pt x="420" y="180"/>
                    </a:lnTo>
                    <a:lnTo>
                      <a:pt x="420" y="180"/>
                    </a:lnTo>
                    <a:lnTo>
                      <a:pt x="406" y="219"/>
                    </a:lnTo>
                    <a:lnTo>
                      <a:pt x="399" y="239"/>
                    </a:lnTo>
                    <a:lnTo>
                      <a:pt x="389" y="258"/>
                    </a:lnTo>
                    <a:lnTo>
                      <a:pt x="389" y="258"/>
                    </a:lnTo>
                    <a:lnTo>
                      <a:pt x="375" y="279"/>
                    </a:lnTo>
                    <a:lnTo>
                      <a:pt x="360" y="299"/>
                    </a:lnTo>
                    <a:lnTo>
                      <a:pt x="342" y="318"/>
                    </a:lnTo>
                    <a:lnTo>
                      <a:pt x="324" y="335"/>
                    </a:lnTo>
                    <a:lnTo>
                      <a:pt x="305" y="352"/>
                    </a:lnTo>
                    <a:lnTo>
                      <a:pt x="285" y="367"/>
                    </a:lnTo>
                    <a:lnTo>
                      <a:pt x="264" y="380"/>
                    </a:lnTo>
                    <a:lnTo>
                      <a:pt x="242" y="394"/>
                    </a:lnTo>
                    <a:lnTo>
                      <a:pt x="242" y="394"/>
                    </a:lnTo>
                    <a:lnTo>
                      <a:pt x="220" y="406"/>
                    </a:lnTo>
                    <a:lnTo>
                      <a:pt x="197" y="418"/>
                    </a:lnTo>
                    <a:lnTo>
                      <a:pt x="174" y="429"/>
                    </a:lnTo>
                    <a:lnTo>
                      <a:pt x="151" y="437"/>
                    </a:lnTo>
                    <a:lnTo>
                      <a:pt x="151" y="437"/>
                    </a:lnTo>
                    <a:lnTo>
                      <a:pt x="131" y="444"/>
                    </a:lnTo>
                    <a:lnTo>
                      <a:pt x="120" y="447"/>
                    </a:lnTo>
                    <a:lnTo>
                      <a:pt x="110" y="450"/>
                    </a:lnTo>
                    <a:lnTo>
                      <a:pt x="100" y="451"/>
                    </a:lnTo>
                    <a:lnTo>
                      <a:pt x="90" y="450"/>
                    </a:lnTo>
                    <a:lnTo>
                      <a:pt x="79" y="447"/>
                    </a:lnTo>
                    <a:lnTo>
                      <a:pt x="74" y="444"/>
                    </a:lnTo>
                    <a:lnTo>
                      <a:pt x="69" y="441"/>
                    </a:lnTo>
                    <a:lnTo>
                      <a:pt x="69" y="441"/>
                    </a:lnTo>
                    <a:lnTo>
                      <a:pt x="65" y="437"/>
                    </a:lnTo>
                    <a:lnTo>
                      <a:pt x="59" y="432"/>
                    </a:lnTo>
                    <a:lnTo>
                      <a:pt x="49" y="419"/>
                    </a:lnTo>
                    <a:lnTo>
                      <a:pt x="39" y="403"/>
                    </a:lnTo>
                    <a:lnTo>
                      <a:pt x="31" y="385"/>
                    </a:lnTo>
                    <a:lnTo>
                      <a:pt x="24" y="368"/>
                    </a:lnTo>
                    <a:lnTo>
                      <a:pt x="17" y="351"/>
                    </a:lnTo>
                    <a:lnTo>
                      <a:pt x="12" y="335"/>
                    </a:lnTo>
                    <a:lnTo>
                      <a:pt x="9" y="322"/>
                    </a:lnTo>
                    <a:lnTo>
                      <a:pt x="9" y="322"/>
                    </a:lnTo>
                    <a:lnTo>
                      <a:pt x="4" y="289"/>
                    </a:lnTo>
                    <a:lnTo>
                      <a:pt x="1" y="254"/>
                    </a:lnTo>
                    <a:lnTo>
                      <a:pt x="0" y="237"/>
                    </a:lnTo>
                    <a:lnTo>
                      <a:pt x="0" y="220"/>
                    </a:lnTo>
                    <a:lnTo>
                      <a:pt x="1" y="203"/>
                    </a:lnTo>
                    <a:lnTo>
                      <a:pt x="2" y="186"/>
                    </a:lnTo>
                    <a:lnTo>
                      <a:pt x="4" y="168"/>
                    </a:lnTo>
                    <a:lnTo>
                      <a:pt x="8" y="151"/>
                    </a:lnTo>
                    <a:lnTo>
                      <a:pt x="12" y="135"/>
                    </a:lnTo>
                    <a:lnTo>
                      <a:pt x="17" y="119"/>
                    </a:lnTo>
                    <a:lnTo>
                      <a:pt x="25" y="103"/>
                    </a:lnTo>
                    <a:lnTo>
                      <a:pt x="33" y="88"/>
                    </a:lnTo>
                    <a:lnTo>
                      <a:pt x="43" y="72"/>
                    </a:lnTo>
                    <a:lnTo>
                      <a:pt x="53" y="59"/>
                    </a:lnTo>
                    <a:lnTo>
                      <a:pt x="53" y="59"/>
                    </a:lnTo>
                    <a:lnTo>
                      <a:pt x="63" y="49"/>
                    </a:lnTo>
                    <a:lnTo>
                      <a:pt x="71" y="41"/>
                    </a:lnTo>
                    <a:lnTo>
                      <a:pt x="82" y="33"/>
                    </a:lnTo>
                    <a:lnTo>
                      <a:pt x="91" y="27"/>
                    </a:lnTo>
                    <a:lnTo>
                      <a:pt x="101" y="22"/>
                    </a:lnTo>
                    <a:lnTo>
                      <a:pt x="112" y="17"/>
                    </a:lnTo>
                    <a:lnTo>
                      <a:pt x="124" y="14"/>
                    </a:lnTo>
                    <a:lnTo>
                      <a:pt x="135" y="9"/>
                    </a:lnTo>
                    <a:lnTo>
                      <a:pt x="158" y="5"/>
                    </a:lnTo>
                    <a:lnTo>
                      <a:pt x="182" y="2"/>
                    </a:lnTo>
                    <a:lnTo>
                      <a:pt x="207" y="0"/>
                    </a:lnTo>
                    <a:lnTo>
                      <a:pt x="231" y="0"/>
                    </a:lnTo>
                    <a:lnTo>
                      <a:pt x="231" y="0"/>
                    </a:lnTo>
                    <a:lnTo>
                      <a:pt x="273" y="2"/>
                    </a:lnTo>
                    <a:lnTo>
                      <a:pt x="346" y="7"/>
                    </a:lnTo>
                    <a:lnTo>
                      <a:pt x="384" y="11"/>
                    </a:lnTo>
                    <a:lnTo>
                      <a:pt x="417" y="16"/>
                    </a:lnTo>
                    <a:lnTo>
                      <a:pt x="429" y="19"/>
                    </a:lnTo>
                    <a:lnTo>
                      <a:pt x="440" y="21"/>
                    </a:lnTo>
                    <a:lnTo>
                      <a:pt x="445" y="23"/>
                    </a:lnTo>
                    <a:lnTo>
                      <a:pt x="447" y="25"/>
                    </a:lnTo>
                    <a:lnTo>
                      <a:pt x="447" y="26"/>
                    </a:lnTo>
                    <a:lnTo>
                      <a:pt x="447" y="26"/>
                    </a:lnTo>
                    <a:lnTo>
                      <a:pt x="429" y="130"/>
                    </a:lnTo>
                    <a:lnTo>
                      <a:pt x="429" y="130"/>
                    </a:lnTo>
                    <a:lnTo>
                      <a:pt x="438" y="105"/>
                    </a:lnTo>
                    <a:lnTo>
                      <a:pt x="443" y="92"/>
                    </a:lnTo>
                    <a:lnTo>
                      <a:pt x="449" y="80"/>
                    </a:lnTo>
                    <a:lnTo>
                      <a:pt x="456" y="67"/>
                    </a:lnTo>
                    <a:lnTo>
                      <a:pt x="463" y="56"/>
                    </a:lnTo>
                    <a:lnTo>
                      <a:pt x="471" y="45"/>
                    </a:lnTo>
                    <a:lnTo>
                      <a:pt x="481" y="36"/>
                    </a:lnTo>
                    <a:lnTo>
                      <a:pt x="481" y="36"/>
                    </a:lnTo>
                    <a:lnTo>
                      <a:pt x="486" y="30"/>
                    </a:lnTo>
                    <a:lnTo>
                      <a:pt x="492" y="26"/>
                    </a:lnTo>
                    <a:lnTo>
                      <a:pt x="500" y="23"/>
                    </a:lnTo>
                    <a:lnTo>
                      <a:pt x="507" y="21"/>
                    </a:lnTo>
                    <a:lnTo>
                      <a:pt x="522" y="17"/>
                    </a:lnTo>
                    <a:lnTo>
                      <a:pt x="539" y="16"/>
                    </a:lnTo>
                    <a:lnTo>
                      <a:pt x="554" y="15"/>
                    </a:lnTo>
                    <a:lnTo>
                      <a:pt x="571" y="16"/>
                    </a:lnTo>
                    <a:lnTo>
                      <a:pt x="602" y="19"/>
                    </a:lnTo>
                    <a:lnTo>
                      <a:pt x="602" y="19"/>
                    </a:lnTo>
                    <a:lnTo>
                      <a:pt x="620" y="22"/>
                    </a:lnTo>
                    <a:lnTo>
                      <a:pt x="639" y="26"/>
                    </a:lnTo>
                    <a:lnTo>
                      <a:pt x="657" y="30"/>
                    </a:lnTo>
                    <a:lnTo>
                      <a:pt x="676" y="37"/>
                    </a:lnTo>
                    <a:lnTo>
                      <a:pt x="712" y="49"/>
                    </a:lnTo>
                    <a:lnTo>
                      <a:pt x="748" y="63"/>
                    </a:lnTo>
                    <a:lnTo>
                      <a:pt x="748" y="63"/>
                    </a:lnTo>
                    <a:close/>
                  </a:path>
                </a:pathLst>
              </a:custGeom>
              <a:solidFill>
                <a:srgbClr val="F99F2B">
                  <a:lumMod val="50000"/>
                </a:srgbClr>
              </a:solidFill>
              <a:ln>
                <a:noFill/>
              </a:ln>
            </p:spPr>
            <p:txBody>
              <a:bodyPr vert="horz" wrap="square" lIns="77153" tIns="38576" rIns="77153" bIns="38576" numCol="1" anchor="t" anchorCtr="0" compatLnSpc="1">
                <a:prstTxWarp prst="textNoShape">
                  <a:avLst/>
                </a:prstTxWarp>
              </a:bodyPr>
              <a:lstStyle/>
              <a:p>
                <a:pPr defTabSz="771571">
                  <a:defRPr/>
                </a:pPr>
                <a:endParaRPr lang="en-US" sz="1519" kern="0" dirty="0">
                  <a:solidFill>
                    <a:srgbClr val="000000"/>
                  </a:solidFill>
                  <a:latin typeface="Arial" panose="020B0604020202020204" pitchFamily="34" charset="0"/>
                  <a:cs typeface="Arial" panose="020B0604020202020204" pitchFamily="34" charset="0"/>
                </a:endParaRPr>
              </a:p>
            </p:txBody>
          </p:sp>
        </p:grpSp>
      </p:grpSp>
      <p:sp>
        <p:nvSpPr>
          <p:cNvPr id="3" name="Title 2">
            <a:extLst>
              <a:ext uri="{FF2B5EF4-FFF2-40B4-BE49-F238E27FC236}">
                <a16:creationId xmlns:a16="http://schemas.microsoft.com/office/drawing/2014/main" id="{3A25F022-A107-C0BC-D8C6-1FA83125BEBA}"/>
              </a:ext>
            </a:extLst>
          </p:cNvPr>
          <p:cNvSpPr>
            <a:spLocks noGrp="1"/>
          </p:cNvSpPr>
          <p:nvPr>
            <p:ph type="title"/>
          </p:nvPr>
        </p:nvSpPr>
        <p:spPr>
          <a:xfrm>
            <a:off x="609600" y="199505"/>
            <a:ext cx="10744200" cy="1185577"/>
          </a:xfrm>
        </p:spPr>
        <p:txBody>
          <a:bodyPr/>
          <a:lstStyle/>
          <a:p>
            <a:r>
              <a:rPr lang="en-US" dirty="0"/>
              <a:t>Comorbidities Impact Treatment Choice</a:t>
            </a:r>
            <a:r>
              <a:rPr lang="en-US" baseline="30000" dirty="0"/>
              <a:t>1-3</a:t>
            </a:r>
          </a:p>
        </p:txBody>
      </p:sp>
      <p:sp>
        <p:nvSpPr>
          <p:cNvPr id="131" name="Content Placeholder 130">
            <a:extLst>
              <a:ext uri="{FF2B5EF4-FFF2-40B4-BE49-F238E27FC236}">
                <a16:creationId xmlns:a16="http://schemas.microsoft.com/office/drawing/2014/main" id="{337E2E5F-5702-42C2-B888-C3F447D7C0BE}"/>
              </a:ext>
            </a:extLst>
          </p:cNvPr>
          <p:cNvSpPr>
            <a:spLocks noGrp="1"/>
          </p:cNvSpPr>
          <p:nvPr>
            <p:ph idx="1"/>
          </p:nvPr>
        </p:nvSpPr>
        <p:spPr>
          <a:xfrm>
            <a:off x="1107373" y="1512748"/>
            <a:ext cx="3512250" cy="2755607"/>
          </a:xfrm>
        </p:spPr>
        <p:txBody>
          <a:bodyPr>
            <a:normAutofit lnSpcReduction="10000"/>
          </a:bodyPr>
          <a:lstStyle/>
          <a:p>
            <a:r>
              <a:rPr lang="en-US" b="1" dirty="0"/>
              <a:t>Cardiovascular</a:t>
            </a:r>
          </a:p>
          <a:p>
            <a:pPr marL="457200" lvl="1" indent="0">
              <a:buNone/>
            </a:pPr>
            <a:r>
              <a:rPr lang="en-US" dirty="0"/>
              <a:t>Stroke </a:t>
            </a:r>
          </a:p>
          <a:p>
            <a:pPr marL="457200" lvl="1" indent="0">
              <a:buNone/>
            </a:pPr>
            <a:r>
              <a:rPr lang="en-US" dirty="0"/>
              <a:t>Angina/MI</a:t>
            </a:r>
          </a:p>
          <a:p>
            <a:pPr marL="457200" lvl="1" indent="0">
              <a:buNone/>
            </a:pPr>
            <a:r>
              <a:rPr lang="en-US" dirty="0"/>
              <a:t>Raynaud disease</a:t>
            </a:r>
          </a:p>
          <a:p>
            <a:pPr marL="457200" lvl="1" indent="0">
              <a:buNone/>
            </a:pPr>
            <a:r>
              <a:rPr lang="en-US" dirty="0"/>
              <a:t>Hypertension</a:t>
            </a:r>
          </a:p>
          <a:p>
            <a:pPr marL="457200" lvl="1" indent="0">
              <a:buNone/>
            </a:pPr>
            <a:r>
              <a:rPr lang="en-US" dirty="0"/>
              <a:t>Mitral valve prolapse </a:t>
            </a:r>
          </a:p>
          <a:p>
            <a:pPr marL="457200" lvl="1" indent="0">
              <a:buNone/>
            </a:pPr>
            <a:r>
              <a:rPr lang="en-US" dirty="0"/>
              <a:t>Patent foramen </a:t>
            </a:r>
            <a:r>
              <a:rPr lang="en-US" dirty="0" err="1"/>
              <a:t>ovale</a:t>
            </a:r>
            <a:r>
              <a:rPr lang="en-US" dirty="0"/>
              <a:t> (migraine with aura)</a:t>
            </a:r>
          </a:p>
        </p:txBody>
      </p:sp>
      <p:sp>
        <p:nvSpPr>
          <p:cNvPr id="137" name="Content Placeholder 130">
            <a:extLst>
              <a:ext uri="{FF2B5EF4-FFF2-40B4-BE49-F238E27FC236}">
                <a16:creationId xmlns:a16="http://schemas.microsoft.com/office/drawing/2014/main" id="{F34D43DF-2DA0-BD74-AAFC-2428AEAC627D}"/>
              </a:ext>
            </a:extLst>
          </p:cNvPr>
          <p:cNvSpPr txBox="1">
            <a:spLocks/>
          </p:cNvSpPr>
          <p:nvPr/>
        </p:nvSpPr>
        <p:spPr>
          <a:xfrm>
            <a:off x="7957783" y="1313804"/>
            <a:ext cx="3453114" cy="246404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41861"/>
              </a:buClr>
              <a:defRPr/>
            </a:pPr>
            <a:r>
              <a:rPr lang="en-US" sz="2800" b="1" dirty="0"/>
              <a:t>Neurologic</a:t>
            </a:r>
            <a:r>
              <a:rPr lang="en-US" sz="2800" dirty="0"/>
              <a:t> </a:t>
            </a:r>
          </a:p>
          <a:p>
            <a:pPr marL="436688" lvl="1" indent="0">
              <a:buClr>
                <a:srgbClr val="141861"/>
              </a:buClr>
              <a:buNone/>
              <a:defRPr/>
            </a:pPr>
            <a:r>
              <a:rPr lang="en-US" sz="2400" dirty="0"/>
              <a:t>Epilepsy </a:t>
            </a:r>
          </a:p>
          <a:p>
            <a:pPr marL="436688" lvl="1" indent="0">
              <a:buClr>
                <a:srgbClr val="141861"/>
              </a:buClr>
              <a:buNone/>
              <a:defRPr/>
            </a:pPr>
            <a:r>
              <a:rPr lang="en-US" sz="2400" dirty="0"/>
              <a:t>Bell’s palsy? </a:t>
            </a:r>
          </a:p>
          <a:p>
            <a:pPr marL="436688" lvl="1" indent="0">
              <a:buClr>
                <a:srgbClr val="141861"/>
              </a:buClr>
              <a:buNone/>
              <a:defRPr/>
            </a:pPr>
            <a:r>
              <a:rPr lang="en-US" sz="2400" dirty="0"/>
              <a:t>Essential tremor</a:t>
            </a:r>
          </a:p>
          <a:p>
            <a:pPr marL="436688" lvl="1" indent="0">
              <a:buClr>
                <a:srgbClr val="141861"/>
              </a:buClr>
              <a:buNone/>
              <a:defRPr/>
            </a:pPr>
            <a:r>
              <a:rPr lang="en-US" sz="2400" dirty="0"/>
              <a:t>Fibromyalgia </a:t>
            </a:r>
          </a:p>
          <a:p>
            <a:pPr marL="436688" lvl="1" indent="0">
              <a:buClr>
                <a:srgbClr val="141861"/>
              </a:buClr>
              <a:buNone/>
              <a:defRPr/>
            </a:pPr>
            <a:r>
              <a:rPr lang="en-US" sz="2400" dirty="0"/>
              <a:t>Positional vertigo </a:t>
            </a:r>
          </a:p>
          <a:p>
            <a:pPr marL="436688" lvl="1" indent="0">
              <a:buClr>
                <a:srgbClr val="141861"/>
              </a:buClr>
              <a:buNone/>
              <a:defRPr/>
            </a:pPr>
            <a:r>
              <a:rPr lang="en-US" sz="2400" dirty="0"/>
              <a:t>Restless legs syndrome </a:t>
            </a:r>
          </a:p>
        </p:txBody>
      </p:sp>
      <p:sp>
        <p:nvSpPr>
          <p:cNvPr id="142" name="TextBox 141">
            <a:extLst>
              <a:ext uri="{FF2B5EF4-FFF2-40B4-BE49-F238E27FC236}">
                <a16:creationId xmlns:a16="http://schemas.microsoft.com/office/drawing/2014/main" id="{29F82F46-D12F-3EFB-4E6A-95BDE6892D1E}"/>
              </a:ext>
            </a:extLst>
          </p:cNvPr>
          <p:cNvSpPr txBox="1"/>
          <p:nvPr/>
        </p:nvSpPr>
        <p:spPr>
          <a:xfrm>
            <a:off x="1137932" y="4334134"/>
            <a:ext cx="3435340" cy="1692771"/>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chemeClr val="tx1">
                    <a:lumMod val="75000"/>
                  </a:schemeClr>
                </a:solidFill>
              </a:rPr>
              <a:t>Psychiatric</a:t>
            </a:r>
          </a:p>
          <a:p>
            <a:pPr marL="457200" lvl="1" indent="0">
              <a:buNone/>
            </a:pPr>
            <a:r>
              <a:rPr lang="en-US" sz="2000" dirty="0">
                <a:solidFill>
                  <a:schemeClr val="tx1">
                    <a:lumMod val="75000"/>
                  </a:schemeClr>
                </a:solidFill>
              </a:rPr>
              <a:t>Bipolar disorder </a:t>
            </a:r>
          </a:p>
          <a:p>
            <a:pPr marL="457200" lvl="1" indent="0">
              <a:buNone/>
            </a:pPr>
            <a:r>
              <a:rPr lang="en-US" sz="2000" dirty="0">
                <a:solidFill>
                  <a:schemeClr val="tx1">
                    <a:lumMod val="75000"/>
                  </a:schemeClr>
                </a:solidFill>
              </a:rPr>
              <a:t>Depression </a:t>
            </a:r>
          </a:p>
          <a:p>
            <a:pPr marL="457200" lvl="1" indent="0">
              <a:buNone/>
            </a:pPr>
            <a:r>
              <a:rPr lang="en-US" sz="2000" dirty="0">
                <a:solidFill>
                  <a:schemeClr val="tx1">
                    <a:lumMod val="75000"/>
                  </a:schemeClr>
                </a:solidFill>
              </a:rPr>
              <a:t>Generalized anxiety disorder Panic disorder</a:t>
            </a:r>
          </a:p>
        </p:txBody>
      </p:sp>
      <p:sp>
        <p:nvSpPr>
          <p:cNvPr id="144" name="TextBox 143">
            <a:extLst>
              <a:ext uri="{FF2B5EF4-FFF2-40B4-BE49-F238E27FC236}">
                <a16:creationId xmlns:a16="http://schemas.microsoft.com/office/drawing/2014/main" id="{009D7779-6D92-44EF-7B9C-44EAC5D0DBBF}"/>
              </a:ext>
            </a:extLst>
          </p:cNvPr>
          <p:cNvSpPr txBox="1"/>
          <p:nvPr/>
        </p:nvSpPr>
        <p:spPr>
          <a:xfrm>
            <a:off x="7957783" y="3886739"/>
            <a:ext cx="3387349" cy="1077218"/>
          </a:xfrm>
          <a:prstGeom prst="rect">
            <a:avLst/>
          </a:prstGeom>
          <a:noFill/>
        </p:spPr>
        <p:txBody>
          <a:bodyPr wrap="square">
            <a:spAutoFit/>
          </a:bodyPr>
          <a:lstStyle/>
          <a:p>
            <a:pPr marL="342900" indent="-342900">
              <a:buClr>
                <a:srgbClr val="141861"/>
              </a:buClr>
              <a:buFont typeface="Arial" panose="020B0604020202020204" pitchFamily="34" charset="0"/>
              <a:buChar char="•"/>
              <a:defRPr/>
            </a:pPr>
            <a:r>
              <a:rPr lang="en-US" sz="2400" b="1" dirty="0">
                <a:solidFill>
                  <a:schemeClr val="tx1">
                    <a:lumMod val="75000"/>
                  </a:schemeClr>
                </a:solidFill>
              </a:rPr>
              <a:t>Gastrointestinal</a:t>
            </a:r>
            <a:r>
              <a:rPr lang="en-US" sz="2400" dirty="0">
                <a:solidFill>
                  <a:schemeClr val="tx1">
                    <a:lumMod val="75000"/>
                  </a:schemeClr>
                </a:solidFill>
              </a:rPr>
              <a:t> </a:t>
            </a:r>
          </a:p>
          <a:p>
            <a:pPr marL="436688" lvl="1" indent="0">
              <a:buClr>
                <a:srgbClr val="141861"/>
              </a:buClr>
              <a:buNone/>
              <a:defRPr/>
            </a:pPr>
            <a:r>
              <a:rPr lang="en-US" sz="2000" dirty="0">
                <a:solidFill>
                  <a:schemeClr val="tx1">
                    <a:lumMod val="75000"/>
                  </a:schemeClr>
                </a:solidFill>
              </a:rPr>
              <a:t>Irritable bowel syndrome </a:t>
            </a:r>
          </a:p>
          <a:p>
            <a:pPr marL="436688" lvl="1" indent="0">
              <a:buClr>
                <a:srgbClr val="141861"/>
              </a:buClr>
              <a:buNone/>
              <a:defRPr/>
            </a:pPr>
            <a:r>
              <a:rPr lang="en-US" sz="2000" dirty="0">
                <a:solidFill>
                  <a:schemeClr val="tx1">
                    <a:lumMod val="75000"/>
                  </a:schemeClr>
                </a:solidFill>
              </a:rPr>
              <a:t>Peptic ulcer disease? </a:t>
            </a:r>
          </a:p>
        </p:txBody>
      </p:sp>
      <p:sp>
        <p:nvSpPr>
          <p:cNvPr id="146" name="TextBox 145">
            <a:extLst>
              <a:ext uri="{FF2B5EF4-FFF2-40B4-BE49-F238E27FC236}">
                <a16:creationId xmlns:a16="http://schemas.microsoft.com/office/drawing/2014/main" id="{3382CFF0-FDDF-9707-135B-A25A71003CED}"/>
              </a:ext>
            </a:extLst>
          </p:cNvPr>
          <p:cNvSpPr txBox="1"/>
          <p:nvPr/>
        </p:nvSpPr>
        <p:spPr>
          <a:xfrm>
            <a:off x="7957783" y="4971355"/>
            <a:ext cx="2427538" cy="1384995"/>
          </a:xfrm>
          <a:prstGeom prst="rect">
            <a:avLst/>
          </a:prstGeom>
          <a:noFill/>
        </p:spPr>
        <p:txBody>
          <a:bodyPr wrap="square">
            <a:spAutoFit/>
          </a:bodyPr>
          <a:lstStyle/>
          <a:p>
            <a:pPr marL="342900" indent="-342900">
              <a:buClr>
                <a:srgbClr val="141861"/>
              </a:buClr>
              <a:buFont typeface="Arial" panose="020B0604020202020204" pitchFamily="34" charset="0"/>
              <a:buChar char="•"/>
              <a:defRPr/>
            </a:pPr>
            <a:r>
              <a:rPr lang="en-US" sz="2400" b="1" dirty="0">
                <a:solidFill>
                  <a:schemeClr val="tx1">
                    <a:lumMod val="75000"/>
                  </a:schemeClr>
                </a:solidFill>
              </a:rPr>
              <a:t>Other</a:t>
            </a:r>
            <a:r>
              <a:rPr lang="en-US" sz="2400" dirty="0">
                <a:solidFill>
                  <a:schemeClr val="tx1">
                    <a:lumMod val="75000"/>
                  </a:schemeClr>
                </a:solidFill>
              </a:rPr>
              <a:t> </a:t>
            </a:r>
          </a:p>
          <a:p>
            <a:pPr marL="436688" lvl="1" indent="0">
              <a:buClr>
                <a:srgbClr val="141861"/>
              </a:buClr>
              <a:buNone/>
              <a:defRPr/>
            </a:pPr>
            <a:r>
              <a:rPr lang="en-US" sz="2000" dirty="0">
                <a:solidFill>
                  <a:schemeClr val="tx1">
                    <a:lumMod val="75000"/>
                  </a:schemeClr>
                </a:solidFill>
              </a:rPr>
              <a:t>Allergies</a:t>
            </a:r>
          </a:p>
          <a:p>
            <a:pPr marL="436688" lvl="1" indent="0">
              <a:buClr>
                <a:srgbClr val="141861"/>
              </a:buClr>
              <a:buNone/>
              <a:defRPr/>
            </a:pPr>
            <a:r>
              <a:rPr lang="en-US" sz="2000" dirty="0">
                <a:solidFill>
                  <a:schemeClr val="tx1">
                    <a:lumMod val="75000"/>
                  </a:schemeClr>
                </a:solidFill>
              </a:rPr>
              <a:t>Asthma</a:t>
            </a:r>
          </a:p>
          <a:p>
            <a:pPr marL="436688" lvl="1" indent="0">
              <a:buClr>
                <a:srgbClr val="141861"/>
              </a:buClr>
              <a:buNone/>
              <a:defRPr/>
            </a:pPr>
            <a:r>
              <a:rPr lang="en-US" sz="2000" dirty="0">
                <a:solidFill>
                  <a:schemeClr val="tx1">
                    <a:lumMod val="75000"/>
                  </a:schemeClr>
                </a:solidFill>
              </a:rPr>
              <a:t>Obesity?</a:t>
            </a:r>
          </a:p>
        </p:txBody>
      </p:sp>
      <p:sp>
        <p:nvSpPr>
          <p:cNvPr id="147" name="Footer Placeholder 3">
            <a:extLst>
              <a:ext uri="{FF2B5EF4-FFF2-40B4-BE49-F238E27FC236}">
                <a16:creationId xmlns:a16="http://schemas.microsoft.com/office/drawing/2014/main" id="{953EFFDD-B4FA-3D96-E018-1175B2E8E91D}"/>
              </a:ext>
            </a:extLst>
          </p:cNvPr>
          <p:cNvSpPr>
            <a:spLocks noGrp="1"/>
          </p:cNvSpPr>
          <p:nvPr>
            <p:ph type="ftr" sz="quarter" idx="3"/>
          </p:nvPr>
        </p:nvSpPr>
        <p:spPr>
          <a:xfrm>
            <a:off x="609600" y="6356350"/>
            <a:ext cx="10744199" cy="442131"/>
          </a:xfrm>
        </p:spPr>
        <p:txBody>
          <a:bodyPr/>
          <a:lstStyle/>
          <a:p>
            <a:r>
              <a:rPr lang="en-US" dirty="0"/>
              <a:t>MI, myocardial infarction. </a:t>
            </a:r>
          </a:p>
          <a:p>
            <a:r>
              <a:rPr lang="en-US" dirty="0"/>
              <a:t>
1. Silberstein SD. Continuum (</a:t>
            </a:r>
            <a:r>
              <a:rPr lang="en-US" dirty="0" err="1"/>
              <a:t>Minneap</a:t>
            </a:r>
            <a:r>
              <a:rPr lang="en-US" dirty="0"/>
              <a:t> </a:t>
            </a:r>
            <a:r>
              <a:rPr lang="en-US" dirty="0" err="1"/>
              <a:t>Minn</a:t>
            </a:r>
            <a:r>
              <a:rPr lang="en-US" dirty="0"/>
              <a:t>). 2015;21(4 Headache):973-89; 2. Lau CI, et al. </a:t>
            </a:r>
            <a:r>
              <a:rPr lang="en-US" i="1" dirty="0" err="1"/>
              <a:t>PLoS</a:t>
            </a:r>
            <a:r>
              <a:rPr lang="en-US" i="1" dirty="0"/>
              <a:t> One</a:t>
            </a:r>
            <a:r>
              <a:rPr lang="en-US" dirty="0"/>
              <a:t>. 2017;12(3):e0173586; 3. Wang SJ, et al. </a:t>
            </a:r>
            <a:r>
              <a:rPr lang="en-US" i="1" dirty="0"/>
              <a:t>Front Neurol</a:t>
            </a:r>
            <a:r>
              <a:rPr lang="en-US" dirty="0"/>
              <a:t>. 2010;1(16):1-9.</a:t>
            </a:r>
          </a:p>
        </p:txBody>
      </p:sp>
    </p:spTree>
    <p:extLst>
      <p:ext uri="{BB962C8B-B14F-4D97-AF65-F5344CB8AC3E}">
        <p14:creationId xmlns:p14="http://schemas.microsoft.com/office/powerpoint/2010/main" val="38875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09600" y="199505"/>
            <a:ext cx="10744200" cy="1185577"/>
          </a:xfrm>
        </p:spPr>
        <p:txBody>
          <a:bodyPr>
            <a:normAutofit/>
          </a:bodyPr>
          <a:lstStyle/>
          <a:p>
            <a:r>
              <a:rPr lang="en-US" altLang="en-US" dirty="0"/>
              <a:t>Coexisting Conditions: Recommended Approach</a:t>
            </a:r>
          </a:p>
        </p:txBody>
      </p:sp>
      <p:sp>
        <p:nvSpPr>
          <p:cNvPr id="126979" name="Rectangle 3"/>
          <p:cNvSpPr>
            <a:spLocks noGrp="1" noChangeArrowheads="1"/>
          </p:cNvSpPr>
          <p:nvPr>
            <p:ph idx="1"/>
          </p:nvPr>
        </p:nvSpPr>
        <p:spPr>
          <a:xfrm>
            <a:off x="609600" y="1477906"/>
            <a:ext cx="10744200" cy="4722477"/>
          </a:xfrm>
        </p:spPr>
        <p:txBody>
          <a:bodyPr>
            <a:normAutofit lnSpcReduction="10000"/>
          </a:bodyPr>
          <a:lstStyle/>
          <a:p>
            <a:r>
              <a:rPr lang="en-US" altLang="en-US" sz="3200" dirty="0"/>
              <a:t>Select best drug to treat each disorder</a:t>
            </a:r>
          </a:p>
          <a:p>
            <a:pPr lvl="1"/>
            <a:r>
              <a:rPr lang="en-US" altLang="en-US" sz="2800" dirty="0"/>
              <a:t>Try to pick one drug if it is a first line option for multiple disorders</a:t>
            </a:r>
          </a:p>
          <a:p>
            <a:r>
              <a:rPr lang="en-US" altLang="en-US" sz="3200" dirty="0"/>
              <a:t>Do not treat migraine with drug contraindicated for another condition</a:t>
            </a:r>
          </a:p>
          <a:p>
            <a:r>
              <a:rPr lang="en-US" altLang="en-US" sz="3200" dirty="0"/>
              <a:t>Do not use drug for other condition that exacerbates migraine </a:t>
            </a:r>
          </a:p>
          <a:p>
            <a:r>
              <a:rPr lang="en-US" altLang="en-US" sz="3200" dirty="0"/>
              <a:t>Beware of drug interactions</a:t>
            </a:r>
          </a:p>
          <a:p>
            <a:r>
              <a:rPr lang="en-US" altLang="en-US" sz="3200" dirty="0"/>
              <a:t>Pay attention to women of child-bearing potential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Chronic Migraine Prevention: Novel Treatment Strategies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Inform clinicians on the overuse of OTC and other prescription medication by their patients experiencing migraines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clinicians with up-to-date, evidence-based guidelines on the use of current prophylactic therapies used to manage chronic migraines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Improve clinician's ability to differentiate between the new and emerging preventative, chronic migraine therapies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TIME-MagazineCover"/>
          <p:cNvPicPr>
            <a:picLocks noChangeAspect="1" noChangeArrowheads="1"/>
          </p:cNvPicPr>
          <p:nvPr/>
        </p:nvPicPr>
        <p:blipFill>
          <a:blip r:embed="rId3" cstate="screen">
            <a:lum bright="-6000" contrast="6000"/>
            <a:extLst>
              <a:ext uri="{28A0092B-C50C-407E-A947-70E740481C1C}">
                <a14:useLocalDpi xmlns:a14="http://schemas.microsoft.com/office/drawing/2010/main"/>
              </a:ext>
            </a:extLst>
          </a:blip>
          <a:srcRect/>
          <a:stretch>
            <a:fillRect/>
          </a:stretch>
        </p:blipFill>
        <p:spPr bwMode="auto">
          <a:xfrm>
            <a:off x="3581400" y="95756"/>
            <a:ext cx="5029200" cy="67056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199505"/>
            <a:ext cx="10744200" cy="1185577"/>
          </a:xfrm>
        </p:spPr>
        <p:txBody>
          <a:bodyPr/>
          <a:lstStyle/>
          <a:p>
            <a:r>
              <a:rPr lang="en-US" altLang="en-US" dirty="0"/>
              <a:t>Consider Prevention When</a:t>
            </a:r>
          </a:p>
        </p:txBody>
      </p:sp>
      <p:sp>
        <p:nvSpPr>
          <p:cNvPr id="109571" name="Rectangle 3"/>
          <p:cNvSpPr>
            <a:spLocks noGrp="1" noChangeArrowheads="1"/>
          </p:cNvSpPr>
          <p:nvPr>
            <p:ph idx="1"/>
          </p:nvPr>
        </p:nvSpPr>
        <p:spPr>
          <a:xfrm>
            <a:off x="609600" y="1477906"/>
            <a:ext cx="10744200" cy="4722477"/>
          </a:xfrm>
          <a:effectLst/>
        </p:spPr>
        <p:txBody>
          <a:bodyPr>
            <a:normAutofit lnSpcReduction="10000"/>
          </a:bodyPr>
          <a:lstStyle/>
          <a:p>
            <a:pPr marL="457200" indent="-457200">
              <a:buFont typeface="+mj-lt"/>
              <a:buAutoNum type="arabicPeriod"/>
            </a:pPr>
            <a:r>
              <a:rPr lang="en-US" altLang="en-US" dirty="0"/>
              <a:t>Migraine significantly interferes with patients' daily routine, 	</a:t>
            </a:r>
            <a:br>
              <a:rPr lang="en-US" altLang="en-US" dirty="0"/>
            </a:br>
            <a:r>
              <a:rPr lang="en-US" altLang="en-US" dirty="0"/>
              <a:t>despite acute treatment	</a:t>
            </a:r>
          </a:p>
          <a:p>
            <a:pPr marL="457200" indent="-457200">
              <a:buFont typeface="+mj-lt"/>
              <a:buAutoNum type="arabicPeriod"/>
            </a:pPr>
            <a:r>
              <a:rPr lang="en-US" altLang="en-US" dirty="0"/>
              <a:t>Frequency attacks (&gt;1/week) with risk of Chronic Daily Headache (CDH) or Medication Overuse Headache (MOH)</a:t>
            </a:r>
          </a:p>
          <a:p>
            <a:pPr marL="457200" indent="-457200">
              <a:buFont typeface="+mj-lt"/>
              <a:buAutoNum type="arabicPeriod"/>
            </a:pPr>
            <a:r>
              <a:rPr lang="en-US" altLang="en-US" dirty="0"/>
              <a:t>Acute medications ineffective, contraindicated, troublesome 	</a:t>
            </a:r>
            <a:br>
              <a:rPr lang="en-US" altLang="en-US" dirty="0"/>
            </a:br>
            <a:r>
              <a:rPr lang="en-US" altLang="en-US" dirty="0"/>
              <a:t>Adverse Events (AEs), or overused </a:t>
            </a:r>
          </a:p>
          <a:p>
            <a:pPr marL="457200" indent="-457200">
              <a:buFont typeface="+mj-lt"/>
              <a:buAutoNum type="arabicPeriod"/>
            </a:pPr>
            <a:r>
              <a:rPr lang="en-US" altLang="en-US" dirty="0"/>
              <a:t>Patient preference 	</a:t>
            </a:r>
          </a:p>
          <a:p>
            <a:pPr marL="457200" indent="-457200">
              <a:buFont typeface="+mj-lt"/>
              <a:buAutoNum type="arabicPeriod"/>
            </a:pPr>
            <a:r>
              <a:rPr lang="en-US" altLang="en-US" dirty="0"/>
              <a:t>Special circumstances such as</a:t>
            </a:r>
          </a:p>
          <a:p>
            <a:pPr lvl="1"/>
            <a:r>
              <a:rPr lang="en-US" altLang="en-US" dirty="0"/>
              <a:t>Hemiplegic Migraine		    </a:t>
            </a:r>
          </a:p>
          <a:p>
            <a:pPr lvl="1"/>
            <a:r>
              <a:rPr lang="en-US" altLang="en-US" dirty="0"/>
              <a:t>Basilar Migraine</a:t>
            </a:r>
          </a:p>
          <a:p>
            <a:pPr lvl="1"/>
            <a:r>
              <a:rPr lang="en-US" altLang="en-US" dirty="0"/>
              <a:t>Migraine with Prolonged Aura	    </a:t>
            </a:r>
          </a:p>
          <a:p>
            <a:pPr lvl="1"/>
            <a:r>
              <a:rPr lang="en-US" altLang="en-US" dirty="0" err="1"/>
              <a:t>Migrainous</a:t>
            </a:r>
            <a:r>
              <a:rPr lang="en-US" altLang="en-US" dirty="0"/>
              <a:t> Infarction</a:t>
            </a:r>
          </a:p>
        </p:txBody>
      </p:sp>
      <p:sp>
        <p:nvSpPr>
          <p:cNvPr id="5" name="Footer Placeholder 4">
            <a:extLst>
              <a:ext uri="{FF2B5EF4-FFF2-40B4-BE49-F238E27FC236}">
                <a16:creationId xmlns:a16="http://schemas.microsoft.com/office/drawing/2014/main" id="{7BF7C8AE-085F-130F-8454-F6C360CC5C50}"/>
              </a:ext>
            </a:extLst>
          </p:cNvPr>
          <p:cNvSpPr>
            <a:spLocks noGrp="1"/>
          </p:cNvSpPr>
          <p:nvPr>
            <p:ph type="ftr" sz="quarter" idx="3"/>
          </p:nvPr>
        </p:nvSpPr>
        <p:spPr/>
        <p:txBody>
          <a:bodyPr/>
          <a:lstStyle/>
          <a:p>
            <a:r>
              <a:rPr lang="en-US"/>
              <a:t>AE, adverse event; CHD, chronic daily headache; MOH, medication overuse headache.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8E9821B2-23E3-4C97-8E3F-182906B6DE1B}"/>
              </a:ext>
            </a:extLst>
          </p:cNvPr>
          <p:cNvSpPr>
            <a:spLocks noGrp="1" noChangeArrowheads="1"/>
          </p:cNvSpPr>
          <p:nvPr>
            <p:ph type="title"/>
          </p:nvPr>
        </p:nvSpPr>
        <p:spPr/>
        <p:txBody>
          <a:bodyPr>
            <a:normAutofit fontScale="90000"/>
          </a:bodyPr>
          <a:lstStyle/>
          <a:p>
            <a:r>
              <a:rPr lang="en-US" altLang="en-US" dirty="0"/>
              <a:t>Migraine Prevention Underutilized:</a:t>
            </a:r>
            <a:br>
              <a:rPr lang="en-US" altLang="en-US" dirty="0"/>
            </a:br>
            <a:r>
              <a:rPr lang="en-US" altLang="en-US" dirty="0"/>
              <a:t>The American Migraine Prevalence and Prevention (AMPP) Study </a:t>
            </a:r>
          </a:p>
        </p:txBody>
      </p:sp>
      <p:sp>
        <p:nvSpPr>
          <p:cNvPr id="1537027" name="Oval 3">
            <a:extLst>
              <a:ext uri="{FF2B5EF4-FFF2-40B4-BE49-F238E27FC236}">
                <a16:creationId xmlns:a16="http://schemas.microsoft.com/office/drawing/2014/main" id="{A7F60C9B-D850-426B-9F97-CD1D94467E6F}"/>
              </a:ext>
            </a:extLst>
          </p:cNvPr>
          <p:cNvSpPr>
            <a:spLocks noChangeArrowheads="1"/>
          </p:cNvSpPr>
          <p:nvPr/>
        </p:nvSpPr>
        <p:spPr bwMode="auto">
          <a:xfrm>
            <a:off x="2057400" y="1981200"/>
            <a:ext cx="4210050" cy="3962400"/>
          </a:xfrm>
          <a:prstGeom prst="ellipse">
            <a:avLst/>
          </a:prstGeom>
          <a:gradFill rotWithShape="1">
            <a:gsLst>
              <a:gs pos="0">
                <a:srgbClr val="CCFF99"/>
              </a:gs>
              <a:gs pos="100000">
                <a:srgbClr val="CCFF99">
                  <a:gamma/>
                  <a:shade val="46275"/>
                  <a:invGamma/>
                </a:srgbClr>
              </a:gs>
            </a:gsLst>
            <a:lin ang="5400000" scaled="1"/>
          </a:gradFill>
          <a:ln w="19050">
            <a:solidFill>
              <a:schemeClr val="bg2"/>
            </a:solidFill>
            <a:round/>
            <a:headEnd/>
            <a:tailEnd/>
          </a:ln>
          <a:effectLst/>
        </p:spPr>
        <p:txBody>
          <a:bodyPr wrap="none" anchor="ct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28" name="Oval 4">
            <a:extLst>
              <a:ext uri="{FF2B5EF4-FFF2-40B4-BE49-F238E27FC236}">
                <a16:creationId xmlns:a16="http://schemas.microsoft.com/office/drawing/2014/main" id="{E2A96ED4-6980-4A05-B4F4-5F1657692499}"/>
              </a:ext>
            </a:extLst>
          </p:cNvPr>
          <p:cNvSpPr>
            <a:spLocks noChangeArrowheads="1"/>
          </p:cNvSpPr>
          <p:nvPr/>
        </p:nvSpPr>
        <p:spPr bwMode="auto">
          <a:xfrm>
            <a:off x="3668713" y="2819400"/>
            <a:ext cx="2571750" cy="2362200"/>
          </a:xfrm>
          <a:prstGeom prst="ellipse">
            <a:avLst/>
          </a:prstGeom>
          <a:gradFill rotWithShape="1">
            <a:gsLst>
              <a:gs pos="0">
                <a:srgbClr val="CC0000">
                  <a:gamma/>
                  <a:shade val="46275"/>
                  <a:invGamma/>
                </a:srgbClr>
              </a:gs>
              <a:gs pos="100000">
                <a:srgbClr val="CC0000"/>
              </a:gs>
            </a:gsLst>
            <a:lin ang="18900000" scaled="1"/>
          </a:gradFill>
          <a:ln w="19050">
            <a:noFill/>
            <a:round/>
            <a:headEnd/>
            <a:tailEnd/>
          </a:ln>
          <a:effectLst/>
        </p:spPr>
        <p:txBody>
          <a:bodyPr wrap="none" anchor="ct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29" name="Oval 5">
            <a:extLst>
              <a:ext uri="{FF2B5EF4-FFF2-40B4-BE49-F238E27FC236}">
                <a16:creationId xmlns:a16="http://schemas.microsoft.com/office/drawing/2014/main" id="{C875A023-DAA6-4C9D-816B-A6C667528ECE}"/>
              </a:ext>
            </a:extLst>
          </p:cNvPr>
          <p:cNvSpPr>
            <a:spLocks noChangeArrowheads="1"/>
          </p:cNvSpPr>
          <p:nvPr/>
        </p:nvSpPr>
        <p:spPr bwMode="auto">
          <a:xfrm>
            <a:off x="5153025" y="3581400"/>
            <a:ext cx="1028700" cy="914400"/>
          </a:xfrm>
          <a:prstGeom prst="ellipse">
            <a:avLst/>
          </a:prstGeom>
          <a:solidFill>
            <a:schemeClr val="accent2"/>
          </a:solidFill>
          <a:ln w="12700">
            <a:solidFill>
              <a:schemeClr val="tx1"/>
            </a:solidFill>
            <a:round/>
            <a:headEnd/>
            <a:tailEnd/>
          </a:ln>
          <a:effectLst/>
        </p:spPr>
        <p:txBody>
          <a:bodyPr wrap="none" anchor="ct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30" name="AutoShape 6">
            <a:extLst>
              <a:ext uri="{FF2B5EF4-FFF2-40B4-BE49-F238E27FC236}">
                <a16:creationId xmlns:a16="http://schemas.microsoft.com/office/drawing/2014/main" id="{A81D57C2-AD4A-4878-9BF7-430FADD31E8C}"/>
              </a:ext>
            </a:extLst>
          </p:cNvPr>
          <p:cNvSpPr>
            <a:spLocks noChangeArrowheads="1"/>
          </p:cNvSpPr>
          <p:nvPr/>
        </p:nvSpPr>
        <p:spPr bwMode="auto">
          <a:xfrm>
            <a:off x="6781801" y="1600200"/>
            <a:ext cx="3171825" cy="1219200"/>
          </a:xfrm>
          <a:prstGeom prst="roundRect">
            <a:avLst>
              <a:gd name="adj" fmla="val 16667"/>
            </a:avLst>
          </a:prstGeom>
          <a:solidFill>
            <a:srgbClr val="FFFCE1"/>
          </a:solidFill>
          <a:ln w="19050">
            <a:solidFill>
              <a:schemeClr val="bg2"/>
            </a:solidFill>
            <a:round/>
            <a:headEnd/>
            <a:tailEnd/>
          </a:ln>
        </p:spPr>
        <p:txBody>
          <a:bodyPr lIns="0" r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85000"/>
              </a:lnSpc>
              <a:spcBef>
                <a:spcPct val="0"/>
              </a:spcBef>
              <a:spcAft>
                <a:spcPct val="0"/>
              </a:spcAft>
              <a:buNone/>
              <a:defRPr/>
            </a:pPr>
            <a:r>
              <a:rPr lang="en-US" altLang="en-US" sz="2400" b="1">
                <a:solidFill>
                  <a:srgbClr val="000000"/>
                </a:solidFill>
                <a:latin typeface="Arial" panose="020B0604020202020204" pitchFamily="34" charset="0"/>
                <a:cs typeface="Arial" panose="020B0604020202020204" pitchFamily="34" charset="0"/>
              </a:rPr>
              <a:t>40%</a:t>
            </a:r>
            <a:r>
              <a:rPr lang="en-US" altLang="en-US" sz="1800" b="1">
                <a:solidFill>
                  <a:srgbClr val="000000"/>
                </a:solidFill>
                <a:latin typeface="Arial" panose="020B0604020202020204" pitchFamily="34" charset="0"/>
                <a:cs typeface="Arial" panose="020B0604020202020204" pitchFamily="34" charset="0"/>
              </a:rPr>
              <a:t> of migraine sufferers may be eligible for prevention</a:t>
            </a:r>
            <a:endParaRPr lang="en-US" altLang="en-US" sz="1800" b="1" baseline="30000">
              <a:solidFill>
                <a:srgbClr val="000000"/>
              </a:solidFill>
              <a:latin typeface="Arial" panose="020B0604020202020204" pitchFamily="34" charset="0"/>
              <a:cs typeface="Arial" panose="020B0604020202020204" pitchFamily="34" charset="0"/>
            </a:endParaRPr>
          </a:p>
        </p:txBody>
      </p:sp>
      <p:sp>
        <p:nvSpPr>
          <p:cNvPr id="1537031" name="AutoShape 7">
            <a:extLst>
              <a:ext uri="{FF2B5EF4-FFF2-40B4-BE49-F238E27FC236}">
                <a16:creationId xmlns:a16="http://schemas.microsoft.com/office/drawing/2014/main" id="{539A5598-F397-43F5-8696-FA93936C4D7C}"/>
              </a:ext>
            </a:extLst>
          </p:cNvPr>
          <p:cNvSpPr>
            <a:spLocks noChangeArrowheads="1"/>
          </p:cNvSpPr>
          <p:nvPr/>
        </p:nvSpPr>
        <p:spPr bwMode="auto">
          <a:xfrm>
            <a:off x="6781801" y="3505200"/>
            <a:ext cx="3171825" cy="1219200"/>
          </a:xfrm>
          <a:prstGeom prst="roundRect">
            <a:avLst>
              <a:gd name="adj" fmla="val 16667"/>
            </a:avLst>
          </a:prstGeom>
          <a:solidFill>
            <a:srgbClr val="FFFCE1"/>
          </a:solidFill>
          <a:ln w="19050">
            <a:solidFill>
              <a:schemeClr val="bg2"/>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80000"/>
              </a:lnSpc>
              <a:spcBef>
                <a:spcPct val="0"/>
              </a:spcBef>
              <a:spcAft>
                <a:spcPct val="0"/>
              </a:spcAft>
              <a:buNone/>
              <a:defRPr/>
            </a:pPr>
            <a:r>
              <a:rPr lang="en-US" altLang="en-US" sz="2400" b="1">
                <a:solidFill>
                  <a:srgbClr val="000000"/>
                </a:solidFill>
                <a:latin typeface="Arial" panose="020B0604020202020204" pitchFamily="34" charset="0"/>
                <a:cs typeface="Arial" panose="020B0604020202020204" pitchFamily="34" charset="0"/>
              </a:rPr>
              <a:t>13%</a:t>
            </a:r>
            <a:r>
              <a:rPr lang="en-US" altLang="en-US" sz="1800" b="1">
                <a:solidFill>
                  <a:srgbClr val="000000"/>
                </a:solidFill>
                <a:latin typeface="Arial" panose="020B0604020202020204" pitchFamily="34" charset="0"/>
                <a:cs typeface="Arial" panose="020B0604020202020204" pitchFamily="34" charset="0"/>
              </a:rPr>
              <a:t> of all migraine sufferers currently receive prevention</a:t>
            </a:r>
            <a:endParaRPr lang="en-US" altLang="en-US" sz="1800" b="1" baseline="30000">
              <a:solidFill>
                <a:srgbClr val="000000"/>
              </a:solidFill>
              <a:latin typeface="Arial" panose="020B0604020202020204" pitchFamily="34" charset="0"/>
              <a:cs typeface="Arial" panose="020B0604020202020204" pitchFamily="34" charset="0"/>
            </a:endParaRPr>
          </a:p>
        </p:txBody>
      </p:sp>
      <p:grpSp>
        <p:nvGrpSpPr>
          <p:cNvPr id="2" name="Group 8">
            <a:extLst>
              <a:ext uri="{FF2B5EF4-FFF2-40B4-BE49-F238E27FC236}">
                <a16:creationId xmlns:a16="http://schemas.microsoft.com/office/drawing/2014/main" id="{72466252-2CBC-4956-B278-B42C57D870D9}"/>
              </a:ext>
            </a:extLst>
          </p:cNvPr>
          <p:cNvGrpSpPr>
            <a:grpSpLocks/>
          </p:cNvGrpSpPr>
          <p:nvPr/>
        </p:nvGrpSpPr>
        <p:grpSpPr bwMode="auto">
          <a:xfrm>
            <a:off x="4981576" y="2173288"/>
            <a:ext cx="1800225" cy="1103312"/>
            <a:chOff x="2256" y="1513"/>
            <a:chExt cx="1008" cy="695"/>
          </a:xfrm>
        </p:grpSpPr>
        <p:sp>
          <p:nvSpPr>
            <p:cNvPr id="1537033" name="Line 9">
              <a:extLst>
                <a:ext uri="{FF2B5EF4-FFF2-40B4-BE49-F238E27FC236}">
                  <a16:creationId xmlns:a16="http://schemas.microsoft.com/office/drawing/2014/main" id="{C492814B-6CBB-4AEF-8B69-BFBC234C7F5D}"/>
                </a:ext>
              </a:extLst>
            </p:cNvPr>
            <p:cNvSpPr>
              <a:spLocks noChangeShapeType="1"/>
            </p:cNvSpPr>
            <p:nvPr/>
          </p:nvSpPr>
          <p:spPr bwMode="auto">
            <a:xfrm flipV="1">
              <a:off x="2304" y="1513"/>
              <a:ext cx="0" cy="672"/>
            </a:xfrm>
            <a:prstGeom prst="line">
              <a:avLst/>
            </a:prstGeom>
            <a:noFill/>
            <a:ln w="19050">
              <a:solidFill>
                <a:srgbClr val="CC0000"/>
              </a:solidFill>
              <a:round/>
              <a:headEnd/>
              <a:tailEnd/>
            </a:ln>
            <a:effectLst>
              <a:outerShdw dist="17961" dir="2700000" algn="ctr" rotWithShape="0">
                <a:schemeClr val="bg2"/>
              </a:outerShdw>
            </a:effectLst>
          </p:spPr>
          <p:txBody>
            <a:bodyP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34" name="Line 10">
              <a:extLst>
                <a:ext uri="{FF2B5EF4-FFF2-40B4-BE49-F238E27FC236}">
                  <a16:creationId xmlns:a16="http://schemas.microsoft.com/office/drawing/2014/main" id="{0285163B-E58D-41D5-8130-59E45CF37D5C}"/>
                </a:ext>
              </a:extLst>
            </p:cNvPr>
            <p:cNvSpPr>
              <a:spLocks noChangeShapeType="1"/>
            </p:cNvSpPr>
            <p:nvPr/>
          </p:nvSpPr>
          <p:spPr bwMode="auto">
            <a:xfrm>
              <a:off x="2304" y="1513"/>
              <a:ext cx="960" cy="0"/>
            </a:xfrm>
            <a:prstGeom prst="line">
              <a:avLst/>
            </a:prstGeom>
            <a:noFill/>
            <a:ln w="19050">
              <a:solidFill>
                <a:srgbClr val="CC0000"/>
              </a:solidFill>
              <a:round/>
              <a:headEnd/>
              <a:tailEnd/>
            </a:ln>
            <a:effectLst>
              <a:outerShdw dist="17961" dir="2700000" algn="ctr" rotWithShape="0">
                <a:schemeClr val="bg2"/>
              </a:outerShdw>
            </a:effectLst>
          </p:spPr>
          <p:txBody>
            <a:bodyP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35" name="Oval 11">
              <a:extLst>
                <a:ext uri="{FF2B5EF4-FFF2-40B4-BE49-F238E27FC236}">
                  <a16:creationId xmlns:a16="http://schemas.microsoft.com/office/drawing/2014/main" id="{34A36400-1958-4A2E-8040-5D2BEF41E4A8}"/>
                </a:ext>
              </a:extLst>
            </p:cNvPr>
            <p:cNvSpPr>
              <a:spLocks noChangeArrowheads="1"/>
            </p:cNvSpPr>
            <p:nvPr/>
          </p:nvSpPr>
          <p:spPr bwMode="auto">
            <a:xfrm>
              <a:off x="2256" y="2112"/>
              <a:ext cx="96" cy="96"/>
            </a:xfrm>
            <a:prstGeom prst="ellipse">
              <a:avLst/>
            </a:prstGeom>
            <a:solidFill>
              <a:srgbClr val="3366FF"/>
            </a:solidFill>
            <a:ln w="19050">
              <a:solidFill>
                <a:srgbClr val="CC0000"/>
              </a:solidFill>
              <a:round/>
              <a:headEnd/>
              <a:tailEnd/>
            </a:ln>
            <a:effectLst>
              <a:outerShdw dist="17961" dir="2700000" algn="ctr" rotWithShape="0">
                <a:schemeClr val="bg2"/>
              </a:outerShdw>
            </a:effectLst>
          </p:spPr>
          <p:txBody>
            <a:bodyPr wrap="none" anchor="ct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 name="Group 12">
            <a:extLst>
              <a:ext uri="{FF2B5EF4-FFF2-40B4-BE49-F238E27FC236}">
                <a16:creationId xmlns:a16="http://schemas.microsoft.com/office/drawing/2014/main" id="{50E9BB64-9631-4EBC-908A-063E7957D74C}"/>
              </a:ext>
            </a:extLst>
          </p:cNvPr>
          <p:cNvGrpSpPr>
            <a:grpSpLocks/>
          </p:cNvGrpSpPr>
          <p:nvPr/>
        </p:nvGrpSpPr>
        <p:grpSpPr bwMode="auto">
          <a:xfrm>
            <a:off x="5726113" y="4010025"/>
            <a:ext cx="1028700" cy="152400"/>
            <a:chOff x="2688" y="2670"/>
            <a:chExt cx="576" cy="96"/>
          </a:xfrm>
        </p:grpSpPr>
        <p:sp>
          <p:nvSpPr>
            <p:cNvPr id="1537037" name="Oval 13">
              <a:extLst>
                <a:ext uri="{FF2B5EF4-FFF2-40B4-BE49-F238E27FC236}">
                  <a16:creationId xmlns:a16="http://schemas.microsoft.com/office/drawing/2014/main" id="{8E9706AB-9410-4B2B-8CA0-952B92FB9740}"/>
                </a:ext>
              </a:extLst>
            </p:cNvPr>
            <p:cNvSpPr>
              <a:spLocks noChangeArrowheads="1"/>
            </p:cNvSpPr>
            <p:nvPr/>
          </p:nvSpPr>
          <p:spPr bwMode="auto">
            <a:xfrm>
              <a:off x="2688" y="2670"/>
              <a:ext cx="96" cy="96"/>
            </a:xfrm>
            <a:prstGeom prst="ellipse">
              <a:avLst/>
            </a:prstGeom>
            <a:solidFill>
              <a:srgbClr val="3366FF"/>
            </a:solidFill>
            <a:ln w="19050">
              <a:solidFill>
                <a:srgbClr val="CC0000"/>
              </a:solidFill>
              <a:round/>
              <a:headEnd/>
              <a:tailEnd/>
            </a:ln>
            <a:effectLst>
              <a:outerShdw dist="17961" dir="2700000" algn="ctr" rotWithShape="0">
                <a:schemeClr val="bg2"/>
              </a:outerShdw>
            </a:effectLst>
          </p:spPr>
          <p:txBody>
            <a:bodyPr wrap="none" anchor="ct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7038" name="Line 14">
              <a:extLst>
                <a:ext uri="{FF2B5EF4-FFF2-40B4-BE49-F238E27FC236}">
                  <a16:creationId xmlns:a16="http://schemas.microsoft.com/office/drawing/2014/main" id="{69A22D4D-D161-4B14-A4EC-B4EEAF622236}"/>
                </a:ext>
              </a:extLst>
            </p:cNvPr>
            <p:cNvSpPr>
              <a:spLocks noChangeShapeType="1"/>
            </p:cNvSpPr>
            <p:nvPr/>
          </p:nvSpPr>
          <p:spPr bwMode="auto">
            <a:xfrm>
              <a:off x="2784" y="2715"/>
              <a:ext cx="480" cy="0"/>
            </a:xfrm>
            <a:prstGeom prst="line">
              <a:avLst/>
            </a:prstGeom>
            <a:noFill/>
            <a:ln w="19050">
              <a:solidFill>
                <a:srgbClr val="CC0000"/>
              </a:solidFill>
              <a:round/>
              <a:headEnd/>
              <a:tailEnd/>
            </a:ln>
            <a:effectLst>
              <a:outerShdw dist="17961" dir="2700000" algn="ctr" rotWithShape="0">
                <a:schemeClr val="bg2"/>
              </a:outerShdw>
            </a:effectLst>
          </p:spPr>
          <p:txBody>
            <a:bodyPr/>
            <a:lstStyle/>
            <a:p>
              <a:pPr eaLnBrk="0" fontAlgn="base" hangingPunct="0">
                <a:spcBef>
                  <a:spcPct val="0"/>
                </a:spcBef>
                <a:spcAft>
                  <a:spcPct val="0"/>
                </a:spcAft>
                <a:defRPr/>
              </a:pPr>
              <a:endParaRPr lang="en-US" sz="2200" baseline="-250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537039" name="Text Box 15">
            <a:extLst>
              <a:ext uri="{FF2B5EF4-FFF2-40B4-BE49-F238E27FC236}">
                <a16:creationId xmlns:a16="http://schemas.microsoft.com/office/drawing/2014/main" id="{C853111E-B53F-4F07-8BAE-8762352B7D52}"/>
              </a:ext>
            </a:extLst>
          </p:cNvPr>
          <p:cNvSpPr txBox="1">
            <a:spLocks noChangeArrowheads="1"/>
          </p:cNvSpPr>
          <p:nvPr/>
        </p:nvSpPr>
        <p:spPr bwMode="auto">
          <a:xfrm>
            <a:off x="3789321" y="3860801"/>
            <a:ext cx="128913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80000"/>
              </a:lnSpc>
              <a:spcBef>
                <a:spcPct val="0"/>
              </a:spcBef>
              <a:spcAft>
                <a:spcPct val="0"/>
              </a:spcAft>
              <a:buNone/>
              <a:defRPr/>
            </a:pPr>
            <a:r>
              <a:rPr lang="en-US" altLang="en-US" sz="1600" b="1">
                <a:solidFill>
                  <a:srgbClr val="E3DCCF"/>
                </a:solidFill>
                <a:latin typeface="Arial" panose="020B0604020202020204" pitchFamily="34" charset="0"/>
                <a:cs typeface="Arial" panose="020B0604020202020204" pitchFamily="34" charset="0"/>
              </a:rPr>
              <a:t>Prevention</a:t>
            </a:r>
          </a:p>
          <a:p>
            <a:pPr algn="ctr" fontAlgn="base">
              <a:lnSpc>
                <a:spcPct val="80000"/>
              </a:lnSpc>
              <a:spcBef>
                <a:spcPct val="0"/>
              </a:spcBef>
              <a:spcAft>
                <a:spcPct val="0"/>
              </a:spcAft>
              <a:buNone/>
              <a:defRPr/>
            </a:pPr>
            <a:r>
              <a:rPr lang="en-US" altLang="en-US" sz="1600" b="1">
                <a:solidFill>
                  <a:srgbClr val="E3DCCF"/>
                </a:solidFill>
                <a:latin typeface="Arial" panose="020B0604020202020204" pitchFamily="34" charset="0"/>
                <a:cs typeface="Arial" panose="020B0604020202020204" pitchFamily="34" charset="0"/>
              </a:rPr>
              <a:t>Candidates</a:t>
            </a:r>
          </a:p>
        </p:txBody>
      </p:sp>
      <p:sp>
        <p:nvSpPr>
          <p:cNvPr id="1537040" name="Text Box 16">
            <a:extLst>
              <a:ext uri="{FF2B5EF4-FFF2-40B4-BE49-F238E27FC236}">
                <a16:creationId xmlns:a16="http://schemas.microsoft.com/office/drawing/2014/main" id="{FA5E2E52-41AF-43D2-A0D3-F3EECE40D88F}"/>
              </a:ext>
            </a:extLst>
          </p:cNvPr>
          <p:cNvSpPr txBox="1">
            <a:spLocks noChangeArrowheads="1"/>
          </p:cNvSpPr>
          <p:nvPr/>
        </p:nvSpPr>
        <p:spPr bwMode="auto">
          <a:xfrm>
            <a:off x="2224089" y="3124201"/>
            <a:ext cx="1311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95000"/>
              </a:lnSpc>
              <a:spcBef>
                <a:spcPct val="0"/>
              </a:spcBef>
              <a:spcAft>
                <a:spcPct val="0"/>
              </a:spcAft>
              <a:buNone/>
              <a:defRPr/>
            </a:pPr>
            <a:r>
              <a:rPr lang="en-US" altLang="en-US" sz="2000" b="1">
                <a:solidFill>
                  <a:srgbClr val="000000"/>
                </a:solidFill>
                <a:latin typeface="Arial" panose="020B0604020202020204" pitchFamily="34" charset="0"/>
                <a:cs typeface="Arial" panose="020B0604020202020204" pitchFamily="34" charset="0"/>
              </a:rPr>
              <a:t>Migraine</a:t>
            </a:r>
          </a:p>
          <a:p>
            <a:pPr algn="ctr" fontAlgn="base">
              <a:lnSpc>
                <a:spcPct val="95000"/>
              </a:lnSpc>
              <a:spcBef>
                <a:spcPct val="0"/>
              </a:spcBef>
              <a:spcAft>
                <a:spcPct val="0"/>
              </a:spcAft>
              <a:buNone/>
              <a:defRPr/>
            </a:pPr>
            <a:r>
              <a:rPr lang="en-US" altLang="en-US" sz="2000" b="1">
                <a:solidFill>
                  <a:srgbClr val="000000"/>
                </a:solidFill>
                <a:latin typeface="Arial" panose="020B0604020202020204" pitchFamily="34" charset="0"/>
                <a:cs typeface="Arial" panose="020B0604020202020204" pitchFamily="34" charset="0"/>
              </a:rPr>
              <a:t>Sufferers</a:t>
            </a:r>
          </a:p>
        </p:txBody>
      </p:sp>
      <p:sp>
        <p:nvSpPr>
          <p:cNvPr id="7" name="Footer Placeholder 6">
            <a:extLst>
              <a:ext uri="{FF2B5EF4-FFF2-40B4-BE49-F238E27FC236}">
                <a16:creationId xmlns:a16="http://schemas.microsoft.com/office/drawing/2014/main" id="{4B7D276D-3EA8-3415-ED60-537F24F2DDD9}"/>
              </a:ext>
            </a:extLst>
          </p:cNvPr>
          <p:cNvSpPr>
            <a:spLocks noGrp="1"/>
          </p:cNvSpPr>
          <p:nvPr>
            <p:ph type="ftr" sz="quarter" idx="3"/>
          </p:nvPr>
        </p:nvSpPr>
        <p:spPr/>
        <p:txBody>
          <a:bodyPr/>
          <a:lstStyle/>
          <a:p>
            <a:r>
              <a:rPr lang="en-US" dirty="0"/>
              <a:t>AMPP, American Migraine Prevalence and Prevention.</a:t>
            </a:r>
          </a:p>
          <a:p>
            <a:r>
              <a:rPr lang="en-US" dirty="0"/>
              <a:t>
Lipton RB, et al. </a:t>
            </a:r>
            <a:r>
              <a:rPr lang="en-US" i="1" dirty="0"/>
              <a:t>Neurology</a:t>
            </a:r>
            <a:r>
              <a:rPr lang="en-US" dirty="0"/>
              <a:t>. 2007;68(5):343-9.</a:t>
            </a:r>
          </a:p>
        </p:txBody>
      </p:sp>
    </p:spTree>
    <p:extLst>
      <p:ext uri="{BB962C8B-B14F-4D97-AF65-F5344CB8AC3E}">
        <p14:creationId xmlns:p14="http://schemas.microsoft.com/office/powerpoint/2010/main" val="5150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Migraine Treatment Adherence</a:t>
            </a:r>
          </a:p>
        </p:txBody>
      </p:sp>
      <p:pic>
        <p:nvPicPr>
          <p:cNvPr id="63" name="Picture 62"/>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993154" y="1908157"/>
            <a:ext cx="5102846" cy="3448099"/>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E94F4FAA-AB1A-8697-C00D-1F362C6B6AC3}"/>
              </a:ext>
            </a:extLst>
          </p:cNvPr>
          <p:cNvGrpSpPr/>
          <p:nvPr/>
        </p:nvGrpSpPr>
        <p:grpSpPr>
          <a:xfrm>
            <a:off x="6384817" y="2013359"/>
            <a:ext cx="4584139" cy="3342897"/>
            <a:chOff x="6384817" y="2013359"/>
            <a:chExt cx="4584139" cy="3342897"/>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l="3614" t="1953" r="3296"/>
            <a:stretch/>
          </p:blipFill>
          <p:spPr>
            <a:xfrm>
              <a:off x="6384817" y="2013359"/>
              <a:ext cx="4584139" cy="334289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87CC750-8A47-28AC-CF6D-69AA6DC684C6}"/>
                </a:ext>
              </a:extLst>
            </p:cNvPr>
            <p:cNvSpPr/>
            <p:nvPr/>
          </p:nvSpPr>
          <p:spPr>
            <a:xfrm>
              <a:off x="9706552" y="2305104"/>
              <a:ext cx="147782" cy="147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7">
            <a:extLst>
              <a:ext uri="{FF2B5EF4-FFF2-40B4-BE49-F238E27FC236}">
                <a16:creationId xmlns:a16="http://schemas.microsoft.com/office/drawing/2014/main" id="{6DAE13EF-162D-A0D4-A02B-572944DE5864}"/>
              </a:ext>
            </a:extLst>
          </p:cNvPr>
          <p:cNvSpPr>
            <a:spLocks noGrp="1"/>
          </p:cNvSpPr>
          <p:nvPr>
            <p:ph type="ftr" sz="quarter" idx="3"/>
          </p:nvPr>
        </p:nvSpPr>
        <p:spPr/>
        <p:txBody>
          <a:bodyPr/>
          <a:lstStyle/>
          <a:p>
            <a:r>
              <a:rPr lang="en-US" dirty="0"/>
              <a:t>CM, chronic migraine; EM, episodic </a:t>
            </a:r>
            <a:r>
              <a:rPr lang="en-US" dirty="0" err="1"/>
              <a:t>migrane</a:t>
            </a:r>
            <a:r>
              <a:rPr lang="en-US" dirty="0"/>
              <a:t>. </a:t>
            </a:r>
          </a:p>
          <a:p>
            <a:r>
              <a:rPr lang="en-US" dirty="0"/>
              <a:t>
1. Tepper SJ, et al. </a:t>
            </a:r>
            <a:r>
              <a:rPr lang="en-US" i="1" dirty="0"/>
              <a:t>Headache</a:t>
            </a:r>
            <a:r>
              <a:rPr lang="en-US" dirty="0"/>
              <a:t>. 2004;44(9):856-64; 2. </a:t>
            </a:r>
            <a:r>
              <a:rPr lang="en-US" dirty="0" err="1"/>
              <a:t>Estemalik</a:t>
            </a:r>
            <a:r>
              <a:rPr lang="en-US" dirty="0"/>
              <a:t> E, et al. </a:t>
            </a:r>
            <a:r>
              <a:rPr lang="en-US" i="1" dirty="0" err="1"/>
              <a:t>Neuropsychiatr</a:t>
            </a:r>
            <a:r>
              <a:rPr lang="en-US" dirty="0"/>
              <a:t> Dis Treat. 2013;9:709-20; 3. </a:t>
            </a:r>
            <a:r>
              <a:rPr lang="en-US" dirty="0" err="1"/>
              <a:t>Hepp</a:t>
            </a:r>
            <a:r>
              <a:rPr lang="en-US" dirty="0"/>
              <a:t> Z, et al. </a:t>
            </a:r>
            <a:r>
              <a:rPr lang="en-US" i="1" dirty="0"/>
              <a:t>J </a:t>
            </a:r>
            <a:r>
              <a:rPr lang="en-US" i="1" dirty="0" err="1"/>
              <a:t>Manag</a:t>
            </a:r>
            <a:r>
              <a:rPr lang="en-US" i="1" dirty="0"/>
              <a:t> Care Pharm</a:t>
            </a:r>
            <a:r>
              <a:rPr lang="en-US" dirty="0"/>
              <a:t>. 2014;20:22–33; 4. </a:t>
            </a:r>
            <a:r>
              <a:rPr lang="en-US" dirty="0" err="1"/>
              <a:t>Hepp</a:t>
            </a:r>
            <a:r>
              <a:rPr lang="en-US" dirty="0"/>
              <a:t> Z, et al. </a:t>
            </a:r>
            <a:r>
              <a:rPr lang="en-US" i="1" dirty="0"/>
              <a:t>Cephalalgia</a:t>
            </a:r>
            <a:r>
              <a:rPr lang="en-US" dirty="0"/>
              <a:t>. 2015;35:478–88; 5. </a:t>
            </a:r>
            <a:r>
              <a:rPr lang="en-US" dirty="0" err="1"/>
              <a:t>Hepp</a:t>
            </a:r>
            <a:r>
              <a:rPr lang="en-US" dirty="0"/>
              <a:t> Z, et al. </a:t>
            </a:r>
            <a:r>
              <a:rPr lang="en-US" i="1" dirty="0"/>
              <a:t>Cephalalgia</a:t>
            </a:r>
            <a:r>
              <a:rPr lang="en-US" dirty="0"/>
              <a:t>. 2017;37:470–85; 6. </a:t>
            </a:r>
            <a:r>
              <a:rPr lang="en-US" dirty="0" err="1"/>
              <a:t>Blumenfield</a:t>
            </a:r>
            <a:r>
              <a:rPr lang="en-US" dirty="0"/>
              <a:t>, et al. </a:t>
            </a:r>
            <a:r>
              <a:rPr lang="en-US" i="1" dirty="0"/>
              <a:t>Headache</a:t>
            </a:r>
            <a:r>
              <a:rPr lang="en-US" dirty="0"/>
              <a:t>. 2013;53(4):644-55; 7. </a:t>
            </a:r>
            <a:r>
              <a:rPr lang="en-US" dirty="0" err="1"/>
              <a:t>Luykx</a:t>
            </a:r>
            <a:r>
              <a:rPr lang="en-US" dirty="0"/>
              <a:t>, et al</a:t>
            </a:r>
            <a:r>
              <a:rPr lang="en-US" i="1" dirty="0"/>
              <a:t>. Clin Pharma </a:t>
            </a:r>
            <a:r>
              <a:rPr lang="en-US" i="1" dirty="0" err="1"/>
              <a:t>Therp</a:t>
            </a:r>
            <a:r>
              <a:rPr lang="en-US" dirty="0"/>
              <a:t>. 2009;85:3:283-8.</a:t>
            </a:r>
          </a:p>
        </p:txBody>
      </p:sp>
    </p:spTree>
    <p:extLst>
      <p:ext uri="{BB962C8B-B14F-4D97-AF65-F5344CB8AC3E}">
        <p14:creationId xmlns:p14="http://schemas.microsoft.com/office/powerpoint/2010/main" val="428419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199505"/>
            <a:ext cx="10744200" cy="1185577"/>
          </a:xfrm>
        </p:spPr>
        <p:txBody>
          <a:bodyPr/>
          <a:lstStyle/>
          <a:p>
            <a:r>
              <a:rPr lang="en-US" altLang="en-US" dirty="0"/>
              <a:t>Preventive Medications</a:t>
            </a:r>
          </a:p>
        </p:txBody>
      </p:sp>
      <p:sp>
        <p:nvSpPr>
          <p:cNvPr id="1298435" name="Rectangle 3"/>
          <p:cNvSpPr>
            <a:spLocks noGrp="1" noChangeArrowheads="1"/>
          </p:cNvSpPr>
          <p:nvPr>
            <p:ph sz="half" idx="1"/>
          </p:nvPr>
        </p:nvSpPr>
        <p:spPr>
          <a:xfrm>
            <a:off x="609600" y="1496291"/>
            <a:ext cx="5181600" cy="4680672"/>
          </a:xfrm>
        </p:spPr>
        <p:txBody>
          <a:bodyPr>
            <a:normAutofit fontScale="92500" lnSpcReduction="10000"/>
          </a:bodyPr>
          <a:lstStyle/>
          <a:p>
            <a:r>
              <a:rPr lang="en-US" altLang="en-US" dirty="0"/>
              <a:t>Anticonvulsants</a:t>
            </a:r>
          </a:p>
          <a:p>
            <a:pPr lvl="1"/>
            <a:r>
              <a:rPr lang="en-US" altLang="en-US" dirty="0"/>
              <a:t>Divalproex* </a:t>
            </a:r>
          </a:p>
          <a:p>
            <a:pPr lvl="1"/>
            <a:r>
              <a:rPr lang="en-US" altLang="en-US" dirty="0" err="1"/>
              <a:t>Topiramate</a:t>
            </a:r>
            <a:r>
              <a:rPr lang="en-US" altLang="en-US" dirty="0"/>
              <a:t>*                                                                                                                                                                                   </a:t>
            </a:r>
          </a:p>
          <a:p>
            <a:r>
              <a:rPr lang="en-US" altLang="en-US" dirty="0"/>
              <a:t>Antidepressants</a:t>
            </a:r>
          </a:p>
          <a:p>
            <a:pPr lvl="1"/>
            <a:r>
              <a:rPr lang="en-US" altLang="en-US" dirty="0"/>
              <a:t>TCAs, SNRIs</a:t>
            </a:r>
          </a:p>
          <a:p>
            <a:r>
              <a:rPr lang="en-US" altLang="en-US" dirty="0"/>
              <a:t>B-Blockers</a:t>
            </a:r>
          </a:p>
          <a:p>
            <a:pPr lvl="1"/>
            <a:r>
              <a:rPr lang="en-US" altLang="en-US" dirty="0"/>
              <a:t>Propranolol*/ </a:t>
            </a:r>
            <a:r>
              <a:rPr lang="en-US" altLang="en-US" dirty="0" err="1"/>
              <a:t>Timolol</a:t>
            </a:r>
            <a:r>
              <a:rPr lang="en-US" altLang="en-US" dirty="0"/>
              <a:t>*/ Metoprolol/Atenolol /</a:t>
            </a:r>
            <a:r>
              <a:rPr lang="en-US" altLang="en-US" dirty="0" err="1"/>
              <a:t>Nadolol</a:t>
            </a:r>
            <a:endParaRPr lang="en-US" altLang="en-US" dirty="0"/>
          </a:p>
          <a:p>
            <a:r>
              <a:rPr lang="en-US" altLang="en-US" dirty="0"/>
              <a:t>5-HT antagonists</a:t>
            </a:r>
          </a:p>
          <a:p>
            <a:pPr lvl="1"/>
            <a:r>
              <a:rPr lang="en-US" altLang="en-US" dirty="0"/>
              <a:t>Methylergonovine</a:t>
            </a:r>
          </a:p>
          <a:p>
            <a:pPr lvl="1"/>
            <a:r>
              <a:rPr lang="en-US" altLang="en-US" dirty="0"/>
              <a:t>Pizotifen</a:t>
            </a:r>
          </a:p>
          <a:p>
            <a:pPr lvl="1"/>
            <a:endParaRPr lang="en-US" altLang="en-US" dirty="0"/>
          </a:p>
          <a:p>
            <a:pPr lvl="1"/>
            <a:endParaRPr lang="en-US" altLang="en-US" dirty="0"/>
          </a:p>
          <a:p>
            <a:pPr lvl="1"/>
            <a:endParaRPr lang="en-US" altLang="en-US" dirty="0"/>
          </a:p>
          <a:p>
            <a:endParaRPr lang="en-US" altLang="en-US" dirty="0"/>
          </a:p>
          <a:p>
            <a:endParaRPr lang="en-US" altLang="en-US" dirty="0"/>
          </a:p>
        </p:txBody>
      </p:sp>
      <p:sp>
        <p:nvSpPr>
          <p:cNvPr id="1298436" name="Rectangle 4"/>
          <p:cNvSpPr>
            <a:spLocks noGrp="1" noChangeArrowheads="1"/>
          </p:cNvSpPr>
          <p:nvPr>
            <p:ph sz="half" idx="2"/>
          </p:nvPr>
        </p:nvSpPr>
        <p:spPr>
          <a:xfrm>
            <a:off x="5943600" y="1496291"/>
            <a:ext cx="5181600" cy="4680672"/>
          </a:xfrm>
        </p:spPr>
        <p:txBody>
          <a:bodyPr>
            <a:normAutofit fontScale="92500" lnSpcReduction="10000"/>
          </a:bodyPr>
          <a:lstStyle/>
          <a:p>
            <a:r>
              <a:rPr lang="en-US" altLang="en-US" dirty="0"/>
              <a:t>Neurotoxins</a:t>
            </a:r>
          </a:p>
          <a:p>
            <a:pPr lvl="1"/>
            <a:r>
              <a:rPr lang="en-US" altLang="en-US" dirty="0" err="1"/>
              <a:t>OnabotulinumtoxinA</a:t>
            </a:r>
            <a:r>
              <a:rPr lang="en-US" altLang="en-US" dirty="0"/>
              <a:t> -  Chronic Migraine (CM)* * </a:t>
            </a:r>
          </a:p>
          <a:p>
            <a:r>
              <a:rPr lang="en-US" altLang="en-US" dirty="0"/>
              <a:t>Angiotensin system</a:t>
            </a:r>
          </a:p>
          <a:p>
            <a:pPr lvl="1"/>
            <a:r>
              <a:rPr lang="en-US" altLang="en-US" dirty="0"/>
              <a:t>ACE inhibitors or antagonists</a:t>
            </a:r>
          </a:p>
          <a:p>
            <a:r>
              <a:rPr lang="en-US" altLang="en-US" dirty="0" err="1"/>
              <a:t>mAbs</a:t>
            </a:r>
            <a:endParaRPr lang="en-US" altLang="en-US" dirty="0"/>
          </a:p>
          <a:p>
            <a:pPr lvl="1"/>
            <a:r>
              <a:rPr lang="en-US" altLang="en-US" dirty="0" err="1"/>
              <a:t>Erenumab</a:t>
            </a:r>
            <a:r>
              <a:rPr lang="en-US" altLang="en-US" dirty="0"/>
              <a:t> */ </a:t>
            </a:r>
            <a:r>
              <a:rPr lang="en-US" altLang="en-US" dirty="0" err="1"/>
              <a:t>Fremanzumab</a:t>
            </a:r>
            <a:r>
              <a:rPr lang="en-US" altLang="en-US" dirty="0"/>
              <a:t> *</a:t>
            </a:r>
          </a:p>
          <a:p>
            <a:pPr lvl="1"/>
            <a:r>
              <a:rPr lang="en-US" altLang="en-US" dirty="0" err="1"/>
              <a:t>Galcanezumab</a:t>
            </a:r>
            <a:r>
              <a:rPr lang="en-US" altLang="en-US" dirty="0"/>
              <a:t> */</a:t>
            </a:r>
            <a:r>
              <a:rPr lang="en-US" altLang="en-US" dirty="0" err="1"/>
              <a:t>Eptinezumab</a:t>
            </a:r>
            <a:r>
              <a:rPr lang="en-US" altLang="en-US" dirty="0"/>
              <a:t>*</a:t>
            </a:r>
          </a:p>
          <a:p>
            <a:r>
              <a:rPr lang="en-US" altLang="en-US" dirty="0" err="1"/>
              <a:t>Neutroceuticals</a:t>
            </a:r>
            <a:endParaRPr lang="en-US" altLang="en-US" dirty="0"/>
          </a:p>
          <a:p>
            <a:pPr lvl="1"/>
            <a:r>
              <a:rPr lang="en-US" altLang="en-US" dirty="0"/>
              <a:t>Riboflavin, Coenzyme Q10</a:t>
            </a:r>
          </a:p>
          <a:p>
            <a:pPr lvl="1"/>
            <a:r>
              <a:rPr lang="en-US" altLang="en-US" dirty="0"/>
              <a:t>Feverfew, Petasites </a:t>
            </a:r>
          </a:p>
          <a:p>
            <a:r>
              <a:rPr lang="en-US" altLang="en-US" dirty="0" err="1"/>
              <a:t>Gepants</a:t>
            </a:r>
            <a:endParaRPr lang="en-US" altLang="en-US" dirty="0"/>
          </a:p>
          <a:p>
            <a:pPr lvl="1"/>
            <a:r>
              <a:rPr lang="en-US" dirty="0"/>
              <a:t>Atogepant, Rimegepant</a:t>
            </a:r>
            <a:endParaRPr lang="en-US" altLang="en-US" dirty="0"/>
          </a:p>
          <a:p>
            <a:pPr lvl="1"/>
            <a:endParaRPr lang="en-US" altLang="en-US" dirty="0"/>
          </a:p>
        </p:txBody>
      </p:sp>
      <p:sp>
        <p:nvSpPr>
          <p:cNvPr id="5" name="Footer Placeholder 4">
            <a:extLst>
              <a:ext uri="{FF2B5EF4-FFF2-40B4-BE49-F238E27FC236}">
                <a16:creationId xmlns:a16="http://schemas.microsoft.com/office/drawing/2014/main" id="{8EFD6AF6-C3CB-C60D-B714-1659BE272246}"/>
              </a:ext>
            </a:extLst>
          </p:cNvPr>
          <p:cNvSpPr>
            <a:spLocks noGrp="1"/>
          </p:cNvSpPr>
          <p:nvPr>
            <p:ph type="ftr" sz="quarter" idx="3"/>
          </p:nvPr>
        </p:nvSpPr>
        <p:spPr/>
        <p:txBody>
          <a:bodyPr/>
          <a:lstStyle/>
          <a:p>
            <a:r>
              <a:rPr lang="en-US"/>
              <a:t>*FDA Approved; ** CM only.</a:t>
            </a:r>
          </a:p>
          <a:p>
            <a:r>
              <a:rPr lang="en-US"/>
              <a:t>
ACE, angiotensin-converting enzyme; FDA, US Food and Drug Administration; mAbs, monoclonal antibodies; SNRI, serotonin and norepinephrine reuptake inhibitor; TCA, tricyclic antidepressant.</a:t>
            </a:r>
          </a:p>
        </p:txBody>
      </p:sp>
    </p:spTree>
    <p:extLst>
      <p:ext uri="{BB962C8B-B14F-4D97-AF65-F5344CB8AC3E}">
        <p14:creationId xmlns:p14="http://schemas.microsoft.com/office/powerpoint/2010/main" val="156727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pPr eaLnBrk="1" hangingPunct="1">
              <a:lnSpc>
                <a:spcPct val="70000"/>
              </a:lnSpc>
            </a:pPr>
            <a:r>
              <a:rPr lang="en-US" altLang="en-US" sz="4000" dirty="0"/>
              <a:t>Principles of Preventive Drug Treatment</a:t>
            </a:r>
            <a:endParaRPr lang="en-US" altLang="en-US" sz="9600" dirty="0"/>
          </a:p>
        </p:txBody>
      </p:sp>
      <p:sp>
        <p:nvSpPr>
          <p:cNvPr id="116739" name="Rectangle 3"/>
          <p:cNvSpPr>
            <a:spLocks noGrp="1" noChangeArrowheads="1"/>
          </p:cNvSpPr>
          <p:nvPr>
            <p:ph idx="1"/>
          </p:nvPr>
        </p:nvSpPr>
        <p:spPr/>
        <p:txBody>
          <a:bodyPr>
            <a:normAutofit lnSpcReduction="10000"/>
          </a:bodyPr>
          <a:lstStyle/>
          <a:p>
            <a:pPr marL="0" eaLnBrk="1" hangingPunct="1">
              <a:spcBef>
                <a:spcPts val="600"/>
              </a:spcBef>
            </a:pPr>
            <a:r>
              <a:rPr lang="en-US" altLang="en-US" sz="3200" dirty="0"/>
              <a:t>Start with low dose and increase slowly</a:t>
            </a:r>
          </a:p>
          <a:p>
            <a:pPr lvl="1" eaLnBrk="1" hangingPunct="1"/>
            <a:r>
              <a:rPr lang="en-US" altLang="en-US" sz="2800" dirty="0"/>
              <a:t>Not for </a:t>
            </a:r>
            <a:r>
              <a:rPr lang="en-US" altLang="en-US" sz="2800" dirty="0" err="1"/>
              <a:t>mABs</a:t>
            </a:r>
            <a:r>
              <a:rPr lang="en-US" altLang="en-US" sz="2800" dirty="0"/>
              <a:t> and </a:t>
            </a:r>
            <a:r>
              <a:rPr lang="en-US" altLang="en-US" sz="2800" dirty="0" err="1"/>
              <a:t>Gepants</a:t>
            </a:r>
            <a:r>
              <a:rPr lang="en-US" altLang="en-US" sz="2800" dirty="0"/>
              <a:t> </a:t>
            </a:r>
          </a:p>
          <a:p>
            <a:pPr eaLnBrk="1" hangingPunct="1"/>
            <a:r>
              <a:rPr lang="en-US" altLang="en-US" sz="3200" dirty="0"/>
              <a:t>Need adequate trial (3 to 6 months) </a:t>
            </a:r>
          </a:p>
          <a:p>
            <a:pPr eaLnBrk="1" hangingPunct="1"/>
            <a:r>
              <a:rPr lang="en-US" altLang="en-US" sz="3200" dirty="0"/>
              <a:t>Avoid drug overuse and interfering drugs</a:t>
            </a:r>
          </a:p>
          <a:p>
            <a:pPr eaLnBrk="1" hangingPunct="1"/>
            <a:r>
              <a:rPr lang="en-US" altLang="en-US" sz="3200" dirty="0"/>
              <a:t>Evaluate therapy</a:t>
            </a:r>
          </a:p>
          <a:p>
            <a:pPr lvl="1" eaLnBrk="1" hangingPunct="1"/>
            <a:r>
              <a:rPr lang="en-US" altLang="en-US" sz="2800" dirty="0"/>
              <a:t>Use calendar</a:t>
            </a:r>
          </a:p>
          <a:p>
            <a:pPr lvl="1" eaLnBrk="1" hangingPunct="1"/>
            <a:r>
              <a:rPr lang="en-US" altLang="en-US" sz="2800" dirty="0"/>
              <a:t>Taper (stop?) if well controlled for ≥ 6 months</a:t>
            </a:r>
          </a:p>
          <a:p>
            <a:pPr eaLnBrk="1" hangingPunct="1"/>
            <a:r>
              <a:rPr lang="en-US" altLang="en-US" sz="3200" dirty="0"/>
              <a:t>Avoid pregnancy</a:t>
            </a:r>
          </a:p>
          <a:p>
            <a:pPr lvl="1" eaLnBrk="1" hangingPunct="1"/>
            <a:r>
              <a:rPr lang="en-US" altLang="en-US" sz="2800" dirty="0"/>
              <a:t>Ascertain birth control use</a:t>
            </a:r>
          </a:p>
        </p:txBody>
      </p:sp>
    </p:spTree>
    <p:extLst>
      <p:ext uri="{BB962C8B-B14F-4D97-AF65-F5344CB8AC3E}">
        <p14:creationId xmlns:p14="http://schemas.microsoft.com/office/powerpoint/2010/main" val="354649908"/>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847</TotalTime>
  <Words>993</Words>
  <Application>Microsoft Macintosh PowerPoint</Application>
  <PresentationFormat>Widescreen</PresentationFormat>
  <Paragraphs>147</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Century Gothic</vt:lpstr>
      <vt:lpstr>Times New Roman</vt:lpstr>
      <vt:lpstr>Trebuchet MS</vt:lpstr>
      <vt:lpstr>Neurology2023</vt:lpstr>
      <vt:lpstr>Office Theme</vt:lpstr>
      <vt:lpstr>Migraine Treatment Update 2023</vt:lpstr>
      <vt:lpstr>PowerPoint Presentation</vt:lpstr>
      <vt:lpstr>Disclaimer</vt:lpstr>
      <vt:lpstr>PowerPoint Presentation</vt:lpstr>
      <vt:lpstr>Consider Prevention When</vt:lpstr>
      <vt:lpstr>Migraine Prevention Underutilized: The American Migraine Prevalence and Prevention (AMPP) Study </vt:lpstr>
      <vt:lpstr>Migraine Treatment Adherence</vt:lpstr>
      <vt:lpstr>Preventive Medications</vt:lpstr>
      <vt:lpstr>Principles of Preventive Drug Treatment</vt:lpstr>
      <vt:lpstr>Preventive Rx Depends Upon </vt:lpstr>
      <vt:lpstr>Comorbidities Impact Treatment Choice1-3</vt:lpstr>
      <vt:lpstr>Coexisting Conditions: Recommended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Moriah Diethorn</cp:lastModifiedBy>
  <cp:revision>10</cp:revision>
  <cp:lastPrinted>2023-02-11T00:53:38Z</cp:lastPrinted>
  <dcterms:created xsi:type="dcterms:W3CDTF">2023-02-11T00:50:27Z</dcterms:created>
  <dcterms:modified xsi:type="dcterms:W3CDTF">2023-10-11T14:15:56Z</dcterms:modified>
</cp:coreProperties>
</file>