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 id="2147483671" r:id="rId5"/>
    <p:sldMasterId id="2147483683" r:id="rId6"/>
  </p:sldMasterIdLst>
  <p:notesMasterIdLst>
    <p:notesMasterId r:id="rId17"/>
  </p:notesMasterIdLst>
  <p:sldIdLst>
    <p:sldId id="256" r:id="rId7"/>
    <p:sldId id="265" r:id="rId8"/>
    <p:sldId id="787" r:id="rId9"/>
    <p:sldId id="262" r:id="rId10"/>
    <p:sldId id="257" r:id="rId11"/>
    <p:sldId id="258" r:id="rId12"/>
    <p:sldId id="259" r:id="rId13"/>
    <p:sldId id="260" r:id="rId14"/>
    <p:sldId id="261" r:id="rId15"/>
    <p:sldId id="78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2C4C9BB-C807-8705-0B08-A3DF41A8D64B}" name="Moriah Diethorn" initials="MD" userId="Moriah Diethorn" providerId="None"/>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724"/>
    <p:restoredTop sz="96327"/>
  </p:normalViewPr>
  <p:slideViewPr>
    <p:cSldViewPr snapToGrid="0">
      <p:cViewPr varScale="1">
        <p:scale>
          <a:sx n="124" d="100"/>
          <a:sy n="124" d="100"/>
        </p:scale>
        <p:origin x="920"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10" Type="http://schemas.openxmlformats.org/officeDocument/2006/relationships/slide" Target="slides/slide4.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382A63-EB05-47BE-A798-3A19AC17806F}" type="datetimeFigureOut">
              <a:rPr lang="en-US" smtClean="0"/>
              <a:t>12/15/23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3B288A-1920-44CA-B0E5-9050C4F7C451}" type="slidenum">
              <a:rPr lang="en-US" smtClean="0"/>
              <a:t>‹#›</a:t>
            </a:fld>
            <a:endParaRPr lang="en-US"/>
          </a:p>
        </p:txBody>
      </p:sp>
    </p:spTree>
    <p:extLst>
      <p:ext uri="{BB962C8B-B14F-4D97-AF65-F5344CB8AC3E}">
        <p14:creationId xmlns:p14="http://schemas.microsoft.com/office/powerpoint/2010/main" val="238573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65F76-0011-CA4E-92EC-80CC7B898B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154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65F76-0011-CA4E-92EC-80CC7B898B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4770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686DA55-3014-A390-F6B9-93C74A03ED5D}"/>
              </a:ext>
            </a:extLst>
          </p:cNvPr>
          <p:cNvPicPr>
            <a:picLocks noChangeAspect="1"/>
          </p:cNvPicPr>
          <p:nvPr/>
        </p:nvPicPr>
        <p:blipFill>
          <a:blip r:embed="rId2"/>
          <a:stretch>
            <a:fillRect/>
          </a:stretch>
        </p:blipFill>
        <p:spPr>
          <a:xfrm>
            <a:off x="0" y="-1"/>
            <a:ext cx="12191988" cy="975359"/>
          </a:xfrm>
          <a:prstGeom prst="rect">
            <a:avLst/>
          </a:prstGeom>
        </p:spPr>
      </p:pic>
      <p:sp>
        <p:nvSpPr>
          <p:cNvPr id="14" name="Title 1">
            <a:extLst>
              <a:ext uri="{FF2B5EF4-FFF2-40B4-BE49-F238E27FC236}">
                <a16:creationId xmlns:a16="http://schemas.microsoft.com/office/drawing/2014/main" id="{E5AE574C-C01D-4451-B818-78560B1180FA}"/>
              </a:ext>
            </a:extLst>
          </p:cNvPr>
          <p:cNvSpPr>
            <a:spLocks noGrp="1"/>
          </p:cNvSpPr>
          <p:nvPr>
            <p:ph type="title"/>
          </p:nvPr>
        </p:nvSpPr>
        <p:spPr>
          <a:xfrm>
            <a:off x="609601" y="1709738"/>
            <a:ext cx="10515600" cy="2852737"/>
          </a:xfrm>
        </p:spPr>
        <p:txBody>
          <a:bodyPr anchor="ctr">
            <a:normAutofit/>
          </a:bodyPr>
          <a:lstStyle>
            <a:lvl1pPr>
              <a:defRPr sz="4800"/>
            </a:lvl1pPr>
          </a:lstStyle>
          <a:p>
            <a:r>
              <a:rPr lang="en-US"/>
              <a:t>Click to edit Master title style</a:t>
            </a:r>
            <a:endParaRPr lang="en-US" dirty="0"/>
          </a:p>
        </p:txBody>
      </p:sp>
      <p:sp>
        <p:nvSpPr>
          <p:cNvPr id="15" name="Text Placeholder 2">
            <a:extLst>
              <a:ext uri="{FF2B5EF4-FFF2-40B4-BE49-F238E27FC236}">
                <a16:creationId xmlns:a16="http://schemas.microsoft.com/office/drawing/2014/main" id="{1ECCB66C-05CB-49D9-B7E7-0C427D6D7F53}"/>
              </a:ext>
            </a:extLst>
          </p:cNvPr>
          <p:cNvSpPr>
            <a:spLocks noGrp="1"/>
          </p:cNvSpPr>
          <p:nvPr>
            <p:ph type="body" idx="1"/>
          </p:nvPr>
        </p:nvSpPr>
        <p:spPr>
          <a:xfrm>
            <a:off x="609601" y="4589463"/>
            <a:ext cx="10515600" cy="1500187"/>
          </a:xfrm>
          <a:prstGeom prst="rect">
            <a:avLst/>
          </a:prstGeo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Rectangle 6">
            <a:extLst>
              <a:ext uri="{FF2B5EF4-FFF2-40B4-BE49-F238E27FC236}">
                <a16:creationId xmlns:a16="http://schemas.microsoft.com/office/drawing/2014/main" id="{A632F408-3A85-44BA-9DC9-E8F0D6C40C97}"/>
              </a:ext>
            </a:extLst>
          </p:cNvPr>
          <p:cNvSpPr/>
          <p:nvPr/>
        </p:nvSpPr>
        <p:spPr>
          <a:xfrm>
            <a:off x="10365698" y="6356350"/>
            <a:ext cx="175385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ooter Placeholder 4">
            <a:extLst>
              <a:ext uri="{FF2B5EF4-FFF2-40B4-BE49-F238E27FC236}">
                <a16:creationId xmlns:a16="http://schemas.microsoft.com/office/drawing/2014/main" id="{5CD80B2F-AB86-4AC5-ADB1-2230734739B0}"/>
              </a:ext>
            </a:extLst>
          </p:cNvPr>
          <p:cNvSpPr>
            <a:spLocks noGrp="1"/>
          </p:cNvSpPr>
          <p:nvPr>
            <p:ph type="ftr" sz="quarter" idx="3"/>
          </p:nvPr>
        </p:nvSpPr>
        <p:spPr>
          <a:xfrm>
            <a:off x="609600" y="6356350"/>
            <a:ext cx="105155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pic>
        <p:nvPicPr>
          <p:cNvPr id="4" name="Picture 3">
            <a:extLst>
              <a:ext uri="{FF2B5EF4-FFF2-40B4-BE49-F238E27FC236}">
                <a16:creationId xmlns:a16="http://schemas.microsoft.com/office/drawing/2014/main" id="{7F769840-AFB3-41D5-B8CE-7626D91553BC}"/>
              </a:ext>
            </a:extLst>
          </p:cNvPr>
          <p:cNvPicPr>
            <a:picLocks noChangeAspect="1"/>
          </p:cNvPicPr>
          <p:nvPr/>
        </p:nvPicPr>
        <p:blipFill rotWithShape="1">
          <a:blip r:embed="rId3">
            <a:extLst>
              <a:ext uri="{28A0092B-C50C-407E-A947-70E740481C1C}">
                <a14:useLocalDpi xmlns:a14="http://schemas.microsoft.com/office/drawing/2010/main" val="0"/>
              </a:ext>
            </a:extLst>
          </a:blip>
          <a:srcRect r="56073"/>
          <a:stretch/>
        </p:blipFill>
        <p:spPr>
          <a:xfrm>
            <a:off x="609600" y="93853"/>
            <a:ext cx="1537746" cy="787653"/>
          </a:xfrm>
          <a:prstGeom prst="rect">
            <a:avLst/>
          </a:prstGeom>
        </p:spPr>
      </p:pic>
    </p:spTree>
    <p:extLst>
      <p:ext uri="{BB962C8B-B14F-4D97-AF65-F5344CB8AC3E}">
        <p14:creationId xmlns:p14="http://schemas.microsoft.com/office/powerpoint/2010/main" val="38841433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00E2D-A488-4CA5-B001-14767B8D02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4DFDA90-9E3C-451C-9A65-E0C0C3E6FB0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E26C3D8-9015-40F4-B59B-697F1260941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Footer Placeholder 4">
            <a:extLst>
              <a:ext uri="{FF2B5EF4-FFF2-40B4-BE49-F238E27FC236}">
                <a16:creationId xmlns:a16="http://schemas.microsoft.com/office/drawing/2014/main" id="{9FB64453-E8A2-48FD-8B67-B9DC2A133255}"/>
              </a:ext>
            </a:extLst>
          </p:cNvPr>
          <p:cNvSpPr>
            <a:spLocks noGrp="1"/>
          </p:cNvSpPr>
          <p:nvPr>
            <p:ph type="ftr" sz="quarter" idx="3"/>
          </p:nvPr>
        </p:nvSpPr>
        <p:spPr>
          <a:xfrm>
            <a:off x="609601" y="6356350"/>
            <a:ext cx="9020174"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Tree>
    <p:extLst>
      <p:ext uri="{BB962C8B-B14F-4D97-AF65-F5344CB8AC3E}">
        <p14:creationId xmlns:p14="http://schemas.microsoft.com/office/powerpoint/2010/main" val="2794091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D250C-6EEA-B1A1-B491-1042254842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BBD3599-E485-39AC-03C7-74F93F01CE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FF96DE3-09DA-C553-4E03-25C8490BF4CE}"/>
              </a:ext>
            </a:extLst>
          </p:cNvPr>
          <p:cNvSpPr>
            <a:spLocks noGrp="1"/>
          </p:cNvSpPr>
          <p:nvPr>
            <p:ph type="dt" sz="half" idx="10"/>
          </p:nvPr>
        </p:nvSpPr>
        <p:spPr/>
        <p:txBody>
          <a:bodyPr/>
          <a:lstStyle/>
          <a:p>
            <a:fld id="{68607845-940D-AF42-90E6-0A3F0004BE78}" type="datetimeFigureOut">
              <a:rPr lang="en-US" smtClean="0"/>
              <a:t>12/15/23</a:t>
            </a:fld>
            <a:endParaRPr lang="en-US"/>
          </a:p>
        </p:txBody>
      </p:sp>
      <p:sp>
        <p:nvSpPr>
          <p:cNvPr id="5" name="Footer Placeholder 4">
            <a:extLst>
              <a:ext uri="{FF2B5EF4-FFF2-40B4-BE49-F238E27FC236}">
                <a16:creationId xmlns:a16="http://schemas.microsoft.com/office/drawing/2014/main" id="{EFA9A60E-868C-52C6-C825-19BA338FF8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21579E-803B-BD28-2DBB-13250B0CA552}"/>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34902359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4FC08-534A-8154-8815-A5BFFB686E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84B8B7-FC0D-4F40-EC2B-62E119F7C5C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17CCE6-3E70-D9AF-F696-4DDE3281A5DF}"/>
              </a:ext>
            </a:extLst>
          </p:cNvPr>
          <p:cNvSpPr>
            <a:spLocks noGrp="1"/>
          </p:cNvSpPr>
          <p:nvPr>
            <p:ph type="dt" sz="half" idx="10"/>
          </p:nvPr>
        </p:nvSpPr>
        <p:spPr/>
        <p:txBody>
          <a:bodyPr/>
          <a:lstStyle/>
          <a:p>
            <a:fld id="{68607845-940D-AF42-90E6-0A3F0004BE78}" type="datetimeFigureOut">
              <a:rPr lang="en-US" smtClean="0"/>
              <a:t>12/15/23</a:t>
            </a:fld>
            <a:endParaRPr lang="en-US"/>
          </a:p>
        </p:txBody>
      </p:sp>
      <p:sp>
        <p:nvSpPr>
          <p:cNvPr id="5" name="Footer Placeholder 4">
            <a:extLst>
              <a:ext uri="{FF2B5EF4-FFF2-40B4-BE49-F238E27FC236}">
                <a16:creationId xmlns:a16="http://schemas.microsoft.com/office/drawing/2014/main" id="{3693B666-A55A-067A-E47A-F4A087A8B2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18EFF9-3F62-FFA8-F4BC-890344B8B66D}"/>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6216183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025A2-2765-239F-A15A-3F2C72B2AC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DEDEC4F-96BF-9190-2B7F-6CE6BF4214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41C397-E997-3E50-0FFF-FB8BD85539E4}"/>
              </a:ext>
            </a:extLst>
          </p:cNvPr>
          <p:cNvSpPr>
            <a:spLocks noGrp="1"/>
          </p:cNvSpPr>
          <p:nvPr>
            <p:ph type="dt" sz="half" idx="10"/>
          </p:nvPr>
        </p:nvSpPr>
        <p:spPr/>
        <p:txBody>
          <a:bodyPr/>
          <a:lstStyle/>
          <a:p>
            <a:fld id="{68607845-940D-AF42-90E6-0A3F0004BE78}" type="datetimeFigureOut">
              <a:rPr lang="en-US" smtClean="0"/>
              <a:t>12/15/23</a:t>
            </a:fld>
            <a:endParaRPr lang="en-US"/>
          </a:p>
        </p:txBody>
      </p:sp>
      <p:sp>
        <p:nvSpPr>
          <p:cNvPr id="5" name="Footer Placeholder 4">
            <a:extLst>
              <a:ext uri="{FF2B5EF4-FFF2-40B4-BE49-F238E27FC236}">
                <a16:creationId xmlns:a16="http://schemas.microsoft.com/office/drawing/2014/main" id="{54973FE1-6DFF-CDB4-7A32-D3D242B7AD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9263AC-E06E-CCF8-C678-2295416D6BFD}"/>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19332131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22703-6067-83C5-B7B3-BFB8744510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387963D-72B5-EAAA-B532-937561249D6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0478CC-A6AE-5BA5-0C93-2ABD2CB91B2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2BF93BF-43F9-E86C-2186-7EE4544814C4}"/>
              </a:ext>
            </a:extLst>
          </p:cNvPr>
          <p:cNvSpPr>
            <a:spLocks noGrp="1"/>
          </p:cNvSpPr>
          <p:nvPr>
            <p:ph type="dt" sz="half" idx="10"/>
          </p:nvPr>
        </p:nvSpPr>
        <p:spPr/>
        <p:txBody>
          <a:bodyPr/>
          <a:lstStyle/>
          <a:p>
            <a:fld id="{68607845-940D-AF42-90E6-0A3F0004BE78}" type="datetimeFigureOut">
              <a:rPr lang="en-US" smtClean="0"/>
              <a:t>12/15/23</a:t>
            </a:fld>
            <a:endParaRPr lang="en-US"/>
          </a:p>
        </p:txBody>
      </p:sp>
      <p:sp>
        <p:nvSpPr>
          <p:cNvPr id="6" name="Footer Placeholder 5">
            <a:extLst>
              <a:ext uri="{FF2B5EF4-FFF2-40B4-BE49-F238E27FC236}">
                <a16:creationId xmlns:a16="http://schemas.microsoft.com/office/drawing/2014/main" id="{42E5678A-92ED-3CA8-25E7-1697F7B109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AA367E-BEF6-76B2-B494-82E3A4FFFA03}"/>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7189678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5067C-F02F-CA51-C76E-9AFAA77F467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B7DFFB7-D356-0068-C081-0037355B3B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2F46DE1-B636-ED1B-AB2F-C49A63505C1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EE0272-F65F-ED84-720C-CA73A9D148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3850EF4-AE51-FB58-8AAB-D7B6106A863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FD4A651-BC82-2322-E0B4-F301EE08EC72}"/>
              </a:ext>
            </a:extLst>
          </p:cNvPr>
          <p:cNvSpPr>
            <a:spLocks noGrp="1"/>
          </p:cNvSpPr>
          <p:nvPr>
            <p:ph type="dt" sz="half" idx="10"/>
          </p:nvPr>
        </p:nvSpPr>
        <p:spPr/>
        <p:txBody>
          <a:bodyPr/>
          <a:lstStyle/>
          <a:p>
            <a:fld id="{68607845-940D-AF42-90E6-0A3F0004BE78}" type="datetimeFigureOut">
              <a:rPr lang="en-US" smtClean="0"/>
              <a:t>12/15/23</a:t>
            </a:fld>
            <a:endParaRPr lang="en-US"/>
          </a:p>
        </p:txBody>
      </p:sp>
      <p:sp>
        <p:nvSpPr>
          <p:cNvPr id="8" name="Footer Placeholder 7">
            <a:extLst>
              <a:ext uri="{FF2B5EF4-FFF2-40B4-BE49-F238E27FC236}">
                <a16:creationId xmlns:a16="http://schemas.microsoft.com/office/drawing/2014/main" id="{36DE80AA-357E-6C98-0356-40E44CEA866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DAEBF76-C709-17B1-7646-653B310FA635}"/>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795797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A9F76-DC18-5638-D2F2-A8C5E27ACA6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492889F-0B2E-7251-3AFB-6AE4AC334F59}"/>
              </a:ext>
            </a:extLst>
          </p:cNvPr>
          <p:cNvSpPr>
            <a:spLocks noGrp="1"/>
          </p:cNvSpPr>
          <p:nvPr>
            <p:ph type="dt" sz="half" idx="10"/>
          </p:nvPr>
        </p:nvSpPr>
        <p:spPr/>
        <p:txBody>
          <a:bodyPr/>
          <a:lstStyle/>
          <a:p>
            <a:fld id="{68607845-940D-AF42-90E6-0A3F0004BE78}" type="datetimeFigureOut">
              <a:rPr lang="en-US" smtClean="0"/>
              <a:t>12/15/23</a:t>
            </a:fld>
            <a:endParaRPr lang="en-US"/>
          </a:p>
        </p:txBody>
      </p:sp>
      <p:sp>
        <p:nvSpPr>
          <p:cNvPr id="4" name="Footer Placeholder 3">
            <a:extLst>
              <a:ext uri="{FF2B5EF4-FFF2-40B4-BE49-F238E27FC236}">
                <a16:creationId xmlns:a16="http://schemas.microsoft.com/office/drawing/2014/main" id="{7303151B-2399-38C2-5A12-67FB2C4937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D54789-EB7D-63FF-798A-50C671590E53}"/>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31527397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FAC998-1345-0A1E-D969-E2343D24E5B0}"/>
              </a:ext>
            </a:extLst>
          </p:cNvPr>
          <p:cNvSpPr>
            <a:spLocks noGrp="1"/>
          </p:cNvSpPr>
          <p:nvPr>
            <p:ph type="dt" sz="half" idx="10"/>
          </p:nvPr>
        </p:nvSpPr>
        <p:spPr/>
        <p:txBody>
          <a:bodyPr/>
          <a:lstStyle/>
          <a:p>
            <a:fld id="{68607845-940D-AF42-90E6-0A3F0004BE78}" type="datetimeFigureOut">
              <a:rPr lang="en-US" smtClean="0"/>
              <a:t>12/15/23</a:t>
            </a:fld>
            <a:endParaRPr lang="en-US"/>
          </a:p>
        </p:txBody>
      </p:sp>
      <p:sp>
        <p:nvSpPr>
          <p:cNvPr id="3" name="Footer Placeholder 2">
            <a:extLst>
              <a:ext uri="{FF2B5EF4-FFF2-40B4-BE49-F238E27FC236}">
                <a16:creationId xmlns:a16="http://schemas.microsoft.com/office/drawing/2014/main" id="{24CBE583-98EF-E399-09BA-BD0061BEF4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234487-D257-CCB4-7728-4674E825B93B}"/>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42659857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06936-E1B0-0DD5-1952-04504CECDC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EED911E-6386-4271-B6E9-40C5066E25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FE8560E-7E00-2A07-7AE0-12A12B7093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0F7A04-C019-9FFD-A565-15FD384B2CBA}"/>
              </a:ext>
            </a:extLst>
          </p:cNvPr>
          <p:cNvSpPr>
            <a:spLocks noGrp="1"/>
          </p:cNvSpPr>
          <p:nvPr>
            <p:ph type="dt" sz="half" idx="10"/>
          </p:nvPr>
        </p:nvSpPr>
        <p:spPr/>
        <p:txBody>
          <a:bodyPr/>
          <a:lstStyle/>
          <a:p>
            <a:fld id="{68607845-940D-AF42-90E6-0A3F0004BE78}" type="datetimeFigureOut">
              <a:rPr lang="en-US" smtClean="0"/>
              <a:t>12/15/23</a:t>
            </a:fld>
            <a:endParaRPr lang="en-US"/>
          </a:p>
        </p:txBody>
      </p:sp>
      <p:sp>
        <p:nvSpPr>
          <p:cNvPr id="6" name="Footer Placeholder 5">
            <a:extLst>
              <a:ext uri="{FF2B5EF4-FFF2-40B4-BE49-F238E27FC236}">
                <a16:creationId xmlns:a16="http://schemas.microsoft.com/office/drawing/2014/main" id="{3C619466-C547-5950-58EE-EE1847F6B7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BF1FB8-9D79-225C-2626-783076682BD3}"/>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16232358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E1F79-9E23-3848-6F69-35488B4C97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AEC5418-1A70-E059-01EC-1D72186415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BA7CE12-2BFD-3001-A50F-144325830B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FFDA66-E22F-675F-FEB8-63150CF7F0F3}"/>
              </a:ext>
            </a:extLst>
          </p:cNvPr>
          <p:cNvSpPr>
            <a:spLocks noGrp="1"/>
          </p:cNvSpPr>
          <p:nvPr>
            <p:ph type="dt" sz="half" idx="10"/>
          </p:nvPr>
        </p:nvSpPr>
        <p:spPr/>
        <p:txBody>
          <a:bodyPr/>
          <a:lstStyle/>
          <a:p>
            <a:fld id="{68607845-940D-AF42-90E6-0A3F0004BE78}" type="datetimeFigureOut">
              <a:rPr lang="en-US" smtClean="0"/>
              <a:t>12/15/23</a:t>
            </a:fld>
            <a:endParaRPr lang="en-US"/>
          </a:p>
        </p:txBody>
      </p:sp>
      <p:sp>
        <p:nvSpPr>
          <p:cNvPr id="6" name="Footer Placeholder 5">
            <a:extLst>
              <a:ext uri="{FF2B5EF4-FFF2-40B4-BE49-F238E27FC236}">
                <a16:creationId xmlns:a16="http://schemas.microsoft.com/office/drawing/2014/main" id="{10C83DCB-B75E-E3B9-1D31-F97DD2D654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41B311-4B71-A04A-F24B-8930E95E38DC}"/>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3872514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Episode Titl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BD7BFDA-BA3F-04E7-5092-F2956F92BE78}"/>
              </a:ext>
            </a:extLst>
          </p:cNvPr>
          <p:cNvPicPr>
            <a:picLocks noChangeAspect="1"/>
          </p:cNvPicPr>
          <p:nvPr/>
        </p:nvPicPr>
        <p:blipFill>
          <a:blip r:embed="rId2"/>
          <a:stretch>
            <a:fillRect/>
          </a:stretch>
        </p:blipFill>
        <p:spPr>
          <a:xfrm>
            <a:off x="0" y="-1"/>
            <a:ext cx="12191988" cy="975359"/>
          </a:xfrm>
          <a:prstGeom prst="rect">
            <a:avLst/>
          </a:prstGeom>
        </p:spPr>
      </p:pic>
      <p:sp>
        <p:nvSpPr>
          <p:cNvPr id="14" name="Title 1">
            <a:extLst>
              <a:ext uri="{FF2B5EF4-FFF2-40B4-BE49-F238E27FC236}">
                <a16:creationId xmlns:a16="http://schemas.microsoft.com/office/drawing/2014/main" id="{E5AE574C-C01D-4451-B818-78560B1180FA}"/>
              </a:ext>
            </a:extLst>
          </p:cNvPr>
          <p:cNvSpPr>
            <a:spLocks noGrp="1"/>
          </p:cNvSpPr>
          <p:nvPr>
            <p:ph type="title"/>
          </p:nvPr>
        </p:nvSpPr>
        <p:spPr>
          <a:xfrm>
            <a:off x="609601" y="1709738"/>
            <a:ext cx="10515600" cy="2852737"/>
          </a:xfrm>
        </p:spPr>
        <p:txBody>
          <a:bodyPr anchor="b">
            <a:normAutofit/>
          </a:bodyPr>
          <a:lstStyle>
            <a:lvl1pPr algn="r">
              <a:defRPr sz="3600"/>
            </a:lvl1pPr>
          </a:lstStyle>
          <a:p>
            <a:r>
              <a:rPr lang="en-US"/>
              <a:t>Click to edit Master title style</a:t>
            </a:r>
            <a:endParaRPr lang="en-US" dirty="0"/>
          </a:p>
        </p:txBody>
      </p:sp>
      <p:sp>
        <p:nvSpPr>
          <p:cNvPr id="15" name="Text Placeholder 2">
            <a:extLst>
              <a:ext uri="{FF2B5EF4-FFF2-40B4-BE49-F238E27FC236}">
                <a16:creationId xmlns:a16="http://schemas.microsoft.com/office/drawing/2014/main" id="{1ECCB66C-05CB-49D9-B7E7-0C427D6D7F53}"/>
              </a:ext>
            </a:extLst>
          </p:cNvPr>
          <p:cNvSpPr>
            <a:spLocks noGrp="1"/>
          </p:cNvSpPr>
          <p:nvPr>
            <p:ph type="body" idx="1"/>
          </p:nvPr>
        </p:nvSpPr>
        <p:spPr>
          <a:xfrm>
            <a:off x="609601" y="4589463"/>
            <a:ext cx="10515600" cy="1500187"/>
          </a:xfrm>
          <a:prstGeom prst="rect">
            <a:avLst/>
          </a:prstGeom>
        </p:spPr>
        <p:txBody>
          <a:bodyPr>
            <a:normAutofit/>
          </a:bodyPr>
          <a:lstStyle>
            <a:lvl1pPr marL="0" indent="0" algn="r">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Rectangle 6">
            <a:extLst>
              <a:ext uri="{FF2B5EF4-FFF2-40B4-BE49-F238E27FC236}">
                <a16:creationId xmlns:a16="http://schemas.microsoft.com/office/drawing/2014/main" id="{A632F408-3A85-44BA-9DC9-E8F0D6C40C97}"/>
              </a:ext>
            </a:extLst>
          </p:cNvPr>
          <p:cNvSpPr/>
          <p:nvPr/>
        </p:nvSpPr>
        <p:spPr>
          <a:xfrm>
            <a:off x="10365698" y="6356350"/>
            <a:ext cx="175385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ooter Placeholder 4">
            <a:extLst>
              <a:ext uri="{FF2B5EF4-FFF2-40B4-BE49-F238E27FC236}">
                <a16:creationId xmlns:a16="http://schemas.microsoft.com/office/drawing/2014/main" id="{5CD80B2F-AB86-4AC5-ADB1-2230734739B0}"/>
              </a:ext>
            </a:extLst>
          </p:cNvPr>
          <p:cNvSpPr>
            <a:spLocks noGrp="1"/>
          </p:cNvSpPr>
          <p:nvPr>
            <p:ph type="ftr" sz="quarter" idx="3"/>
          </p:nvPr>
        </p:nvSpPr>
        <p:spPr>
          <a:xfrm>
            <a:off x="609600" y="6356350"/>
            <a:ext cx="105155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pic>
        <p:nvPicPr>
          <p:cNvPr id="2" name="Picture 1">
            <a:extLst>
              <a:ext uri="{FF2B5EF4-FFF2-40B4-BE49-F238E27FC236}">
                <a16:creationId xmlns:a16="http://schemas.microsoft.com/office/drawing/2014/main" id="{B8243155-C1BE-4C8F-A1B8-E05BE1DC5B68}"/>
              </a:ext>
            </a:extLst>
          </p:cNvPr>
          <p:cNvPicPr>
            <a:picLocks noChangeAspect="1"/>
          </p:cNvPicPr>
          <p:nvPr/>
        </p:nvPicPr>
        <p:blipFill rotWithShape="1">
          <a:blip r:embed="rId3">
            <a:extLst>
              <a:ext uri="{28A0092B-C50C-407E-A947-70E740481C1C}">
                <a14:useLocalDpi xmlns:a14="http://schemas.microsoft.com/office/drawing/2010/main" val="0"/>
              </a:ext>
            </a:extLst>
          </a:blip>
          <a:srcRect r="56073"/>
          <a:stretch/>
        </p:blipFill>
        <p:spPr>
          <a:xfrm>
            <a:off x="609600" y="93853"/>
            <a:ext cx="1537746" cy="787653"/>
          </a:xfrm>
          <a:prstGeom prst="rect">
            <a:avLst/>
          </a:prstGeom>
        </p:spPr>
      </p:pic>
    </p:spTree>
    <p:extLst>
      <p:ext uri="{BB962C8B-B14F-4D97-AF65-F5344CB8AC3E}">
        <p14:creationId xmlns:p14="http://schemas.microsoft.com/office/powerpoint/2010/main" val="37533318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774C5-0A9B-18F3-9CAF-A2B1A25B925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5D017D1-B693-49B4-3D5E-A85798E9371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AF5442-7CBE-77D1-A385-C70394651352}"/>
              </a:ext>
            </a:extLst>
          </p:cNvPr>
          <p:cNvSpPr>
            <a:spLocks noGrp="1"/>
          </p:cNvSpPr>
          <p:nvPr>
            <p:ph type="dt" sz="half" idx="10"/>
          </p:nvPr>
        </p:nvSpPr>
        <p:spPr/>
        <p:txBody>
          <a:bodyPr/>
          <a:lstStyle/>
          <a:p>
            <a:fld id="{68607845-940D-AF42-90E6-0A3F0004BE78}" type="datetimeFigureOut">
              <a:rPr lang="en-US" smtClean="0"/>
              <a:t>12/15/23</a:t>
            </a:fld>
            <a:endParaRPr lang="en-US"/>
          </a:p>
        </p:txBody>
      </p:sp>
      <p:sp>
        <p:nvSpPr>
          <p:cNvPr id="5" name="Footer Placeholder 4">
            <a:extLst>
              <a:ext uri="{FF2B5EF4-FFF2-40B4-BE49-F238E27FC236}">
                <a16:creationId xmlns:a16="http://schemas.microsoft.com/office/drawing/2014/main" id="{D87A6695-506E-F21D-883F-09C59CE1C5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CE03CC-E804-AE4F-BC35-01C4F6A9E24A}"/>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34833667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70CF5B-1288-5AE1-2A77-4AA7451944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B6E1E66-A92E-A10E-28AA-282CAF2696D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66E619-06E1-63C2-881D-5EC5E6E70BD2}"/>
              </a:ext>
            </a:extLst>
          </p:cNvPr>
          <p:cNvSpPr>
            <a:spLocks noGrp="1"/>
          </p:cNvSpPr>
          <p:nvPr>
            <p:ph type="dt" sz="half" idx="10"/>
          </p:nvPr>
        </p:nvSpPr>
        <p:spPr/>
        <p:txBody>
          <a:bodyPr/>
          <a:lstStyle/>
          <a:p>
            <a:fld id="{68607845-940D-AF42-90E6-0A3F0004BE78}" type="datetimeFigureOut">
              <a:rPr lang="en-US" smtClean="0"/>
              <a:t>12/15/23</a:t>
            </a:fld>
            <a:endParaRPr lang="en-US"/>
          </a:p>
        </p:txBody>
      </p:sp>
      <p:sp>
        <p:nvSpPr>
          <p:cNvPr id="5" name="Footer Placeholder 4">
            <a:extLst>
              <a:ext uri="{FF2B5EF4-FFF2-40B4-BE49-F238E27FC236}">
                <a16:creationId xmlns:a16="http://schemas.microsoft.com/office/drawing/2014/main" id="{F76803AB-03EE-7B44-B956-081B88BE25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01B24F-3185-E413-DA86-85FF758C4669}"/>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6849157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686DA55-3014-A390-F6B9-93C74A03ED5D}"/>
              </a:ext>
            </a:extLst>
          </p:cNvPr>
          <p:cNvPicPr>
            <a:picLocks noChangeAspect="1"/>
          </p:cNvPicPr>
          <p:nvPr/>
        </p:nvPicPr>
        <p:blipFill>
          <a:blip r:embed="rId2"/>
          <a:stretch>
            <a:fillRect/>
          </a:stretch>
        </p:blipFill>
        <p:spPr>
          <a:xfrm>
            <a:off x="0" y="-1"/>
            <a:ext cx="12191988" cy="975359"/>
          </a:xfrm>
          <a:prstGeom prst="rect">
            <a:avLst/>
          </a:prstGeom>
        </p:spPr>
      </p:pic>
      <p:sp>
        <p:nvSpPr>
          <p:cNvPr id="14" name="Title 1">
            <a:extLst>
              <a:ext uri="{FF2B5EF4-FFF2-40B4-BE49-F238E27FC236}">
                <a16:creationId xmlns:a16="http://schemas.microsoft.com/office/drawing/2014/main" id="{E5AE574C-C01D-4451-B818-78560B1180FA}"/>
              </a:ext>
            </a:extLst>
          </p:cNvPr>
          <p:cNvSpPr>
            <a:spLocks noGrp="1"/>
          </p:cNvSpPr>
          <p:nvPr>
            <p:ph type="title"/>
          </p:nvPr>
        </p:nvSpPr>
        <p:spPr>
          <a:xfrm>
            <a:off x="609601" y="1709738"/>
            <a:ext cx="10515600" cy="2852737"/>
          </a:xfrm>
        </p:spPr>
        <p:txBody>
          <a:bodyPr anchor="ctr">
            <a:normAutofit/>
          </a:bodyPr>
          <a:lstStyle>
            <a:lvl1pPr>
              <a:defRPr sz="4800"/>
            </a:lvl1pPr>
          </a:lstStyle>
          <a:p>
            <a:r>
              <a:rPr lang="en-US"/>
              <a:t>Click to edit Master title style</a:t>
            </a:r>
            <a:endParaRPr lang="en-US" dirty="0"/>
          </a:p>
        </p:txBody>
      </p:sp>
      <p:sp>
        <p:nvSpPr>
          <p:cNvPr id="15" name="Text Placeholder 2">
            <a:extLst>
              <a:ext uri="{FF2B5EF4-FFF2-40B4-BE49-F238E27FC236}">
                <a16:creationId xmlns:a16="http://schemas.microsoft.com/office/drawing/2014/main" id="{1ECCB66C-05CB-49D9-B7E7-0C427D6D7F53}"/>
              </a:ext>
            </a:extLst>
          </p:cNvPr>
          <p:cNvSpPr>
            <a:spLocks noGrp="1"/>
          </p:cNvSpPr>
          <p:nvPr>
            <p:ph type="body" idx="1"/>
          </p:nvPr>
        </p:nvSpPr>
        <p:spPr>
          <a:xfrm>
            <a:off x="609601" y="4589463"/>
            <a:ext cx="10515600" cy="1500187"/>
          </a:xfrm>
          <a:prstGeom prst="rect">
            <a:avLst/>
          </a:prstGeo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Rectangle 6">
            <a:extLst>
              <a:ext uri="{FF2B5EF4-FFF2-40B4-BE49-F238E27FC236}">
                <a16:creationId xmlns:a16="http://schemas.microsoft.com/office/drawing/2014/main" id="{A632F408-3A85-44BA-9DC9-E8F0D6C40C97}"/>
              </a:ext>
            </a:extLst>
          </p:cNvPr>
          <p:cNvSpPr/>
          <p:nvPr/>
        </p:nvSpPr>
        <p:spPr>
          <a:xfrm>
            <a:off x="10365698" y="6356350"/>
            <a:ext cx="175385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ooter Placeholder 4">
            <a:extLst>
              <a:ext uri="{FF2B5EF4-FFF2-40B4-BE49-F238E27FC236}">
                <a16:creationId xmlns:a16="http://schemas.microsoft.com/office/drawing/2014/main" id="{5CD80B2F-AB86-4AC5-ADB1-2230734739B0}"/>
              </a:ext>
            </a:extLst>
          </p:cNvPr>
          <p:cNvSpPr>
            <a:spLocks noGrp="1"/>
          </p:cNvSpPr>
          <p:nvPr>
            <p:ph type="ftr" sz="quarter" idx="3"/>
          </p:nvPr>
        </p:nvSpPr>
        <p:spPr>
          <a:xfrm>
            <a:off x="609600" y="6356350"/>
            <a:ext cx="105155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pic>
        <p:nvPicPr>
          <p:cNvPr id="4" name="Picture 3">
            <a:extLst>
              <a:ext uri="{FF2B5EF4-FFF2-40B4-BE49-F238E27FC236}">
                <a16:creationId xmlns:a16="http://schemas.microsoft.com/office/drawing/2014/main" id="{7F769840-AFB3-41D5-B8CE-7626D91553BC}"/>
              </a:ext>
            </a:extLst>
          </p:cNvPr>
          <p:cNvPicPr>
            <a:picLocks noChangeAspect="1"/>
          </p:cNvPicPr>
          <p:nvPr/>
        </p:nvPicPr>
        <p:blipFill rotWithShape="1">
          <a:blip r:embed="rId3">
            <a:extLst>
              <a:ext uri="{28A0092B-C50C-407E-A947-70E740481C1C}">
                <a14:useLocalDpi xmlns:a14="http://schemas.microsoft.com/office/drawing/2010/main" val="0"/>
              </a:ext>
            </a:extLst>
          </a:blip>
          <a:srcRect r="56073"/>
          <a:stretch/>
        </p:blipFill>
        <p:spPr>
          <a:xfrm>
            <a:off x="609600" y="93853"/>
            <a:ext cx="1537746" cy="787653"/>
          </a:xfrm>
          <a:prstGeom prst="rect">
            <a:avLst/>
          </a:prstGeom>
        </p:spPr>
      </p:pic>
    </p:spTree>
    <p:extLst>
      <p:ext uri="{BB962C8B-B14F-4D97-AF65-F5344CB8AC3E}">
        <p14:creationId xmlns:p14="http://schemas.microsoft.com/office/powerpoint/2010/main" val="18214773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Episode Titl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BD7BFDA-BA3F-04E7-5092-F2956F92BE78}"/>
              </a:ext>
            </a:extLst>
          </p:cNvPr>
          <p:cNvPicPr>
            <a:picLocks noChangeAspect="1"/>
          </p:cNvPicPr>
          <p:nvPr/>
        </p:nvPicPr>
        <p:blipFill>
          <a:blip r:embed="rId2"/>
          <a:stretch>
            <a:fillRect/>
          </a:stretch>
        </p:blipFill>
        <p:spPr>
          <a:xfrm>
            <a:off x="0" y="-1"/>
            <a:ext cx="12191988" cy="975359"/>
          </a:xfrm>
          <a:prstGeom prst="rect">
            <a:avLst/>
          </a:prstGeom>
        </p:spPr>
      </p:pic>
      <p:sp>
        <p:nvSpPr>
          <p:cNvPr id="14" name="Title 1">
            <a:extLst>
              <a:ext uri="{FF2B5EF4-FFF2-40B4-BE49-F238E27FC236}">
                <a16:creationId xmlns:a16="http://schemas.microsoft.com/office/drawing/2014/main" id="{E5AE574C-C01D-4451-B818-78560B1180FA}"/>
              </a:ext>
            </a:extLst>
          </p:cNvPr>
          <p:cNvSpPr>
            <a:spLocks noGrp="1"/>
          </p:cNvSpPr>
          <p:nvPr>
            <p:ph type="title"/>
          </p:nvPr>
        </p:nvSpPr>
        <p:spPr>
          <a:xfrm>
            <a:off x="609601" y="1709738"/>
            <a:ext cx="10515600" cy="2852737"/>
          </a:xfrm>
        </p:spPr>
        <p:txBody>
          <a:bodyPr anchor="b">
            <a:normAutofit/>
          </a:bodyPr>
          <a:lstStyle>
            <a:lvl1pPr algn="r">
              <a:defRPr sz="3600"/>
            </a:lvl1pPr>
          </a:lstStyle>
          <a:p>
            <a:r>
              <a:rPr lang="en-US"/>
              <a:t>Click to edit Master title style</a:t>
            </a:r>
            <a:endParaRPr lang="en-US" dirty="0"/>
          </a:p>
        </p:txBody>
      </p:sp>
      <p:sp>
        <p:nvSpPr>
          <p:cNvPr id="15" name="Text Placeholder 2">
            <a:extLst>
              <a:ext uri="{FF2B5EF4-FFF2-40B4-BE49-F238E27FC236}">
                <a16:creationId xmlns:a16="http://schemas.microsoft.com/office/drawing/2014/main" id="{1ECCB66C-05CB-49D9-B7E7-0C427D6D7F53}"/>
              </a:ext>
            </a:extLst>
          </p:cNvPr>
          <p:cNvSpPr>
            <a:spLocks noGrp="1"/>
          </p:cNvSpPr>
          <p:nvPr>
            <p:ph type="body" idx="1"/>
          </p:nvPr>
        </p:nvSpPr>
        <p:spPr>
          <a:xfrm>
            <a:off x="609601" y="4589463"/>
            <a:ext cx="10515600" cy="1500187"/>
          </a:xfrm>
          <a:prstGeom prst="rect">
            <a:avLst/>
          </a:prstGeom>
        </p:spPr>
        <p:txBody>
          <a:bodyPr>
            <a:normAutofit/>
          </a:bodyPr>
          <a:lstStyle>
            <a:lvl1pPr marL="0" indent="0" algn="r">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Rectangle 6">
            <a:extLst>
              <a:ext uri="{FF2B5EF4-FFF2-40B4-BE49-F238E27FC236}">
                <a16:creationId xmlns:a16="http://schemas.microsoft.com/office/drawing/2014/main" id="{A632F408-3A85-44BA-9DC9-E8F0D6C40C97}"/>
              </a:ext>
            </a:extLst>
          </p:cNvPr>
          <p:cNvSpPr/>
          <p:nvPr/>
        </p:nvSpPr>
        <p:spPr>
          <a:xfrm>
            <a:off x="10365698" y="6356350"/>
            <a:ext cx="175385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ooter Placeholder 4">
            <a:extLst>
              <a:ext uri="{FF2B5EF4-FFF2-40B4-BE49-F238E27FC236}">
                <a16:creationId xmlns:a16="http://schemas.microsoft.com/office/drawing/2014/main" id="{5CD80B2F-AB86-4AC5-ADB1-2230734739B0}"/>
              </a:ext>
            </a:extLst>
          </p:cNvPr>
          <p:cNvSpPr>
            <a:spLocks noGrp="1"/>
          </p:cNvSpPr>
          <p:nvPr>
            <p:ph type="ftr" sz="quarter" idx="3"/>
          </p:nvPr>
        </p:nvSpPr>
        <p:spPr>
          <a:xfrm>
            <a:off x="609600" y="6356350"/>
            <a:ext cx="105155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pic>
        <p:nvPicPr>
          <p:cNvPr id="2" name="Picture 1">
            <a:extLst>
              <a:ext uri="{FF2B5EF4-FFF2-40B4-BE49-F238E27FC236}">
                <a16:creationId xmlns:a16="http://schemas.microsoft.com/office/drawing/2014/main" id="{B8243155-C1BE-4C8F-A1B8-E05BE1DC5B68}"/>
              </a:ext>
            </a:extLst>
          </p:cNvPr>
          <p:cNvPicPr>
            <a:picLocks noChangeAspect="1"/>
          </p:cNvPicPr>
          <p:nvPr/>
        </p:nvPicPr>
        <p:blipFill rotWithShape="1">
          <a:blip r:embed="rId3">
            <a:extLst>
              <a:ext uri="{28A0092B-C50C-407E-A947-70E740481C1C}">
                <a14:useLocalDpi xmlns:a14="http://schemas.microsoft.com/office/drawing/2010/main" val="0"/>
              </a:ext>
            </a:extLst>
          </a:blip>
          <a:srcRect r="56073"/>
          <a:stretch/>
        </p:blipFill>
        <p:spPr>
          <a:xfrm>
            <a:off x="609600" y="93853"/>
            <a:ext cx="1537746" cy="787653"/>
          </a:xfrm>
          <a:prstGeom prst="rect">
            <a:avLst/>
          </a:prstGeom>
        </p:spPr>
      </p:pic>
    </p:spTree>
    <p:extLst>
      <p:ext uri="{BB962C8B-B14F-4D97-AF65-F5344CB8AC3E}">
        <p14:creationId xmlns:p14="http://schemas.microsoft.com/office/powerpoint/2010/main" val="3218308870"/>
      </p:ext>
    </p:extLst>
  </p:cSld>
  <p:clrMapOvr>
    <a:masterClrMapping/>
  </p:clrMapOvr>
  <p:hf sldNum="0"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and Content">
    <p:bg>
      <p:bgPr>
        <a:solidFill>
          <a:schemeClr val="bg1"/>
        </a:solidFill>
        <a:effectLst/>
      </p:bgPr>
    </p:bg>
    <p:spTree>
      <p:nvGrpSpPr>
        <p:cNvPr id="1" name=""/>
        <p:cNvGrpSpPr/>
        <p:nvPr/>
      </p:nvGrpSpPr>
      <p:grpSpPr>
        <a:xfrm>
          <a:off x="0" y="0"/>
          <a:ext cx="0" cy="0"/>
          <a:chOff x="0" y="0"/>
          <a:chExt cx="0" cy="0"/>
        </a:xfrm>
      </p:grpSpPr>
      <p:sp>
        <p:nvSpPr>
          <p:cNvPr id="9" name="Footer Placeholder 4">
            <a:extLst>
              <a:ext uri="{FF2B5EF4-FFF2-40B4-BE49-F238E27FC236}">
                <a16:creationId xmlns:a16="http://schemas.microsoft.com/office/drawing/2014/main" id="{F68C6A00-68E4-474E-9AA8-0891DD87D051}"/>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
        <p:nvSpPr>
          <p:cNvPr id="6" name="Title Placeholder 1">
            <a:extLst>
              <a:ext uri="{FF2B5EF4-FFF2-40B4-BE49-F238E27FC236}">
                <a16:creationId xmlns:a16="http://schemas.microsoft.com/office/drawing/2014/main" id="{C3A58A5E-CE8B-4381-B491-4E79B68F618B}"/>
              </a:ext>
            </a:extLst>
          </p:cNvPr>
          <p:cNvSpPr>
            <a:spLocks noGrp="1"/>
          </p:cNvSpPr>
          <p:nvPr>
            <p:ph type="title"/>
          </p:nvPr>
        </p:nvSpPr>
        <p:spPr>
          <a:xfrm>
            <a:off x="609600" y="199505"/>
            <a:ext cx="10744200" cy="1185577"/>
          </a:xfrm>
          <a:prstGeom prst="rect">
            <a:avLst/>
          </a:prstGeom>
        </p:spPr>
        <p:txBody>
          <a:bodyPr vert="horz" lIns="91440" tIns="45720" rIns="91440" bIns="45720" rtlCol="0" anchor="ctr" anchorCtr="0">
            <a:normAutofit/>
          </a:bodyPr>
          <a:lstStyle/>
          <a:p>
            <a:r>
              <a:rPr lang="en-US"/>
              <a:t>Click to edit Master title style</a:t>
            </a:r>
            <a:endParaRPr lang="en-US" dirty="0"/>
          </a:p>
        </p:txBody>
      </p:sp>
      <p:sp>
        <p:nvSpPr>
          <p:cNvPr id="7" name="Text Placeholder 2">
            <a:extLst>
              <a:ext uri="{FF2B5EF4-FFF2-40B4-BE49-F238E27FC236}">
                <a16:creationId xmlns:a16="http://schemas.microsoft.com/office/drawing/2014/main" id="{B8793117-580E-4BE7-82EC-6BE8CEEDED56}"/>
              </a:ext>
            </a:extLst>
          </p:cNvPr>
          <p:cNvSpPr>
            <a:spLocks noGrp="1"/>
          </p:cNvSpPr>
          <p:nvPr>
            <p:ph idx="1"/>
          </p:nvPr>
        </p:nvSpPr>
        <p:spPr>
          <a:xfrm>
            <a:off x="609600" y="1477906"/>
            <a:ext cx="10744200" cy="472247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646980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F8544-5F66-42F5-A339-E46C7881EF7F}"/>
              </a:ext>
            </a:extLst>
          </p:cNvPr>
          <p:cNvSpPr>
            <a:spLocks noGrp="1"/>
          </p:cNvSpPr>
          <p:nvPr>
            <p:ph type="title"/>
          </p:nvPr>
        </p:nvSpPr>
        <p:spPr/>
        <p:txBody>
          <a:bodyPr>
            <a:norm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E98E0E9-1525-4AB4-A8AF-8BF10D89D4E7}"/>
              </a:ext>
            </a:extLst>
          </p:cNvPr>
          <p:cNvSpPr>
            <a:spLocks noGrp="1"/>
          </p:cNvSpPr>
          <p:nvPr>
            <p:ph sz="half" idx="1"/>
          </p:nvPr>
        </p:nvSpPr>
        <p:spPr>
          <a:xfrm>
            <a:off x="609600" y="1496291"/>
            <a:ext cx="5181600" cy="46806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CFA8448F-6F16-4184-A898-7F06CF6766C6}"/>
              </a:ext>
            </a:extLst>
          </p:cNvPr>
          <p:cNvSpPr>
            <a:spLocks noGrp="1"/>
          </p:cNvSpPr>
          <p:nvPr>
            <p:ph sz="half" idx="2"/>
          </p:nvPr>
        </p:nvSpPr>
        <p:spPr>
          <a:xfrm>
            <a:off x="5943600" y="1496291"/>
            <a:ext cx="5181600" cy="46806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DE44C219-F83B-4E76-BAE0-A183B8940696}"/>
              </a:ext>
            </a:extLst>
          </p:cNvPr>
          <p:cNvSpPr>
            <a:spLocks noGrp="1"/>
          </p:cNvSpPr>
          <p:nvPr>
            <p:ph type="ftr" sz="quarter" idx="3"/>
          </p:nvPr>
        </p:nvSpPr>
        <p:spPr>
          <a:xfrm>
            <a:off x="609600" y="6356350"/>
            <a:ext cx="105155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Tree>
    <p:extLst>
      <p:ext uri="{BB962C8B-B14F-4D97-AF65-F5344CB8AC3E}">
        <p14:creationId xmlns:p14="http://schemas.microsoft.com/office/powerpoint/2010/main" val="25212745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22D2BB-B893-45AC-B4B9-21CF5F89EABD}"/>
              </a:ext>
            </a:extLst>
          </p:cNvPr>
          <p:cNvSpPr>
            <a:spLocks noGrp="1"/>
          </p:cNvSpPr>
          <p:nvPr>
            <p:ph type="body" idx="1"/>
          </p:nvPr>
        </p:nvSpPr>
        <p:spPr>
          <a:xfrm>
            <a:off x="609601" y="1459896"/>
            <a:ext cx="5157787" cy="651538"/>
          </a:xfrm>
          <a:prstGeom prst="rect">
            <a:avLst/>
          </a:prstGeom>
        </p:spPr>
        <p:txBody>
          <a:bodyPr anchor="b"/>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27EFEE-C04A-49BE-8AC8-1C93672FAC03}"/>
              </a:ext>
            </a:extLst>
          </p:cNvPr>
          <p:cNvSpPr>
            <a:spLocks noGrp="1"/>
          </p:cNvSpPr>
          <p:nvPr>
            <p:ph sz="half" idx="2"/>
          </p:nvPr>
        </p:nvSpPr>
        <p:spPr>
          <a:xfrm>
            <a:off x="609601" y="2111434"/>
            <a:ext cx="5157787" cy="3956856"/>
          </a:xfrm>
          <a:prstGeom prst="rect">
            <a:avLst/>
          </a:prstGeom>
        </p:spPr>
        <p:txBody>
          <a:bodyPr/>
          <a:lstStyle>
            <a:lvl1pPr marL="228600" indent="-228600">
              <a:buClr>
                <a:schemeClr val="accent2"/>
              </a:buClr>
              <a:buSzPct val="100000"/>
              <a:buFont typeface="Arial" panose="020B0604020202020204" pitchFamily="34" charset="0"/>
              <a:buChar char="•"/>
              <a:defRPr/>
            </a:lvl1pPr>
            <a:lvl2pPr marL="685800" indent="-228600">
              <a:buClr>
                <a:schemeClr val="accent2"/>
              </a:buClr>
              <a:buSzPct val="100000"/>
              <a:buFont typeface="Arial" panose="020B0604020202020204" pitchFamily="34" charset="0"/>
              <a:buChar char="•"/>
              <a:defRPr/>
            </a:lvl2pPr>
            <a:lvl3pPr marL="1143000" indent="-228600">
              <a:buClr>
                <a:schemeClr val="accent2"/>
              </a:buClr>
              <a:buSzPct val="100000"/>
              <a:buFont typeface="Arial" panose="020B0604020202020204" pitchFamily="34" charset="0"/>
              <a:buChar char="•"/>
              <a:defRPr/>
            </a:lvl3pPr>
            <a:lvl4pPr marL="1600200" indent="-228600">
              <a:buClr>
                <a:schemeClr val="accent2"/>
              </a:buClr>
              <a:buSzPct val="100000"/>
              <a:buFont typeface="Arial" panose="020B0604020202020204" pitchFamily="34" charset="0"/>
              <a:buChar char="•"/>
              <a:defRPr/>
            </a:lvl4pPr>
            <a:lvl5pPr marL="2057400" indent="-228600">
              <a:buClr>
                <a:schemeClr val="accent2"/>
              </a:buClr>
              <a:buSzPct val="10000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3B977BB-61BD-47AD-991E-2E6E5CEC0643}"/>
              </a:ext>
            </a:extLst>
          </p:cNvPr>
          <p:cNvSpPr>
            <a:spLocks noGrp="1"/>
          </p:cNvSpPr>
          <p:nvPr>
            <p:ph type="body" sz="quarter" idx="3"/>
          </p:nvPr>
        </p:nvSpPr>
        <p:spPr>
          <a:xfrm>
            <a:off x="5942013" y="1459896"/>
            <a:ext cx="5183188" cy="651538"/>
          </a:xfrm>
          <a:prstGeom prst="rect">
            <a:avLst/>
          </a:prstGeom>
        </p:spPr>
        <p:txBody>
          <a:bodyPr anchor="b"/>
          <a:lstStyle>
            <a:lvl1pPr marL="0" indent="0">
              <a:buNone/>
              <a:defRPr sz="2400" b="1">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9B34560-D90F-4AA9-86F0-EA373D1678B8}"/>
              </a:ext>
            </a:extLst>
          </p:cNvPr>
          <p:cNvSpPr>
            <a:spLocks noGrp="1"/>
          </p:cNvSpPr>
          <p:nvPr>
            <p:ph sz="quarter" idx="4"/>
          </p:nvPr>
        </p:nvSpPr>
        <p:spPr>
          <a:xfrm>
            <a:off x="5942013" y="2111434"/>
            <a:ext cx="5183188" cy="3956856"/>
          </a:xfrm>
          <a:prstGeom prst="rect">
            <a:avLst/>
          </a:prstGeom>
        </p:spPr>
        <p:txBody>
          <a:bodyPr/>
          <a:lstStyle>
            <a:lvl1pPr marL="228600" indent="-228600">
              <a:buClr>
                <a:schemeClr val="accent4"/>
              </a:buClr>
              <a:buFont typeface="Arial" panose="020B0604020202020204" pitchFamily="34" charset="0"/>
              <a:buChar char="•"/>
              <a:defRPr/>
            </a:lvl1pPr>
            <a:lvl2pPr marL="685800" indent="-228600">
              <a:buClr>
                <a:schemeClr val="accent4"/>
              </a:buClr>
              <a:buFont typeface="Arial" panose="020B0604020202020204" pitchFamily="34" charset="0"/>
              <a:buChar char="•"/>
              <a:defRPr/>
            </a:lvl2pPr>
            <a:lvl3pPr marL="1143000" indent="-228600">
              <a:buClr>
                <a:schemeClr val="accent4"/>
              </a:buClr>
              <a:buFont typeface="Arial" panose="020B0604020202020204" pitchFamily="34" charset="0"/>
              <a:buChar char="•"/>
              <a:defRPr/>
            </a:lvl3pPr>
            <a:lvl4pPr marL="1600200" indent="-228600">
              <a:buClr>
                <a:schemeClr val="accent4"/>
              </a:buClr>
              <a:buFont typeface="Arial" panose="020B0604020202020204" pitchFamily="34" charset="0"/>
              <a:buChar char="•"/>
              <a:defRPr/>
            </a:lvl4pPr>
            <a:lvl5pPr marL="2057400" indent="-228600">
              <a:buClr>
                <a:schemeClr val="accent4"/>
              </a:buClr>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4">
            <a:extLst>
              <a:ext uri="{FF2B5EF4-FFF2-40B4-BE49-F238E27FC236}">
                <a16:creationId xmlns:a16="http://schemas.microsoft.com/office/drawing/2014/main" id="{1994057A-1166-4C4D-AF69-0BF68EE85991}"/>
              </a:ext>
            </a:extLst>
          </p:cNvPr>
          <p:cNvSpPr>
            <a:spLocks noGrp="1"/>
          </p:cNvSpPr>
          <p:nvPr>
            <p:ph type="ftr" sz="quarter" idx="12"/>
          </p:nvPr>
        </p:nvSpPr>
        <p:spPr>
          <a:xfrm>
            <a:off x="609600" y="6356350"/>
            <a:ext cx="105155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
        <p:nvSpPr>
          <p:cNvPr id="10" name="Title 1">
            <a:extLst>
              <a:ext uri="{FF2B5EF4-FFF2-40B4-BE49-F238E27FC236}">
                <a16:creationId xmlns:a16="http://schemas.microsoft.com/office/drawing/2014/main" id="{DAD82D1D-D8EA-40A0-9D3E-9683300C0F61}"/>
              </a:ext>
            </a:extLst>
          </p:cNvPr>
          <p:cNvSpPr>
            <a:spLocks noGrp="1"/>
          </p:cNvSpPr>
          <p:nvPr>
            <p:ph type="title"/>
          </p:nvPr>
        </p:nvSpPr>
        <p:spPr>
          <a:xfrm>
            <a:off x="609600" y="199505"/>
            <a:ext cx="10744200" cy="1185577"/>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30932824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72062-0692-44AF-80AA-510E920DCD1B}"/>
              </a:ext>
            </a:extLst>
          </p:cNvPr>
          <p:cNvSpPr>
            <a:spLocks noGrp="1"/>
          </p:cNvSpPr>
          <p:nvPr>
            <p:ph type="title"/>
          </p:nvPr>
        </p:nvSpPr>
        <p:spPr/>
        <p:txBody>
          <a:bodyPr/>
          <a:lstStyle/>
          <a:p>
            <a:r>
              <a:rPr lang="en-US"/>
              <a:t>Click to edit Master title style</a:t>
            </a:r>
          </a:p>
        </p:txBody>
      </p:sp>
      <p:sp>
        <p:nvSpPr>
          <p:cNvPr id="5" name="Footer Placeholder 4">
            <a:extLst>
              <a:ext uri="{FF2B5EF4-FFF2-40B4-BE49-F238E27FC236}">
                <a16:creationId xmlns:a16="http://schemas.microsoft.com/office/drawing/2014/main" id="{42D517FC-F71A-47DC-8036-78E7C8941DC5}"/>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Tree>
    <p:extLst>
      <p:ext uri="{BB962C8B-B14F-4D97-AF65-F5344CB8AC3E}">
        <p14:creationId xmlns:p14="http://schemas.microsoft.com/office/powerpoint/2010/main" val="41517218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Footer Placeholder 4">
            <a:extLst>
              <a:ext uri="{FF2B5EF4-FFF2-40B4-BE49-F238E27FC236}">
                <a16:creationId xmlns:a16="http://schemas.microsoft.com/office/drawing/2014/main" id="{B2F6B2D7-D2F9-4F1B-8FB7-00DCD968C2C6}"/>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Tree>
    <p:extLst>
      <p:ext uri="{BB962C8B-B14F-4D97-AF65-F5344CB8AC3E}">
        <p14:creationId xmlns:p14="http://schemas.microsoft.com/office/powerpoint/2010/main" val="22368393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426E8-50A6-47D6-B45F-134145E070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65C1316-9B30-4E35-91A7-4F8799CAE8F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B594DE-1DED-4824-B3AF-6D8B99419FD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Footer Placeholder 4">
            <a:extLst>
              <a:ext uri="{FF2B5EF4-FFF2-40B4-BE49-F238E27FC236}">
                <a16:creationId xmlns:a16="http://schemas.microsoft.com/office/drawing/2014/main" id="{67258FC2-34FC-49D0-A161-40DD5BA51713}"/>
              </a:ext>
            </a:extLst>
          </p:cNvPr>
          <p:cNvSpPr>
            <a:spLocks noGrp="1"/>
          </p:cNvSpPr>
          <p:nvPr>
            <p:ph type="ftr" sz="quarter" idx="3"/>
          </p:nvPr>
        </p:nvSpPr>
        <p:spPr>
          <a:xfrm>
            <a:off x="609601" y="6356350"/>
            <a:ext cx="9020174"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Tree>
    <p:extLst>
      <p:ext uri="{BB962C8B-B14F-4D97-AF65-F5344CB8AC3E}">
        <p14:creationId xmlns:p14="http://schemas.microsoft.com/office/powerpoint/2010/main" val="2830943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p:bg>
      <p:bgPr>
        <a:solidFill>
          <a:schemeClr val="bg1"/>
        </a:solidFill>
        <a:effectLst/>
      </p:bgPr>
    </p:bg>
    <p:spTree>
      <p:nvGrpSpPr>
        <p:cNvPr id="1" name=""/>
        <p:cNvGrpSpPr/>
        <p:nvPr/>
      </p:nvGrpSpPr>
      <p:grpSpPr>
        <a:xfrm>
          <a:off x="0" y="0"/>
          <a:ext cx="0" cy="0"/>
          <a:chOff x="0" y="0"/>
          <a:chExt cx="0" cy="0"/>
        </a:xfrm>
      </p:grpSpPr>
      <p:sp>
        <p:nvSpPr>
          <p:cNvPr id="9" name="Footer Placeholder 4">
            <a:extLst>
              <a:ext uri="{FF2B5EF4-FFF2-40B4-BE49-F238E27FC236}">
                <a16:creationId xmlns:a16="http://schemas.microsoft.com/office/drawing/2014/main" id="{F68C6A00-68E4-474E-9AA8-0891DD87D051}"/>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
        <p:nvSpPr>
          <p:cNvPr id="6" name="Title Placeholder 1">
            <a:extLst>
              <a:ext uri="{FF2B5EF4-FFF2-40B4-BE49-F238E27FC236}">
                <a16:creationId xmlns:a16="http://schemas.microsoft.com/office/drawing/2014/main" id="{C3A58A5E-CE8B-4381-B491-4E79B68F618B}"/>
              </a:ext>
            </a:extLst>
          </p:cNvPr>
          <p:cNvSpPr>
            <a:spLocks noGrp="1"/>
          </p:cNvSpPr>
          <p:nvPr>
            <p:ph type="title"/>
          </p:nvPr>
        </p:nvSpPr>
        <p:spPr>
          <a:xfrm>
            <a:off x="609600" y="199505"/>
            <a:ext cx="10744200" cy="1185577"/>
          </a:xfrm>
          <a:prstGeom prst="rect">
            <a:avLst/>
          </a:prstGeom>
        </p:spPr>
        <p:txBody>
          <a:bodyPr vert="horz" lIns="91440" tIns="45720" rIns="91440" bIns="45720" rtlCol="0" anchor="ctr" anchorCtr="0">
            <a:normAutofit/>
          </a:bodyPr>
          <a:lstStyle/>
          <a:p>
            <a:r>
              <a:rPr lang="en-US"/>
              <a:t>Click to edit Master title style</a:t>
            </a:r>
            <a:endParaRPr lang="en-US" dirty="0"/>
          </a:p>
        </p:txBody>
      </p:sp>
      <p:sp>
        <p:nvSpPr>
          <p:cNvPr id="7" name="Text Placeholder 2">
            <a:extLst>
              <a:ext uri="{FF2B5EF4-FFF2-40B4-BE49-F238E27FC236}">
                <a16:creationId xmlns:a16="http://schemas.microsoft.com/office/drawing/2014/main" id="{B8793117-580E-4BE7-82EC-6BE8CEEDED56}"/>
              </a:ext>
            </a:extLst>
          </p:cNvPr>
          <p:cNvSpPr>
            <a:spLocks noGrp="1"/>
          </p:cNvSpPr>
          <p:nvPr>
            <p:ph idx="1"/>
          </p:nvPr>
        </p:nvSpPr>
        <p:spPr>
          <a:xfrm>
            <a:off x="609600" y="1477906"/>
            <a:ext cx="10744200" cy="472247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956366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00E2D-A488-4CA5-B001-14767B8D02A8}"/>
              </a:ext>
            </a:extLst>
          </p:cNvPr>
          <p:cNvSpPr>
            <a:spLocks noGrp="1"/>
          </p:cNvSpPr>
          <p:nvPr>
            <p:ph type="title"/>
          </p:nvPr>
        </p:nvSpPr>
        <p:spPr>
          <a:xfrm>
            <a:off x="382588" y="457199"/>
            <a:ext cx="4272539" cy="4015047"/>
          </a:xfrm>
        </p:spPr>
        <p:txBody>
          <a:bodyPr anchor="ctr"/>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4DFDA90-9E3C-451C-9A65-E0C0C3E6FB0A}"/>
              </a:ext>
            </a:extLst>
          </p:cNvPr>
          <p:cNvSpPr>
            <a:spLocks noGrp="1"/>
          </p:cNvSpPr>
          <p:nvPr>
            <p:ph type="pic" idx="1"/>
          </p:nvPr>
        </p:nvSpPr>
        <p:spPr>
          <a:xfrm>
            <a:off x="5183188" y="606829"/>
            <a:ext cx="6172200" cy="525422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Footer Placeholder 4">
            <a:extLst>
              <a:ext uri="{FF2B5EF4-FFF2-40B4-BE49-F238E27FC236}">
                <a16:creationId xmlns:a16="http://schemas.microsoft.com/office/drawing/2014/main" id="{9FB64453-E8A2-48FD-8B67-B9DC2A133255}"/>
              </a:ext>
            </a:extLst>
          </p:cNvPr>
          <p:cNvSpPr>
            <a:spLocks noGrp="1"/>
          </p:cNvSpPr>
          <p:nvPr>
            <p:ph type="ftr" sz="quarter" idx="3"/>
          </p:nvPr>
        </p:nvSpPr>
        <p:spPr>
          <a:xfrm>
            <a:off x="609601" y="6356350"/>
            <a:ext cx="9020174"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Tree>
    <p:extLst>
      <p:ext uri="{BB962C8B-B14F-4D97-AF65-F5344CB8AC3E}">
        <p14:creationId xmlns:p14="http://schemas.microsoft.com/office/powerpoint/2010/main" val="734050079"/>
      </p:ext>
    </p:extLst>
  </p:cSld>
  <p:clrMapOvr>
    <a:masterClrMapping/>
  </p:clrMapOvr>
  <p:hf sldNum="0" hd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00E2D-A488-4CA5-B001-14767B8D02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4DFDA90-9E3C-451C-9A65-E0C0C3E6FB0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E26C3D8-9015-40F4-B59B-697F1260941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Footer Placeholder 4">
            <a:extLst>
              <a:ext uri="{FF2B5EF4-FFF2-40B4-BE49-F238E27FC236}">
                <a16:creationId xmlns:a16="http://schemas.microsoft.com/office/drawing/2014/main" id="{9FB64453-E8A2-48FD-8B67-B9DC2A133255}"/>
              </a:ext>
            </a:extLst>
          </p:cNvPr>
          <p:cNvSpPr>
            <a:spLocks noGrp="1"/>
          </p:cNvSpPr>
          <p:nvPr>
            <p:ph type="ftr" sz="quarter" idx="3"/>
          </p:nvPr>
        </p:nvSpPr>
        <p:spPr>
          <a:xfrm>
            <a:off x="609601" y="6356350"/>
            <a:ext cx="9020174"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Tree>
    <p:extLst>
      <p:ext uri="{BB962C8B-B14F-4D97-AF65-F5344CB8AC3E}">
        <p14:creationId xmlns:p14="http://schemas.microsoft.com/office/powerpoint/2010/main" val="610878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3_1-Col: Title">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dirty="0"/>
          </a:p>
        </p:txBody>
      </p:sp>
      <p:sp>
        <p:nvSpPr>
          <p:cNvPr id="6" name="Text Placeholder 4"/>
          <p:cNvSpPr>
            <a:spLocks noGrp="1"/>
          </p:cNvSpPr>
          <p:nvPr>
            <p:ph type="body" sz="quarter" idx="13"/>
          </p:nvPr>
        </p:nvSpPr>
        <p:spPr>
          <a:xfrm>
            <a:off x="575733" y="6165091"/>
            <a:ext cx="10092267" cy="366183"/>
          </a:xfrm>
        </p:spPr>
        <p:txBody>
          <a:bodyPr lIns="0" tIns="0" rIns="0" bIns="0" anchor="b"/>
          <a:lstStyle>
            <a:lvl1pPr>
              <a:defRPr sz="800">
                <a:solidFill>
                  <a:srgbClr val="333333"/>
                </a:solidFill>
              </a:defRPr>
            </a:lvl1pPr>
            <a:lvl2pPr marL="0" indent="0">
              <a:buNone/>
              <a:defRPr sz="600">
                <a:solidFill>
                  <a:srgbClr val="333333"/>
                </a:solidFill>
              </a:defRPr>
            </a:lvl2pPr>
          </a:lstStyle>
          <a:p>
            <a:pPr lvl="0"/>
            <a:r>
              <a:rPr lang="en-US" dirty="0"/>
              <a:t>Edit Master text styles</a:t>
            </a:r>
          </a:p>
          <a:p>
            <a:pPr lvl="1"/>
            <a:r>
              <a:rPr lang="en-US" dirty="0"/>
              <a:t>Second level</a:t>
            </a:r>
          </a:p>
        </p:txBody>
      </p:sp>
      <p:sp>
        <p:nvSpPr>
          <p:cNvPr id="5" name="Slide Number Placeholder 2">
            <a:extLst>
              <a:ext uri="{FF2B5EF4-FFF2-40B4-BE49-F238E27FC236}">
                <a16:creationId xmlns:a16="http://schemas.microsoft.com/office/drawing/2014/main" id="{9ED1156E-3787-C8EB-46A6-32106479421C}"/>
              </a:ext>
            </a:extLst>
          </p:cNvPr>
          <p:cNvSpPr>
            <a:spLocks noGrp="1"/>
          </p:cNvSpPr>
          <p:nvPr>
            <p:ph type="sldNum" sz="quarter" idx="14"/>
          </p:nvPr>
        </p:nvSpPr>
        <p:spPr/>
        <p:txBody>
          <a:bodyPr/>
          <a:lstStyle>
            <a:lvl1pPr defTabSz="457200" eaLnBrk="1" hangingPunct="1">
              <a:defRPr sz="600">
                <a:solidFill>
                  <a:srgbClr val="7F7F7F"/>
                </a:solidFill>
                <a:latin typeface="Arial" panose="020B0604020202020204" pitchFamily="34" charset="0"/>
              </a:defRPr>
            </a:lvl1pPr>
          </a:lstStyle>
          <a:p>
            <a:pPr>
              <a:defRPr/>
            </a:pPr>
            <a:fld id="{A482BC93-5022-F546-83BF-8FD825999188}" type="slidenum">
              <a:rPr lang="en-US" altLang="en-US"/>
              <a:pPr>
                <a:defRPr/>
              </a:pPr>
              <a:t>‹#›</a:t>
            </a:fld>
            <a:endParaRPr lang="en-US" altLang="en-US"/>
          </a:p>
        </p:txBody>
      </p:sp>
    </p:spTree>
    <p:extLst>
      <p:ext uri="{BB962C8B-B14F-4D97-AF65-F5344CB8AC3E}">
        <p14:creationId xmlns:p14="http://schemas.microsoft.com/office/powerpoint/2010/main" val="4147464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F8544-5F66-42F5-A339-E46C7881EF7F}"/>
              </a:ext>
            </a:extLst>
          </p:cNvPr>
          <p:cNvSpPr>
            <a:spLocks noGrp="1"/>
          </p:cNvSpPr>
          <p:nvPr>
            <p:ph type="title"/>
          </p:nvPr>
        </p:nvSpPr>
        <p:spPr/>
        <p:txBody>
          <a:bodyPr>
            <a:norm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E98E0E9-1525-4AB4-A8AF-8BF10D89D4E7}"/>
              </a:ext>
            </a:extLst>
          </p:cNvPr>
          <p:cNvSpPr>
            <a:spLocks noGrp="1"/>
          </p:cNvSpPr>
          <p:nvPr>
            <p:ph sz="half" idx="1"/>
          </p:nvPr>
        </p:nvSpPr>
        <p:spPr>
          <a:xfrm>
            <a:off x="609600" y="1496291"/>
            <a:ext cx="5181600" cy="46806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CFA8448F-6F16-4184-A898-7F06CF6766C6}"/>
              </a:ext>
            </a:extLst>
          </p:cNvPr>
          <p:cNvSpPr>
            <a:spLocks noGrp="1"/>
          </p:cNvSpPr>
          <p:nvPr>
            <p:ph sz="half" idx="2"/>
          </p:nvPr>
        </p:nvSpPr>
        <p:spPr>
          <a:xfrm>
            <a:off x="5943600" y="1496291"/>
            <a:ext cx="5181600" cy="46806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DE44C219-F83B-4E76-BAE0-A183B8940696}"/>
              </a:ext>
            </a:extLst>
          </p:cNvPr>
          <p:cNvSpPr>
            <a:spLocks noGrp="1"/>
          </p:cNvSpPr>
          <p:nvPr>
            <p:ph type="ftr" sz="quarter" idx="3"/>
          </p:nvPr>
        </p:nvSpPr>
        <p:spPr>
          <a:xfrm>
            <a:off x="609600" y="6356350"/>
            <a:ext cx="105155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Tree>
    <p:extLst>
      <p:ext uri="{BB962C8B-B14F-4D97-AF65-F5344CB8AC3E}">
        <p14:creationId xmlns:p14="http://schemas.microsoft.com/office/powerpoint/2010/main" val="3343310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22D2BB-B893-45AC-B4B9-21CF5F89EABD}"/>
              </a:ext>
            </a:extLst>
          </p:cNvPr>
          <p:cNvSpPr>
            <a:spLocks noGrp="1"/>
          </p:cNvSpPr>
          <p:nvPr>
            <p:ph type="body" idx="1"/>
          </p:nvPr>
        </p:nvSpPr>
        <p:spPr>
          <a:xfrm>
            <a:off x="609601" y="1459896"/>
            <a:ext cx="5157787" cy="651538"/>
          </a:xfrm>
          <a:prstGeom prst="rect">
            <a:avLst/>
          </a:prstGeom>
        </p:spPr>
        <p:txBody>
          <a:bodyPr anchor="b"/>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27EFEE-C04A-49BE-8AC8-1C93672FAC03}"/>
              </a:ext>
            </a:extLst>
          </p:cNvPr>
          <p:cNvSpPr>
            <a:spLocks noGrp="1"/>
          </p:cNvSpPr>
          <p:nvPr>
            <p:ph sz="half" idx="2"/>
          </p:nvPr>
        </p:nvSpPr>
        <p:spPr>
          <a:xfrm>
            <a:off x="609601" y="2111434"/>
            <a:ext cx="5157787" cy="3956856"/>
          </a:xfrm>
          <a:prstGeom prst="rect">
            <a:avLst/>
          </a:prstGeom>
        </p:spPr>
        <p:txBody>
          <a:bodyPr/>
          <a:lstStyle>
            <a:lvl1pPr marL="228600" indent="-228600">
              <a:buClr>
                <a:schemeClr val="accent2"/>
              </a:buClr>
              <a:buSzPct val="100000"/>
              <a:buFont typeface="Arial" panose="020B0604020202020204" pitchFamily="34" charset="0"/>
              <a:buChar char="•"/>
              <a:defRPr/>
            </a:lvl1pPr>
            <a:lvl2pPr marL="685800" indent="-228600">
              <a:buClr>
                <a:schemeClr val="accent2"/>
              </a:buClr>
              <a:buSzPct val="100000"/>
              <a:buFont typeface="Arial" panose="020B0604020202020204" pitchFamily="34" charset="0"/>
              <a:buChar char="•"/>
              <a:defRPr/>
            </a:lvl2pPr>
            <a:lvl3pPr marL="1143000" indent="-228600">
              <a:buClr>
                <a:schemeClr val="accent2"/>
              </a:buClr>
              <a:buSzPct val="100000"/>
              <a:buFont typeface="Arial" panose="020B0604020202020204" pitchFamily="34" charset="0"/>
              <a:buChar char="•"/>
              <a:defRPr/>
            </a:lvl3pPr>
            <a:lvl4pPr marL="1600200" indent="-228600">
              <a:buClr>
                <a:schemeClr val="accent2"/>
              </a:buClr>
              <a:buSzPct val="100000"/>
              <a:buFont typeface="Arial" panose="020B0604020202020204" pitchFamily="34" charset="0"/>
              <a:buChar char="•"/>
              <a:defRPr/>
            </a:lvl4pPr>
            <a:lvl5pPr marL="2057400" indent="-228600">
              <a:buClr>
                <a:schemeClr val="accent2"/>
              </a:buClr>
              <a:buSzPct val="10000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3B977BB-61BD-47AD-991E-2E6E5CEC0643}"/>
              </a:ext>
            </a:extLst>
          </p:cNvPr>
          <p:cNvSpPr>
            <a:spLocks noGrp="1"/>
          </p:cNvSpPr>
          <p:nvPr>
            <p:ph type="body" sz="quarter" idx="3"/>
          </p:nvPr>
        </p:nvSpPr>
        <p:spPr>
          <a:xfrm>
            <a:off x="5942013" y="1459896"/>
            <a:ext cx="5183188" cy="651538"/>
          </a:xfrm>
          <a:prstGeom prst="rect">
            <a:avLst/>
          </a:prstGeom>
        </p:spPr>
        <p:txBody>
          <a:bodyPr anchor="b"/>
          <a:lstStyle>
            <a:lvl1pPr marL="0" indent="0">
              <a:buNone/>
              <a:defRPr sz="2400" b="1">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9B34560-D90F-4AA9-86F0-EA373D1678B8}"/>
              </a:ext>
            </a:extLst>
          </p:cNvPr>
          <p:cNvSpPr>
            <a:spLocks noGrp="1"/>
          </p:cNvSpPr>
          <p:nvPr>
            <p:ph sz="quarter" idx="4"/>
          </p:nvPr>
        </p:nvSpPr>
        <p:spPr>
          <a:xfrm>
            <a:off x="5942013" y="2111434"/>
            <a:ext cx="5183188" cy="3956856"/>
          </a:xfrm>
          <a:prstGeom prst="rect">
            <a:avLst/>
          </a:prstGeom>
        </p:spPr>
        <p:txBody>
          <a:bodyPr/>
          <a:lstStyle>
            <a:lvl1pPr marL="228600" indent="-228600">
              <a:buClr>
                <a:schemeClr val="accent4"/>
              </a:buClr>
              <a:buFont typeface="Arial" panose="020B0604020202020204" pitchFamily="34" charset="0"/>
              <a:buChar char="•"/>
              <a:defRPr/>
            </a:lvl1pPr>
            <a:lvl2pPr marL="685800" indent="-228600">
              <a:buClr>
                <a:schemeClr val="accent4"/>
              </a:buClr>
              <a:buFont typeface="Arial" panose="020B0604020202020204" pitchFamily="34" charset="0"/>
              <a:buChar char="•"/>
              <a:defRPr/>
            </a:lvl2pPr>
            <a:lvl3pPr marL="1143000" indent="-228600">
              <a:buClr>
                <a:schemeClr val="accent4"/>
              </a:buClr>
              <a:buFont typeface="Arial" panose="020B0604020202020204" pitchFamily="34" charset="0"/>
              <a:buChar char="•"/>
              <a:defRPr/>
            </a:lvl3pPr>
            <a:lvl4pPr marL="1600200" indent="-228600">
              <a:buClr>
                <a:schemeClr val="accent4"/>
              </a:buClr>
              <a:buFont typeface="Arial" panose="020B0604020202020204" pitchFamily="34" charset="0"/>
              <a:buChar char="•"/>
              <a:defRPr/>
            </a:lvl4pPr>
            <a:lvl5pPr marL="2057400" indent="-228600">
              <a:buClr>
                <a:schemeClr val="accent4"/>
              </a:buClr>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4">
            <a:extLst>
              <a:ext uri="{FF2B5EF4-FFF2-40B4-BE49-F238E27FC236}">
                <a16:creationId xmlns:a16="http://schemas.microsoft.com/office/drawing/2014/main" id="{1994057A-1166-4C4D-AF69-0BF68EE85991}"/>
              </a:ext>
            </a:extLst>
          </p:cNvPr>
          <p:cNvSpPr>
            <a:spLocks noGrp="1"/>
          </p:cNvSpPr>
          <p:nvPr>
            <p:ph type="ftr" sz="quarter" idx="12"/>
          </p:nvPr>
        </p:nvSpPr>
        <p:spPr>
          <a:xfrm>
            <a:off x="609600" y="6356350"/>
            <a:ext cx="105155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
        <p:nvSpPr>
          <p:cNvPr id="10" name="Title 1">
            <a:extLst>
              <a:ext uri="{FF2B5EF4-FFF2-40B4-BE49-F238E27FC236}">
                <a16:creationId xmlns:a16="http://schemas.microsoft.com/office/drawing/2014/main" id="{DAD82D1D-D8EA-40A0-9D3E-9683300C0F61}"/>
              </a:ext>
            </a:extLst>
          </p:cNvPr>
          <p:cNvSpPr>
            <a:spLocks noGrp="1"/>
          </p:cNvSpPr>
          <p:nvPr>
            <p:ph type="title"/>
          </p:nvPr>
        </p:nvSpPr>
        <p:spPr>
          <a:xfrm>
            <a:off x="609600" y="199505"/>
            <a:ext cx="10744200" cy="1185577"/>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1167817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72062-0692-44AF-80AA-510E920DCD1B}"/>
              </a:ext>
            </a:extLst>
          </p:cNvPr>
          <p:cNvSpPr>
            <a:spLocks noGrp="1"/>
          </p:cNvSpPr>
          <p:nvPr>
            <p:ph type="title"/>
          </p:nvPr>
        </p:nvSpPr>
        <p:spPr/>
        <p:txBody>
          <a:bodyPr/>
          <a:lstStyle/>
          <a:p>
            <a:r>
              <a:rPr lang="en-US"/>
              <a:t>Click to edit Master title style</a:t>
            </a:r>
          </a:p>
        </p:txBody>
      </p:sp>
      <p:sp>
        <p:nvSpPr>
          <p:cNvPr id="5" name="Footer Placeholder 4">
            <a:extLst>
              <a:ext uri="{FF2B5EF4-FFF2-40B4-BE49-F238E27FC236}">
                <a16:creationId xmlns:a16="http://schemas.microsoft.com/office/drawing/2014/main" id="{42D517FC-F71A-47DC-8036-78E7C8941DC5}"/>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Tree>
    <p:extLst>
      <p:ext uri="{BB962C8B-B14F-4D97-AF65-F5344CB8AC3E}">
        <p14:creationId xmlns:p14="http://schemas.microsoft.com/office/powerpoint/2010/main" val="2584894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Footer Placeholder 4">
            <a:extLst>
              <a:ext uri="{FF2B5EF4-FFF2-40B4-BE49-F238E27FC236}">
                <a16:creationId xmlns:a16="http://schemas.microsoft.com/office/drawing/2014/main" id="{B2F6B2D7-D2F9-4F1B-8FB7-00DCD968C2C6}"/>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Tree>
    <p:extLst>
      <p:ext uri="{BB962C8B-B14F-4D97-AF65-F5344CB8AC3E}">
        <p14:creationId xmlns:p14="http://schemas.microsoft.com/office/powerpoint/2010/main" val="272630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426E8-50A6-47D6-B45F-134145E070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65C1316-9B30-4E35-91A7-4F8799CAE8F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B594DE-1DED-4824-B3AF-6D8B99419FD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Footer Placeholder 4">
            <a:extLst>
              <a:ext uri="{FF2B5EF4-FFF2-40B4-BE49-F238E27FC236}">
                <a16:creationId xmlns:a16="http://schemas.microsoft.com/office/drawing/2014/main" id="{67258FC2-34FC-49D0-A161-40DD5BA51713}"/>
              </a:ext>
            </a:extLst>
          </p:cNvPr>
          <p:cNvSpPr>
            <a:spLocks noGrp="1"/>
          </p:cNvSpPr>
          <p:nvPr>
            <p:ph type="ftr" sz="quarter" idx="3"/>
          </p:nvPr>
        </p:nvSpPr>
        <p:spPr>
          <a:xfrm>
            <a:off x="609601" y="6356350"/>
            <a:ext cx="9020174"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Tree>
    <p:extLst>
      <p:ext uri="{BB962C8B-B14F-4D97-AF65-F5344CB8AC3E}">
        <p14:creationId xmlns:p14="http://schemas.microsoft.com/office/powerpoint/2010/main" val="4008893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00E2D-A488-4CA5-B001-14767B8D02A8}"/>
              </a:ext>
            </a:extLst>
          </p:cNvPr>
          <p:cNvSpPr>
            <a:spLocks noGrp="1"/>
          </p:cNvSpPr>
          <p:nvPr>
            <p:ph type="title"/>
          </p:nvPr>
        </p:nvSpPr>
        <p:spPr>
          <a:xfrm>
            <a:off x="382588" y="457199"/>
            <a:ext cx="4272539" cy="4015047"/>
          </a:xfrm>
        </p:spPr>
        <p:txBody>
          <a:bodyPr anchor="ctr"/>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4DFDA90-9E3C-451C-9A65-E0C0C3E6FB0A}"/>
              </a:ext>
            </a:extLst>
          </p:cNvPr>
          <p:cNvSpPr>
            <a:spLocks noGrp="1"/>
          </p:cNvSpPr>
          <p:nvPr>
            <p:ph type="pic" idx="1"/>
          </p:nvPr>
        </p:nvSpPr>
        <p:spPr>
          <a:xfrm>
            <a:off x="5183188" y="606829"/>
            <a:ext cx="6172200" cy="525422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Footer Placeholder 4">
            <a:extLst>
              <a:ext uri="{FF2B5EF4-FFF2-40B4-BE49-F238E27FC236}">
                <a16:creationId xmlns:a16="http://schemas.microsoft.com/office/drawing/2014/main" id="{9FB64453-E8A2-48FD-8B67-B9DC2A133255}"/>
              </a:ext>
            </a:extLst>
          </p:cNvPr>
          <p:cNvSpPr>
            <a:spLocks noGrp="1"/>
          </p:cNvSpPr>
          <p:nvPr>
            <p:ph type="ftr" sz="quarter" idx="3"/>
          </p:nvPr>
        </p:nvSpPr>
        <p:spPr>
          <a:xfrm>
            <a:off x="609601" y="6356350"/>
            <a:ext cx="9020174"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Tree>
    <p:extLst>
      <p:ext uri="{BB962C8B-B14F-4D97-AF65-F5344CB8AC3E}">
        <p14:creationId xmlns:p14="http://schemas.microsoft.com/office/powerpoint/2010/main" val="37105583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BE5A1C-F765-4923-B698-01CBA0052385}"/>
              </a:ext>
            </a:extLst>
          </p:cNvPr>
          <p:cNvSpPr>
            <a:spLocks noGrp="1"/>
          </p:cNvSpPr>
          <p:nvPr>
            <p:ph type="title"/>
          </p:nvPr>
        </p:nvSpPr>
        <p:spPr>
          <a:xfrm>
            <a:off x="609600" y="199505"/>
            <a:ext cx="10744200" cy="1185577"/>
          </a:xfrm>
          <a:prstGeom prst="rect">
            <a:avLst/>
          </a:prstGeom>
        </p:spPr>
        <p:txBody>
          <a:bodyPr vert="horz" lIns="91440" tIns="45720" rIns="91440" bIns="45720" rtlCol="0" anchor="ctr"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FE3F89C-32B6-4955-824F-31AA77424000}"/>
              </a:ext>
            </a:extLst>
          </p:cNvPr>
          <p:cNvSpPr>
            <a:spLocks noGrp="1"/>
          </p:cNvSpPr>
          <p:nvPr>
            <p:ph type="body" idx="1"/>
          </p:nvPr>
        </p:nvSpPr>
        <p:spPr>
          <a:xfrm>
            <a:off x="609600" y="1477906"/>
            <a:ext cx="10744200" cy="472247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300410A-8F64-41F0-A611-DD8C96B97C6E}"/>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
        <p:nvSpPr>
          <p:cNvPr id="7" name="Rectangle 6">
            <a:extLst>
              <a:ext uri="{FF2B5EF4-FFF2-40B4-BE49-F238E27FC236}">
                <a16:creationId xmlns:a16="http://schemas.microsoft.com/office/drawing/2014/main" id="{28BAFC7C-C4EC-4B09-AB0B-7ABA6DA3C09F}"/>
              </a:ext>
            </a:extLst>
          </p:cNvPr>
          <p:cNvSpPr/>
          <p:nvPr/>
        </p:nvSpPr>
        <p:spPr>
          <a:xfrm>
            <a:off x="0" y="0"/>
            <a:ext cx="12192000" cy="106681"/>
          </a:xfrm>
          <a:prstGeom prst="rect">
            <a:avLst/>
          </a:prstGeom>
          <a:gradFill>
            <a:gsLst>
              <a:gs pos="0">
                <a:srgbClr val="898CAD"/>
              </a:gs>
              <a:gs pos="100000">
                <a:srgbClr val="1C2463"/>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89507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914400" rtl="0" eaLnBrk="1" latinLnBrk="0" hangingPunct="1">
        <a:lnSpc>
          <a:spcPct val="100000"/>
        </a:lnSpc>
        <a:spcBef>
          <a:spcPct val="0"/>
        </a:spcBef>
        <a:buNone/>
        <a:defRPr sz="3200" b="1" i="0" kern="1200">
          <a:solidFill>
            <a:srgbClr val="4D4E4D"/>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400" kern="1200">
          <a:solidFill>
            <a:schemeClr val="tx1">
              <a:lumMod val="75000"/>
            </a:schemeClr>
          </a:solidFill>
          <a:latin typeface="+mn-lt"/>
          <a:ea typeface="+mn-ea"/>
          <a:cs typeface="+mn-cs"/>
        </a:defRPr>
      </a:lvl1pPr>
      <a:lvl2pPr marL="685800" indent="-228600" algn="l" defTabSz="914400" rtl="0" eaLnBrk="1" latinLnBrk="0" hangingPunct="1">
        <a:lnSpc>
          <a:spcPct val="100000"/>
        </a:lnSpc>
        <a:spcBef>
          <a:spcPts val="500"/>
        </a:spcBef>
        <a:buClr>
          <a:schemeClr val="bg1">
            <a:lumMod val="65000"/>
          </a:schemeClr>
        </a:buClr>
        <a:buFont typeface="Arial" panose="020B0604020202020204" pitchFamily="34" charset="0"/>
        <a:buChar char="•"/>
        <a:defRPr sz="2000" kern="1200">
          <a:solidFill>
            <a:schemeClr val="tx1">
              <a:lumMod val="75000"/>
            </a:schemeClr>
          </a:solidFill>
          <a:latin typeface="+mn-lt"/>
          <a:ea typeface="+mn-ea"/>
          <a:cs typeface="+mn-cs"/>
        </a:defRPr>
      </a:lvl2pPr>
      <a:lvl3pPr marL="1143000" indent="-228600" algn="l" defTabSz="914400" rtl="0" eaLnBrk="1" latinLnBrk="0" hangingPunct="1">
        <a:lnSpc>
          <a:spcPct val="100000"/>
        </a:lnSpc>
        <a:spcBef>
          <a:spcPts val="500"/>
        </a:spcBef>
        <a:buClr>
          <a:schemeClr val="accent2"/>
        </a:buClr>
        <a:buFont typeface="Arial" panose="020B0604020202020204" pitchFamily="34" charset="0"/>
        <a:buChar char="–"/>
        <a:defRPr sz="1800" kern="1200">
          <a:solidFill>
            <a:schemeClr val="tx1">
              <a:lumMod val="75000"/>
            </a:schemeClr>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lumMod val="75000"/>
            </a:schemeClr>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864">
          <p15:clr>
            <a:srgbClr val="F26B43"/>
          </p15:clr>
        </p15:guide>
        <p15:guide id="4" orient="horz" pos="1056">
          <p15:clr>
            <a:srgbClr val="F26B43"/>
          </p15:clr>
        </p15:guide>
        <p15:guide id="5" pos="6168">
          <p15:clr>
            <a:srgbClr val="F26B43"/>
          </p15:clr>
        </p15:guide>
        <p15:guide id="6" pos="607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BC1509-97F9-9AC9-3004-0444397C1F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283713C-9A88-4E7F-B7F0-88A5DDA067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762F71-44E5-6941-7F1B-4DA15FB3D9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607845-940D-AF42-90E6-0A3F0004BE78}" type="datetimeFigureOut">
              <a:rPr lang="en-US" smtClean="0"/>
              <a:t>12/15/23</a:t>
            </a:fld>
            <a:endParaRPr lang="en-US"/>
          </a:p>
        </p:txBody>
      </p:sp>
      <p:sp>
        <p:nvSpPr>
          <p:cNvPr id="5" name="Footer Placeholder 4">
            <a:extLst>
              <a:ext uri="{FF2B5EF4-FFF2-40B4-BE49-F238E27FC236}">
                <a16:creationId xmlns:a16="http://schemas.microsoft.com/office/drawing/2014/main" id="{2D5F44EC-2508-285C-261A-6C6D471B16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8461F35-DC72-C444-9401-DB6D236197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3C78B3-0045-9547-874D-082F52276EB6}" type="slidenum">
              <a:rPr lang="en-US" smtClean="0"/>
              <a:t>‹#›</a:t>
            </a:fld>
            <a:endParaRPr lang="en-US"/>
          </a:p>
        </p:txBody>
      </p:sp>
    </p:spTree>
    <p:extLst>
      <p:ext uri="{BB962C8B-B14F-4D97-AF65-F5344CB8AC3E}">
        <p14:creationId xmlns:p14="http://schemas.microsoft.com/office/powerpoint/2010/main" val="2016856752"/>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BE5A1C-F765-4923-B698-01CBA0052385}"/>
              </a:ext>
            </a:extLst>
          </p:cNvPr>
          <p:cNvSpPr>
            <a:spLocks noGrp="1"/>
          </p:cNvSpPr>
          <p:nvPr>
            <p:ph type="title"/>
          </p:nvPr>
        </p:nvSpPr>
        <p:spPr>
          <a:xfrm>
            <a:off x="609600" y="199505"/>
            <a:ext cx="10744200" cy="1185577"/>
          </a:xfrm>
          <a:prstGeom prst="rect">
            <a:avLst/>
          </a:prstGeom>
        </p:spPr>
        <p:txBody>
          <a:bodyPr vert="horz" lIns="91440" tIns="45720" rIns="91440" bIns="45720" rtlCol="0" anchor="ctr"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FE3F89C-32B6-4955-824F-31AA77424000}"/>
              </a:ext>
            </a:extLst>
          </p:cNvPr>
          <p:cNvSpPr>
            <a:spLocks noGrp="1"/>
          </p:cNvSpPr>
          <p:nvPr>
            <p:ph type="body" idx="1"/>
          </p:nvPr>
        </p:nvSpPr>
        <p:spPr>
          <a:xfrm>
            <a:off x="609600" y="1477906"/>
            <a:ext cx="10744200" cy="472247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300410A-8F64-41F0-A611-DD8C96B97C6E}"/>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en-US"/>
          </a:p>
        </p:txBody>
      </p:sp>
      <p:sp>
        <p:nvSpPr>
          <p:cNvPr id="7" name="Rectangle 6">
            <a:extLst>
              <a:ext uri="{FF2B5EF4-FFF2-40B4-BE49-F238E27FC236}">
                <a16:creationId xmlns:a16="http://schemas.microsoft.com/office/drawing/2014/main" id="{28BAFC7C-C4EC-4B09-AB0B-7ABA6DA3C09F}"/>
              </a:ext>
            </a:extLst>
          </p:cNvPr>
          <p:cNvSpPr/>
          <p:nvPr/>
        </p:nvSpPr>
        <p:spPr>
          <a:xfrm>
            <a:off x="0" y="0"/>
            <a:ext cx="12192000" cy="106681"/>
          </a:xfrm>
          <a:prstGeom prst="rect">
            <a:avLst/>
          </a:prstGeom>
          <a:gradFill>
            <a:gsLst>
              <a:gs pos="0">
                <a:srgbClr val="898CAD"/>
              </a:gs>
              <a:gs pos="100000">
                <a:srgbClr val="1C2463"/>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7516531"/>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sldNum="0" hdr="0" dt="0"/>
  <p:txStyles>
    <p:titleStyle>
      <a:lvl1pPr algn="l" defTabSz="914400" rtl="0" eaLnBrk="1" latinLnBrk="0" hangingPunct="1">
        <a:lnSpc>
          <a:spcPct val="100000"/>
        </a:lnSpc>
        <a:spcBef>
          <a:spcPct val="0"/>
        </a:spcBef>
        <a:buNone/>
        <a:defRPr sz="3200" b="1" i="0" kern="1200">
          <a:solidFill>
            <a:srgbClr val="4D4E4D"/>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400" kern="1200">
          <a:solidFill>
            <a:schemeClr val="tx1">
              <a:lumMod val="75000"/>
            </a:schemeClr>
          </a:solidFill>
          <a:latin typeface="+mn-lt"/>
          <a:ea typeface="+mn-ea"/>
          <a:cs typeface="+mn-cs"/>
        </a:defRPr>
      </a:lvl1pPr>
      <a:lvl2pPr marL="685800" indent="-228600" algn="l" defTabSz="914400" rtl="0" eaLnBrk="1" latinLnBrk="0" hangingPunct="1">
        <a:lnSpc>
          <a:spcPct val="100000"/>
        </a:lnSpc>
        <a:spcBef>
          <a:spcPts val="500"/>
        </a:spcBef>
        <a:buClr>
          <a:schemeClr val="bg1">
            <a:lumMod val="65000"/>
          </a:schemeClr>
        </a:buClr>
        <a:buFont typeface="Arial" panose="020B0604020202020204" pitchFamily="34" charset="0"/>
        <a:buChar char="•"/>
        <a:defRPr sz="2000" kern="1200">
          <a:solidFill>
            <a:schemeClr val="tx1">
              <a:lumMod val="75000"/>
            </a:schemeClr>
          </a:solidFill>
          <a:latin typeface="+mn-lt"/>
          <a:ea typeface="+mn-ea"/>
          <a:cs typeface="+mn-cs"/>
        </a:defRPr>
      </a:lvl2pPr>
      <a:lvl3pPr marL="1143000" indent="-228600" algn="l" defTabSz="914400" rtl="0" eaLnBrk="1" latinLnBrk="0" hangingPunct="1">
        <a:lnSpc>
          <a:spcPct val="100000"/>
        </a:lnSpc>
        <a:spcBef>
          <a:spcPts val="500"/>
        </a:spcBef>
        <a:buClr>
          <a:schemeClr val="accent2"/>
        </a:buClr>
        <a:buFont typeface="Arial" panose="020B0604020202020204" pitchFamily="34" charset="0"/>
        <a:buChar char="–"/>
        <a:defRPr sz="1800" kern="1200">
          <a:solidFill>
            <a:schemeClr val="tx1">
              <a:lumMod val="75000"/>
            </a:schemeClr>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lumMod val="75000"/>
            </a:schemeClr>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864">
          <p15:clr>
            <a:srgbClr val="F26B43"/>
          </p15:clr>
        </p15:guide>
        <p15:guide id="4" orient="horz" pos="1056">
          <p15:clr>
            <a:srgbClr val="F26B43"/>
          </p15:clr>
        </p15:guide>
        <p15:guide id="5" pos="6168">
          <p15:clr>
            <a:srgbClr val="F26B43"/>
          </p15:clr>
        </p15:guide>
        <p15:guide id="6" pos="6072">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www.mededotg.com/" TargetMode="External"/><Relationship Id="rId3" Type="http://schemas.openxmlformats.org/officeDocument/2006/relationships/image" Target="../media/image10.png"/><Relationship Id="rId7" Type="http://schemas.openxmlformats.org/officeDocument/2006/relationships/hyperlink" Target="http://www.mededonthego.com/" TargetMode="External"/><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15.svg"/><Relationship Id="rId4" Type="http://schemas.openxmlformats.org/officeDocument/2006/relationships/image" Target="../media/image11.svg"/><Relationship Id="rId9" Type="http://schemas.openxmlformats.org/officeDocument/2006/relationships/image" Target="../media/image14.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www.mededonthego.com/Video/program/1099" TargetMode="External"/><Relationship Id="rId7" Type="http://schemas.openxmlformats.org/officeDocument/2006/relationships/image" Target="../media/image4.sv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3.png"/><Relationship Id="rId11" Type="http://schemas.openxmlformats.org/officeDocument/2006/relationships/image" Target="../media/image8.svg"/><Relationship Id="rId5" Type="http://schemas.openxmlformats.org/officeDocument/2006/relationships/hyperlink" Target="mailto:support@MedEdOTG.com" TargetMode="External"/><Relationship Id="rId10" Type="http://schemas.openxmlformats.org/officeDocument/2006/relationships/image" Target="../media/image7.png"/><Relationship Id="rId4" Type="http://schemas.openxmlformats.org/officeDocument/2006/relationships/hyperlink" Target="http://www.mededonthego.com/" TargetMode="External"/><Relationship Id="rId9" Type="http://schemas.openxmlformats.org/officeDocument/2006/relationships/image" Target="../media/image6.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2E379-0514-2417-0497-EDE3165C070E}"/>
              </a:ext>
            </a:extLst>
          </p:cNvPr>
          <p:cNvSpPr>
            <a:spLocks noGrp="1"/>
          </p:cNvSpPr>
          <p:nvPr>
            <p:ph type="title"/>
          </p:nvPr>
        </p:nvSpPr>
        <p:spPr>
          <a:xfrm>
            <a:off x="609600" y="1478844"/>
            <a:ext cx="10515600" cy="3083631"/>
          </a:xfrm>
        </p:spPr>
        <p:txBody>
          <a:bodyPr>
            <a:normAutofit/>
          </a:bodyPr>
          <a:lstStyle/>
          <a:p>
            <a:r>
              <a:rPr lang="en-US" dirty="0"/>
              <a:t>The Role of S1P Receptor Agonists in MS: Strategies for Disease Management </a:t>
            </a:r>
            <a:br>
              <a:rPr lang="en-US" dirty="0"/>
            </a:br>
            <a:endParaRPr lang="en-US" dirty="0"/>
          </a:p>
        </p:txBody>
      </p:sp>
      <p:sp>
        <p:nvSpPr>
          <p:cNvPr id="3" name="Subtitle 2">
            <a:extLst>
              <a:ext uri="{FF2B5EF4-FFF2-40B4-BE49-F238E27FC236}">
                <a16:creationId xmlns:a16="http://schemas.microsoft.com/office/drawing/2014/main" id="{0A775BCB-0D19-6518-5B43-3224151F7B18}"/>
              </a:ext>
            </a:extLst>
          </p:cNvPr>
          <p:cNvSpPr>
            <a:spLocks noGrp="1"/>
          </p:cNvSpPr>
          <p:nvPr>
            <p:ph type="body" idx="1"/>
          </p:nvPr>
        </p:nvSpPr>
        <p:spPr>
          <a:xfrm>
            <a:off x="609600" y="4233333"/>
            <a:ext cx="10515600" cy="2009423"/>
          </a:xfrm>
        </p:spPr>
        <p:txBody>
          <a:bodyPr>
            <a:normAutofit fontScale="92500" lnSpcReduction="20000"/>
          </a:bodyPr>
          <a:lstStyle/>
          <a:p>
            <a:r>
              <a:rPr lang="en-US" dirty="0"/>
              <a:t>Bianca Weinstock-Guttman, MD</a:t>
            </a:r>
          </a:p>
          <a:p>
            <a:r>
              <a:rPr lang="en-US" dirty="0"/>
              <a:t>Professor of Neurology</a:t>
            </a:r>
          </a:p>
          <a:p>
            <a:r>
              <a:rPr lang="en-US" dirty="0"/>
              <a:t>Jacobs School of Medicine and Biomedical Sciences</a:t>
            </a:r>
          </a:p>
          <a:p>
            <a:r>
              <a:rPr lang="en-US" dirty="0"/>
              <a:t>The State University of New York</a:t>
            </a:r>
          </a:p>
          <a:p>
            <a:r>
              <a:rPr lang="en-US" dirty="0"/>
              <a:t>Director Jacobs MS center for Treatment and Research </a:t>
            </a:r>
          </a:p>
          <a:p>
            <a:r>
              <a:rPr lang="en-US" dirty="0"/>
              <a:t>Buffalo, NY</a:t>
            </a:r>
          </a:p>
        </p:txBody>
      </p:sp>
    </p:spTree>
    <p:extLst>
      <p:ext uri="{BB962C8B-B14F-4D97-AF65-F5344CB8AC3E}">
        <p14:creationId xmlns:p14="http://schemas.microsoft.com/office/powerpoint/2010/main" val="9850304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C52CB23-A893-F3BC-7EE2-D977C82AA838}"/>
              </a:ext>
            </a:extLst>
          </p:cNvPr>
          <p:cNvSpPr/>
          <p:nvPr/>
        </p:nvSpPr>
        <p:spPr>
          <a:xfrm>
            <a:off x="-1" y="0"/>
            <a:ext cx="12192000" cy="6858000"/>
          </a:xfrm>
          <a:prstGeom prst="rect">
            <a:avLst/>
          </a:prstGeom>
          <a:solidFill>
            <a:srgbClr val="0098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7" name="Graphic 16" descr="User with solid fill">
            <a:extLst>
              <a:ext uri="{FF2B5EF4-FFF2-40B4-BE49-F238E27FC236}">
                <a16:creationId xmlns:a16="http://schemas.microsoft.com/office/drawing/2014/main" id="{74847793-B893-A93A-FFCC-6C95F2C9FE22}"/>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28418" t="35016" r="44861" b="50079"/>
          <a:stretch/>
        </p:blipFill>
        <p:spPr>
          <a:xfrm>
            <a:off x="6250613" y="0"/>
            <a:ext cx="5941387" cy="3314044"/>
          </a:xfrm>
          <a:prstGeom prst="rect">
            <a:avLst/>
          </a:prstGeom>
        </p:spPr>
      </p:pic>
      <p:sp>
        <p:nvSpPr>
          <p:cNvPr id="7" name="TextBox 6">
            <a:extLst>
              <a:ext uri="{FF2B5EF4-FFF2-40B4-BE49-F238E27FC236}">
                <a16:creationId xmlns:a16="http://schemas.microsoft.com/office/drawing/2014/main" id="{FD65D34E-012D-57F2-01D9-E33429ED2AC6}"/>
              </a:ext>
            </a:extLst>
          </p:cNvPr>
          <p:cNvSpPr txBox="1"/>
          <p:nvPr/>
        </p:nvSpPr>
        <p:spPr>
          <a:xfrm>
            <a:off x="870978" y="550718"/>
            <a:ext cx="7793520"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Looking for more resources </a:t>
            </a:r>
            <a:b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on this topic?</a:t>
            </a:r>
          </a:p>
        </p:txBody>
      </p:sp>
      <p:pic>
        <p:nvPicPr>
          <p:cNvPr id="18" name="Graphic 17" descr="User with solid fill">
            <a:extLst>
              <a:ext uri="{FF2B5EF4-FFF2-40B4-BE49-F238E27FC236}">
                <a16:creationId xmlns:a16="http://schemas.microsoft.com/office/drawing/2014/main" id="{5C24E54E-14AB-F843-0853-616E04BAE910}"/>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28418" t="41261" r="53427" b="50079"/>
          <a:stretch/>
        </p:blipFill>
        <p:spPr>
          <a:xfrm flipH="1" flipV="1">
            <a:off x="-1" y="3543956"/>
            <a:ext cx="6948177" cy="3314044"/>
          </a:xfrm>
          <a:prstGeom prst="rect">
            <a:avLst/>
          </a:prstGeom>
        </p:spPr>
      </p:pic>
      <p:sp>
        <p:nvSpPr>
          <p:cNvPr id="2" name="TextBox 1">
            <a:hlinkClick r:id="rId7" tooltip="MedEd On The Go"/>
            <a:extLst>
              <a:ext uri="{FF2B5EF4-FFF2-40B4-BE49-F238E27FC236}">
                <a16:creationId xmlns:a16="http://schemas.microsoft.com/office/drawing/2014/main" id="{624C7CEC-6FAA-E8C2-47BA-84734D0A035F}"/>
              </a:ext>
            </a:extLst>
          </p:cNvPr>
          <p:cNvSpPr txBox="1"/>
          <p:nvPr/>
        </p:nvSpPr>
        <p:spPr>
          <a:xfrm>
            <a:off x="870978" y="5018509"/>
            <a:ext cx="6077198" cy="1152465"/>
          </a:xfrm>
          <a:prstGeom prst="roundRect">
            <a:avLst>
              <a:gd name="adj" fmla="val 48137"/>
            </a:avLst>
          </a:prstGeom>
          <a:solidFill>
            <a:schemeClr val="bg1"/>
          </a:solidFill>
          <a:ln>
            <a:noFill/>
          </a:ln>
          <a:effectLst/>
        </p:spPr>
        <p:txBody>
          <a:bodyPr wrap="square" tIns="182880" bIns="9144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98EA"/>
                </a:solidFill>
                <a:effectLst/>
                <a:uLnTx/>
                <a:uFillTx/>
                <a:latin typeface="Century Gothic" panose="020B0502020202020204" pitchFamily="34" charset="0"/>
                <a:ea typeface="+mn-ea"/>
                <a:cs typeface="Calibri" panose="020F0502020204030204" pitchFamily="34" charset="0"/>
                <a:hlinkClick r:id="rId8" tooltip="Visit us now!"/>
              </a:rPr>
              <a:t>www.MedEdOTG.com</a:t>
            </a:r>
            <a:endParaRPr kumimoji="0" lang="en-US" sz="3600" b="0" i="0" u="none" strike="noStrike" kern="1200" cap="none" spc="0" normalizeH="0" baseline="0" noProof="0" dirty="0">
              <a:ln>
                <a:noFill/>
              </a:ln>
              <a:solidFill>
                <a:srgbClr val="0098EA"/>
              </a:solidFill>
              <a:effectLst/>
              <a:uLnTx/>
              <a:uFillTx/>
              <a:latin typeface="Century Gothic" panose="020B0502020202020204" pitchFamily="34" charset="0"/>
              <a:ea typeface="+mn-ea"/>
              <a:cs typeface="Calibri" panose="020F0502020204030204" pitchFamily="34" charset="0"/>
            </a:endParaRPr>
          </a:p>
        </p:txBody>
      </p:sp>
      <p:sp>
        <p:nvSpPr>
          <p:cNvPr id="3" name="TextBox 2">
            <a:extLst>
              <a:ext uri="{FF2B5EF4-FFF2-40B4-BE49-F238E27FC236}">
                <a16:creationId xmlns:a16="http://schemas.microsoft.com/office/drawing/2014/main" id="{C54A7D02-C060-E473-59D6-ABDD4DCC19A6}"/>
              </a:ext>
            </a:extLst>
          </p:cNvPr>
          <p:cNvSpPr txBox="1"/>
          <p:nvPr/>
        </p:nvSpPr>
        <p:spPr>
          <a:xfrm>
            <a:off x="870979" y="2424875"/>
            <a:ext cx="4310622" cy="2031325"/>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CME/CE in minutes</a:t>
            </a: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Congress highlights</a:t>
            </a: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Late-breaking data</a:t>
            </a: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Quizzes</a:t>
            </a:r>
          </a:p>
        </p:txBody>
      </p:sp>
      <p:sp>
        <p:nvSpPr>
          <p:cNvPr id="8" name="TextBox 7">
            <a:extLst>
              <a:ext uri="{FF2B5EF4-FFF2-40B4-BE49-F238E27FC236}">
                <a16:creationId xmlns:a16="http://schemas.microsoft.com/office/drawing/2014/main" id="{531AC232-9957-4A51-B937-C4AB6A46FA92}"/>
              </a:ext>
            </a:extLst>
          </p:cNvPr>
          <p:cNvSpPr txBox="1"/>
          <p:nvPr/>
        </p:nvSpPr>
        <p:spPr>
          <a:xfrm>
            <a:off x="5058796" y="2424875"/>
            <a:ext cx="5225023" cy="1508105"/>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Webinars</a:t>
            </a: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In-person events</a:t>
            </a: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Slides &amp; resources</a:t>
            </a:r>
          </a:p>
        </p:txBody>
      </p:sp>
      <p:pic>
        <p:nvPicPr>
          <p:cNvPr id="10" name="Graphic 9">
            <a:extLst>
              <a:ext uri="{FF2B5EF4-FFF2-40B4-BE49-F238E27FC236}">
                <a16:creationId xmlns:a16="http://schemas.microsoft.com/office/drawing/2014/main" id="{93E4D248-876E-0145-581A-20C841F43DE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036699" y="446062"/>
            <a:ext cx="2494241" cy="1255751"/>
          </a:xfrm>
          <a:prstGeom prst="rect">
            <a:avLst/>
          </a:prstGeom>
        </p:spPr>
      </p:pic>
    </p:spTree>
    <p:extLst>
      <p:ext uri="{BB962C8B-B14F-4D97-AF65-F5344CB8AC3E}">
        <p14:creationId xmlns:p14="http://schemas.microsoft.com/office/powerpoint/2010/main" val="2405816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2183204-970A-B111-5DCA-6C0B2E08FD03}"/>
              </a:ext>
            </a:extLst>
          </p:cNvPr>
          <p:cNvSpPr txBox="1"/>
          <p:nvPr/>
        </p:nvSpPr>
        <p:spPr>
          <a:xfrm>
            <a:off x="1557505" y="5707282"/>
            <a:ext cx="2612964"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95959"/>
                </a:solidFill>
                <a:effectLst/>
                <a:uLnTx/>
                <a:uFillTx/>
                <a:latin typeface="Arial" panose="020B0604020202020204" pitchFamily="34" charset="0"/>
                <a:ea typeface="Times New Roman" panose="02020603050405020304" pitchFamily="18" charset="0"/>
                <a:cs typeface="Arial" panose="020B0604020202020204" pitchFamily="34" charset="0"/>
              </a:rPr>
              <a:t>This content or portions thereof may not be published, posted online or used in presentations without permission.</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TextBox 8">
            <a:extLst>
              <a:ext uri="{FF2B5EF4-FFF2-40B4-BE49-F238E27FC236}">
                <a16:creationId xmlns:a16="http://schemas.microsoft.com/office/drawing/2014/main" id="{0EE13496-F6DC-B1E6-63D7-6A65639436E6}"/>
              </a:ext>
            </a:extLst>
          </p:cNvPr>
          <p:cNvSpPr txBox="1"/>
          <p:nvPr/>
        </p:nvSpPr>
        <p:spPr>
          <a:xfrm>
            <a:off x="594592" y="359469"/>
            <a:ext cx="10997719" cy="692468"/>
          </a:xfrm>
          <a:prstGeom prst="roundRect">
            <a:avLst>
              <a:gd name="adj" fmla="val 50000"/>
            </a:avLst>
          </a:prstGeom>
          <a:solidFill>
            <a:srgbClr val="0098EA"/>
          </a:solidFill>
        </p:spPr>
        <p:txBody>
          <a:bodyPr wrap="square" t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Calibri" panose="020F0502020204030204" pitchFamily="34" charset="0"/>
              </a:rPr>
              <a:t>Resource Information</a:t>
            </a:r>
          </a:p>
        </p:txBody>
      </p:sp>
      <p:sp>
        <p:nvSpPr>
          <p:cNvPr id="4" name="TextBox 3">
            <a:extLst>
              <a:ext uri="{FF2B5EF4-FFF2-40B4-BE49-F238E27FC236}">
                <a16:creationId xmlns:a16="http://schemas.microsoft.com/office/drawing/2014/main" id="{821270A0-01CF-6D78-64D3-D2393CA1DB1B}"/>
              </a:ext>
            </a:extLst>
          </p:cNvPr>
          <p:cNvSpPr txBox="1"/>
          <p:nvPr/>
        </p:nvSpPr>
        <p:spPr>
          <a:xfrm>
            <a:off x="594592" y="1162619"/>
            <a:ext cx="10997719" cy="33547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98EA"/>
                </a:solidFill>
                <a:effectLst/>
                <a:uLnTx/>
                <a:uFillTx/>
                <a:latin typeface="Century Gothic" panose="020B0502020202020204" pitchFamily="34" charset="0"/>
                <a:ea typeface="+mn-ea"/>
                <a:cs typeface="+mn-cs"/>
              </a:rPr>
              <a:t>About This Resource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rPr>
              <a:t>These slides are one component of a continuing education program available online at </a:t>
            </a:r>
            <a:r>
              <a:rPr kumimoji="0" lang="en-US" sz="1500" b="0" i="0" u="none" strike="noStrike" kern="1200" cap="none" spc="0" normalizeH="0" baseline="0" noProof="0" dirty="0" err="1">
                <a:ln>
                  <a:noFill/>
                </a:ln>
                <a:solidFill>
                  <a:srgbClr val="747474"/>
                </a:solidFill>
                <a:effectLst/>
                <a:uLnTx/>
                <a:uFillTx/>
                <a:latin typeface="Arial" panose="020B0604020202020204" pitchFamily="34" charset="0"/>
                <a:ea typeface="+mn-ea"/>
                <a:cs typeface="Arial" panose="020B0604020202020204" pitchFamily="34" charset="0"/>
              </a:rPr>
              <a:t>MedEd</a:t>
            </a:r>
            <a:r>
              <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rPr>
              <a:t> On The Go titled </a:t>
            </a:r>
            <a:r>
              <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hlinkClick r:id="rId3"/>
              </a:rPr>
              <a:t>Multiple Sclerosis: Using S1P Receptor Modulators to Slow Disease Progression</a:t>
            </a:r>
            <a:endPar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rPr>
              <a:t>Program Learning Objectives:</a:t>
            </a:r>
            <a:endPar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rPr>
              <a:t>Identify metrics and barriers that exclude multiple sclerosis mimics and facilitate early diagnosis and treatment initiation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rPr>
              <a:t>Provide clinical knowledge regarding the role and impact of the most current S1P modulators for multiple sclerosis symptom management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rPr>
              <a:t>Examine the evolution of the treatment landscape of the past 30 years and outline best practices to enhance decision-making focusing on long- and short-term disease-modifying therapies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err="1">
                <a:ln>
                  <a:noFill/>
                </a:ln>
                <a:solidFill>
                  <a:srgbClr val="0098EA"/>
                </a:solidFill>
                <a:effectLst/>
                <a:uLnTx/>
                <a:uFillTx/>
                <a:latin typeface="Century Gothic" panose="020B0502020202020204" pitchFamily="34" charset="0"/>
                <a:ea typeface="+mn-ea"/>
                <a:cs typeface="Arial" panose="020B0604020202020204" pitchFamily="34" charset="0"/>
              </a:rPr>
              <a:t>MedEd</a:t>
            </a:r>
            <a:r>
              <a:rPr kumimoji="0" lang="en-US" sz="1500" b="1" i="0" u="none" strike="noStrike" kern="1200" cap="none" spc="0" normalizeH="0" baseline="0" noProof="0" dirty="0">
                <a:ln>
                  <a:noFill/>
                </a:ln>
                <a:solidFill>
                  <a:srgbClr val="0098EA"/>
                </a:solidFill>
                <a:effectLst/>
                <a:uLnTx/>
                <a:uFillTx/>
                <a:latin typeface="Century Gothic" panose="020B0502020202020204" pitchFamily="34" charset="0"/>
                <a:ea typeface="+mn-ea"/>
                <a:cs typeface="Arial" panose="020B0604020202020204" pitchFamily="34" charset="0"/>
              </a:rPr>
              <a:t> On The Go</a:t>
            </a:r>
            <a:r>
              <a:rPr kumimoji="0" lang="en-US" sz="1500" b="1" i="0" u="none" strike="noStrike" kern="1200" cap="none" spc="0" normalizeH="0" baseline="30000" noProof="0" dirty="0">
                <a:ln>
                  <a:noFill/>
                </a:ln>
                <a:solidFill>
                  <a:srgbClr val="0098EA"/>
                </a:solidFill>
                <a:effectLst/>
                <a:uLnTx/>
                <a:uFillTx/>
                <a:latin typeface="Century Gothic" panose="020B0502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hlinkClick r:id="rId4"/>
              </a:rPr>
              <a:t>www.mededonthego.com</a:t>
            </a:r>
            <a:endPar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747474"/>
              </a:solidFill>
              <a:effectLst/>
              <a:uLnTx/>
              <a:uFillTx/>
              <a:latin typeface="Calibri" panose="020F0502020204030204"/>
              <a:ea typeface="+mn-ea"/>
              <a:cs typeface="+mn-cs"/>
            </a:endParaRPr>
          </a:p>
        </p:txBody>
      </p:sp>
      <p:cxnSp>
        <p:nvCxnSpPr>
          <p:cNvPr id="25" name="Straight Connector 24">
            <a:extLst>
              <a:ext uri="{FF2B5EF4-FFF2-40B4-BE49-F238E27FC236}">
                <a16:creationId xmlns:a16="http://schemas.microsoft.com/office/drawing/2014/main" id="{6D57FF65-33DE-661D-FDBA-12500FF6E05A}"/>
              </a:ext>
            </a:extLst>
          </p:cNvPr>
          <p:cNvCxnSpPr>
            <a:cxnSpLocks/>
          </p:cNvCxnSpPr>
          <p:nvPr/>
        </p:nvCxnSpPr>
        <p:spPr>
          <a:xfrm>
            <a:off x="600876" y="5388512"/>
            <a:ext cx="10996532" cy="0"/>
          </a:xfrm>
          <a:prstGeom prst="line">
            <a:avLst/>
          </a:prstGeom>
          <a:ln>
            <a:solidFill>
              <a:srgbClr val="0098EA"/>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2187CAD-40DF-359C-4264-683025719B57}"/>
              </a:ext>
            </a:extLst>
          </p:cNvPr>
          <p:cNvSpPr txBox="1"/>
          <p:nvPr/>
        </p:nvSpPr>
        <p:spPr>
          <a:xfrm>
            <a:off x="9217940" y="5707282"/>
            <a:ext cx="2165677"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747474"/>
                </a:solidFill>
                <a:effectLst/>
                <a:uLnTx/>
                <a:uFillTx/>
                <a:latin typeface="Arial" panose="020B0604020202020204" pitchFamily="34" charset="0"/>
                <a:ea typeface="Times New Roman" panose="02020603050405020304" pitchFamily="18" charset="0"/>
                <a:cs typeface="Arial" panose="020B0604020202020204" pitchFamily="34" charset="0"/>
              </a:rPr>
              <a:t>To contact us regarding inaccuracies, omissions or permissions please email us at </a:t>
            </a:r>
            <a:r>
              <a:rPr kumimoji="0" lang="en-US" sz="1200" b="0" i="0" u="sng" strike="noStrike" kern="1200" cap="none" spc="0" normalizeH="0" baseline="0" noProof="0" dirty="0">
                <a:ln>
                  <a:noFill/>
                </a:ln>
                <a:solidFill>
                  <a:srgbClr val="3898F9"/>
                </a:solidFill>
                <a:effectLst/>
                <a:uLnTx/>
                <a:uFillTx/>
                <a:latin typeface="Arial" panose="020B0604020202020204" pitchFamily="34" charset="0"/>
                <a:ea typeface="Times New Roman" panose="02020603050405020304" pitchFamily="18" charset="0"/>
                <a:cs typeface="Arial" panose="020B0604020202020204" pitchFamily="34" charset="0"/>
                <a:hlinkClick r:id="rId5"/>
              </a:rPr>
              <a:t>support@MedEdOTG.com</a:t>
            </a:r>
            <a:r>
              <a:rPr kumimoji="0" lang="en-US" sz="1200" b="0" i="0" u="none" strike="noStrike" kern="1200" cap="none" spc="0" normalizeH="0" baseline="0" noProof="0" dirty="0">
                <a:ln>
                  <a:noFill/>
                </a:ln>
                <a:solidFill>
                  <a:srgbClr val="595959"/>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8" name="Graphic 7" descr="Chat bubble outline">
            <a:extLst>
              <a:ext uri="{FF2B5EF4-FFF2-40B4-BE49-F238E27FC236}">
                <a16:creationId xmlns:a16="http://schemas.microsoft.com/office/drawing/2014/main" id="{06F4C142-8867-0F42-B3B7-D4F09FB224B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H="1">
            <a:off x="8375917" y="5590710"/>
            <a:ext cx="787862" cy="787862"/>
          </a:xfrm>
          <a:prstGeom prst="rect">
            <a:avLst/>
          </a:prstGeom>
        </p:spPr>
      </p:pic>
      <p:pic>
        <p:nvPicPr>
          <p:cNvPr id="20" name="Graphic 19">
            <a:extLst>
              <a:ext uri="{FF2B5EF4-FFF2-40B4-BE49-F238E27FC236}">
                <a16:creationId xmlns:a16="http://schemas.microsoft.com/office/drawing/2014/main" id="{9D6FF3C3-E8EB-6F75-281D-7EC60CF26BB5}"/>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b="17964"/>
          <a:stretch/>
        </p:blipFill>
        <p:spPr>
          <a:xfrm>
            <a:off x="618797" y="5731536"/>
            <a:ext cx="787862" cy="646331"/>
          </a:xfrm>
          <a:prstGeom prst="rect">
            <a:avLst/>
          </a:prstGeom>
        </p:spPr>
      </p:pic>
      <p:sp>
        <p:nvSpPr>
          <p:cNvPr id="2" name="TextBox 1">
            <a:extLst>
              <a:ext uri="{FF2B5EF4-FFF2-40B4-BE49-F238E27FC236}">
                <a16:creationId xmlns:a16="http://schemas.microsoft.com/office/drawing/2014/main" id="{6CFC2CE5-F394-6990-63F0-E857AC5C3519}"/>
              </a:ext>
            </a:extLst>
          </p:cNvPr>
          <p:cNvSpPr txBox="1"/>
          <p:nvPr/>
        </p:nvSpPr>
        <p:spPr>
          <a:xfrm>
            <a:off x="5366615" y="5707282"/>
            <a:ext cx="2469444"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95959"/>
                </a:solidFill>
                <a:effectLst/>
                <a:uLnTx/>
                <a:uFillTx/>
                <a:latin typeface="Arial" panose="020B0604020202020204" pitchFamily="34" charset="0"/>
                <a:ea typeface="Times New Roman" panose="02020603050405020304" pitchFamily="18" charset="0"/>
                <a:cs typeface="Arial" panose="020B0604020202020204" pitchFamily="34" charset="0"/>
              </a:rPr>
              <a:t>This content can be saved for personal use (non-commercial use only) with credit given to the resource authors.</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6" name="Graphic 5" descr="Download from cloud outline">
            <a:extLst>
              <a:ext uri="{FF2B5EF4-FFF2-40B4-BE49-F238E27FC236}">
                <a16:creationId xmlns:a16="http://schemas.microsoft.com/office/drawing/2014/main" id="{2D69C189-75F0-6840-CF40-7D57A5931DA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479126" y="5625435"/>
            <a:ext cx="787862" cy="787862"/>
          </a:xfrm>
          <a:prstGeom prst="rect">
            <a:avLst/>
          </a:prstGeom>
        </p:spPr>
      </p:pic>
    </p:spTree>
    <p:extLst>
      <p:ext uri="{BB962C8B-B14F-4D97-AF65-F5344CB8AC3E}">
        <p14:creationId xmlns:p14="http://schemas.microsoft.com/office/powerpoint/2010/main" val="26007701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8A5B30D-6EBE-AAA4-358F-AC940433A275}"/>
              </a:ext>
            </a:extLst>
          </p:cNvPr>
          <p:cNvSpPr>
            <a:spLocks noGrp="1"/>
          </p:cNvSpPr>
          <p:nvPr>
            <p:ph type="title"/>
          </p:nvPr>
        </p:nvSpPr>
        <p:spPr/>
        <p:txBody>
          <a:bodyPr/>
          <a:lstStyle/>
          <a:p>
            <a:r>
              <a:rPr lang="en-US" dirty="0"/>
              <a:t>Disclaimer</a:t>
            </a:r>
          </a:p>
        </p:txBody>
      </p:sp>
      <p:sp>
        <p:nvSpPr>
          <p:cNvPr id="10" name="Content Placeholder 4">
            <a:extLst>
              <a:ext uri="{FF2B5EF4-FFF2-40B4-BE49-F238E27FC236}">
                <a16:creationId xmlns:a16="http://schemas.microsoft.com/office/drawing/2014/main" id="{ED686F8A-DE79-29E4-3A92-6740BE7B4ED7}"/>
              </a:ext>
            </a:extLst>
          </p:cNvPr>
          <p:cNvSpPr txBox="1">
            <a:spLocks/>
          </p:cNvSpPr>
          <p:nvPr/>
        </p:nvSpPr>
        <p:spPr>
          <a:xfrm>
            <a:off x="838200" y="1825625"/>
            <a:ext cx="10515600" cy="284658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The views and opinions expressed in this educational activity are those of the faculty and do not necessarily represent the views of Total CME, LLC, the CME providers, or the companies providing educational grants. This presentation is not intended to define an exclusive course of patient management; the participant should use their clinical judgment, knowledge, experience, and diagnostic skills in applying or adopting for professional use any of the information provided herein. Any procedures, medications, or other courses of diagnosis or treatment discussed or suggested in this activity should not be used by clinicians without evaluation of their patient's conditions and possible contraindications or dangers in use, review of any applicable manufacturer’s product information, and comparison with recommendations of other authorities. Links to other sites may be provided as additional sources of information. </a:t>
            </a:r>
          </a:p>
        </p:txBody>
      </p:sp>
    </p:spTree>
    <p:extLst>
      <p:ext uri="{BB962C8B-B14F-4D97-AF65-F5344CB8AC3E}">
        <p14:creationId xmlns:p14="http://schemas.microsoft.com/office/powerpoint/2010/main" val="3306514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561A3EB-DD86-A29F-F8E4-07318709CAFE}"/>
              </a:ext>
            </a:extLst>
          </p:cNvPr>
          <p:cNvSpPr>
            <a:spLocks noGrp="1"/>
          </p:cNvSpPr>
          <p:nvPr>
            <p:ph type="title"/>
          </p:nvPr>
        </p:nvSpPr>
        <p:spPr>
          <a:xfrm>
            <a:off x="609600" y="199505"/>
            <a:ext cx="10744200" cy="1185577"/>
          </a:xfrm>
        </p:spPr>
        <p:txBody>
          <a:bodyPr>
            <a:normAutofit/>
          </a:bodyPr>
          <a:lstStyle/>
          <a:p>
            <a:r>
              <a:rPr lang="en-US" dirty="0"/>
              <a:t>S1P Receptors, Location and Function </a:t>
            </a:r>
          </a:p>
        </p:txBody>
      </p:sp>
      <p:sp>
        <p:nvSpPr>
          <p:cNvPr id="5" name="Content Placeholder 4">
            <a:extLst>
              <a:ext uri="{FF2B5EF4-FFF2-40B4-BE49-F238E27FC236}">
                <a16:creationId xmlns:a16="http://schemas.microsoft.com/office/drawing/2014/main" id="{2969F490-6364-96CB-095B-BCF0E34CB99A}"/>
              </a:ext>
            </a:extLst>
          </p:cNvPr>
          <p:cNvSpPr>
            <a:spLocks noGrp="1"/>
          </p:cNvSpPr>
          <p:nvPr>
            <p:ph sz="half" idx="1"/>
          </p:nvPr>
        </p:nvSpPr>
        <p:spPr>
          <a:xfrm>
            <a:off x="609600" y="1497013"/>
            <a:ext cx="5181600" cy="4679950"/>
          </a:xfrm>
        </p:spPr>
        <p:txBody>
          <a:bodyPr>
            <a:normAutofit fontScale="62500" lnSpcReduction="20000"/>
          </a:bodyPr>
          <a:lstStyle/>
          <a:p>
            <a:r>
              <a:rPr lang="en-US" dirty="0"/>
              <a:t>S1P receptors (S1PRs) have been proposed as a therapeutic target for various diseases due to their involvement in regulation of lymphocyte trafficking, brain and cardiac function, vascular permeability, and vascular and bronchial tone</a:t>
            </a:r>
          </a:p>
          <a:p>
            <a:r>
              <a:rPr lang="en-US" dirty="0"/>
              <a:t>S1PR modulators were first developed to prevent rejection by the immune system following renal transplantation, but the only currently approved indications are MS and ulcerative colitis </a:t>
            </a:r>
          </a:p>
          <a:p>
            <a:r>
              <a:rPr lang="en-US" dirty="0"/>
              <a:t>The primary mechanism of action of S1PR modulators in MS is through binding S1PR subtype 1 on lymphocytes resulting in internalization of the receptor and loss of responsiveness to the S1P gradient that drives lymphocyte egress from lymph nodes</a:t>
            </a:r>
          </a:p>
          <a:p>
            <a:pPr lvl="1"/>
            <a:r>
              <a:rPr lang="en-US" dirty="0"/>
              <a:t>The reduction in circulating lymphocytes presumably </a:t>
            </a:r>
            <a:br>
              <a:rPr lang="en-US" dirty="0"/>
            </a:br>
            <a:r>
              <a:rPr lang="en-US" dirty="0"/>
              <a:t>limits inflammatory cell migration into the CNS</a:t>
            </a:r>
          </a:p>
          <a:p>
            <a:pPr lvl="1"/>
            <a:r>
              <a:rPr lang="en-US" dirty="0"/>
              <a:t>The SPR5 may benefit oligodendrocyte survival </a:t>
            </a:r>
          </a:p>
          <a:p>
            <a:r>
              <a:rPr lang="en-US" dirty="0"/>
              <a:t>Four S1PR modulators (fingolimod, </a:t>
            </a:r>
            <a:r>
              <a:rPr lang="en-US" dirty="0" err="1"/>
              <a:t>siponimod</a:t>
            </a:r>
            <a:r>
              <a:rPr lang="en-US" dirty="0"/>
              <a:t>, ozanimod, and </a:t>
            </a:r>
            <a:r>
              <a:rPr lang="en-US" dirty="0" err="1"/>
              <a:t>ponesimod</a:t>
            </a:r>
            <a:r>
              <a:rPr lang="en-US" dirty="0"/>
              <a:t>) have regulatory approval </a:t>
            </a:r>
            <a:br>
              <a:rPr lang="en-US" dirty="0"/>
            </a:br>
            <a:r>
              <a:rPr lang="en-US" dirty="0"/>
              <a:t>for MS   </a:t>
            </a:r>
          </a:p>
          <a:p>
            <a:endParaRPr lang="en-US" dirty="0"/>
          </a:p>
        </p:txBody>
      </p:sp>
      <p:pic>
        <p:nvPicPr>
          <p:cNvPr id="8" name="Picture 7">
            <a:extLst>
              <a:ext uri="{FF2B5EF4-FFF2-40B4-BE49-F238E27FC236}">
                <a16:creationId xmlns:a16="http://schemas.microsoft.com/office/drawing/2014/main" id="{87DDF369-A504-D51B-FFEB-FF2A91DCE605}"/>
              </a:ext>
            </a:extLst>
          </p:cNvPr>
          <p:cNvPicPr>
            <a:picLocks noChangeAspect="1"/>
          </p:cNvPicPr>
          <p:nvPr/>
        </p:nvPicPr>
        <p:blipFill rotWithShape="1">
          <a:blip r:embed="rId2"/>
          <a:srcRect r="2355" b="961"/>
          <a:stretch/>
        </p:blipFill>
        <p:spPr>
          <a:xfrm>
            <a:off x="6096000" y="1497013"/>
            <a:ext cx="4684295" cy="4309525"/>
          </a:xfrm>
          <a:prstGeom prst="rect">
            <a:avLst/>
          </a:prstGeom>
        </p:spPr>
      </p:pic>
      <p:sp>
        <p:nvSpPr>
          <p:cNvPr id="9" name="Footer Placeholder 8">
            <a:extLst>
              <a:ext uri="{FF2B5EF4-FFF2-40B4-BE49-F238E27FC236}">
                <a16:creationId xmlns:a16="http://schemas.microsoft.com/office/drawing/2014/main" id="{255ABED2-8594-610A-FD01-D7E35ECEE0A1}"/>
              </a:ext>
            </a:extLst>
          </p:cNvPr>
          <p:cNvSpPr>
            <a:spLocks noGrp="1"/>
          </p:cNvSpPr>
          <p:nvPr>
            <p:ph type="ftr" sz="quarter" idx="3"/>
          </p:nvPr>
        </p:nvSpPr>
        <p:spPr/>
        <p:txBody>
          <a:bodyPr/>
          <a:lstStyle/>
          <a:p>
            <a:r>
              <a:rPr lang="en-US" dirty="0"/>
              <a:t>CNS, central nervous system; MS, multiple sclerosis; S1P, sphingosine-1 phosphate; S1PR, sphingosine-1 phosphate receptor.
McGinley MP, et al. </a:t>
            </a:r>
            <a:r>
              <a:rPr lang="en-US" i="1" dirty="0"/>
              <a:t>Lancet</a:t>
            </a:r>
            <a:r>
              <a:rPr lang="en-US" dirty="0"/>
              <a:t>. 2021; 398: 1184–94.</a:t>
            </a:r>
          </a:p>
        </p:txBody>
      </p:sp>
    </p:spTree>
    <p:extLst>
      <p:ext uri="{BB962C8B-B14F-4D97-AF65-F5344CB8AC3E}">
        <p14:creationId xmlns:p14="http://schemas.microsoft.com/office/powerpoint/2010/main" val="1932443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a:extLst>
              <a:ext uri="{FF2B5EF4-FFF2-40B4-BE49-F238E27FC236}">
                <a16:creationId xmlns:a16="http://schemas.microsoft.com/office/drawing/2014/main" id="{4D0AE508-C77D-5E62-9930-22890C8CC6DE}"/>
              </a:ext>
            </a:extLst>
          </p:cNvPr>
          <p:cNvSpPr>
            <a:spLocks noGrp="1"/>
          </p:cNvSpPr>
          <p:nvPr>
            <p:ph type="ftr" sz="quarter" idx="3"/>
          </p:nvPr>
        </p:nvSpPr>
        <p:spPr>
          <a:xfrm>
            <a:off x="609600" y="6356350"/>
            <a:ext cx="10744199" cy="442131"/>
          </a:xfrm>
        </p:spPr>
        <p:txBody>
          <a:bodyPr/>
          <a:lstStyle/>
          <a:p>
            <a:r>
              <a:rPr lang="en-US"/>
              <a:t>FDA, US Food and Drug Administration.</a:t>
            </a:r>
          </a:p>
        </p:txBody>
      </p:sp>
      <p:sp>
        <p:nvSpPr>
          <p:cNvPr id="2" name="Title 1">
            <a:extLst>
              <a:ext uri="{FF2B5EF4-FFF2-40B4-BE49-F238E27FC236}">
                <a16:creationId xmlns:a16="http://schemas.microsoft.com/office/drawing/2014/main" id="{F9746954-3BC3-ACDB-0737-AE5D8D10375B}"/>
              </a:ext>
            </a:extLst>
          </p:cNvPr>
          <p:cNvSpPr>
            <a:spLocks noGrp="1"/>
          </p:cNvSpPr>
          <p:nvPr>
            <p:ph type="title"/>
          </p:nvPr>
        </p:nvSpPr>
        <p:spPr>
          <a:xfrm>
            <a:off x="609600" y="199505"/>
            <a:ext cx="10744200" cy="1185577"/>
          </a:xfrm>
        </p:spPr>
        <p:txBody>
          <a:bodyPr/>
          <a:lstStyle/>
          <a:p>
            <a:r>
              <a:rPr lang="en-US" dirty="0"/>
              <a:t>S1P Modulators FDA Approved for MS</a:t>
            </a:r>
          </a:p>
        </p:txBody>
      </p:sp>
      <p:sp>
        <p:nvSpPr>
          <p:cNvPr id="3" name="Content Placeholder 2">
            <a:extLst>
              <a:ext uri="{FF2B5EF4-FFF2-40B4-BE49-F238E27FC236}">
                <a16:creationId xmlns:a16="http://schemas.microsoft.com/office/drawing/2014/main" id="{5B3C870D-932F-D023-5CB0-EC2287BE657C}"/>
              </a:ext>
            </a:extLst>
          </p:cNvPr>
          <p:cNvSpPr>
            <a:spLocks noGrp="1"/>
          </p:cNvSpPr>
          <p:nvPr>
            <p:ph idx="1"/>
          </p:nvPr>
        </p:nvSpPr>
        <p:spPr>
          <a:xfrm>
            <a:off x="609600" y="1477906"/>
            <a:ext cx="10744200" cy="4722477"/>
          </a:xfrm>
        </p:spPr>
        <p:txBody>
          <a:bodyPr>
            <a:normAutofit fontScale="77500" lnSpcReduction="20000"/>
          </a:bodyPr>
          <a:lstStyle/>
          <a:p>
            <a:r>
              <a:rPr lang="en-US" dirty="0"/>
              <a:t>S1P modulators have complex actions on receptors, in some cases acting both as agonists with functional antagonism, and as traditional agonists in other cases </a:t>
            </a:r>
          </a:p>
          <a:p>
            <a:pPr lvl="1"/>
            <a:r>
              <a:rPr lang="en-US" dirty="0"/>
              <a:t>Some of the modulators are prodrugs that require phosphorylation or other metabolic steps, resulting in different pharmacokinetics (fingolimod), whereas others are direct modulators of the receptor (second generation S1P) </a:t>
            </a:r>
          </a:p>
          <a:p>
            <a:r>
              <a:rPr lang="en-US" dirty="0"/>
              <a:t>Subsequently developed S1PR modulators are more specific, with the goal of preserving effectiveness while mitigating some of the adverse effects (</a:t>
            </a:r>
            <a:r>
              <a:rPr lang="en-US" dirty="0" err="1"/>
              <a:t>ie</a:t>
            </a:r>
            <a:r>
              <a:rPr lang="en-US" dirty="0"/>
              <a:t>, cardiac, vascular)</a:t>
            </a:r>
          </a:p>
          <a:p>
            <a:r>
              <a:rPr lang="en-US" dirty="0"/>
              <a:t>The improved pharmacodynamics and subtype specificity for S1PR1 and S1PR5 may also contribute to improved bioavailability and potentially greater CNS effects compared with fingolimod</a:t>
            </a:r>
          </a:p>
          <a:p>
            <a:r>
              <a:rPr lang="en-US" dirty="0"/>
              <a:t>Fingolimod, a prodrug that requires phosphorylation  has broad receptor affinity </a:t>
            </a:r>
            <a:br>
              <a:rPr lang="en-US" dirty="0"/>
            </a:br>
            <a:r>
              <a:rPr lang="en-US" dirty="0"/>
              <a:t>(S1PR1, 3, 4, and 5)</a:t>
            </a:r>
          </a:p>
          <a:p>
            <a:r>
              <a:rPr lang="en-US" dirty="0"/>
              <a:t>Ozanimod and </a:t>
            </a:r>
            <a:r>
              <a:rPr lang="en-US" dirty="0" err="1"/>
              <a:t>siponimod</a:t>
            </a:r>
            <a:r>
              <a:rPr lang="en-US" dirty="0"/>
              <a:t> are selective modulators of S1PR1 and S1PR5, and </a:t>
            </a:r>
            <a:r>
              <a:rPr lang="en-US" dirty="0" err="1"/>
              <a:t>ponesimod</a:t>
            </a:r>
            <a:r>
              <a:rPr lang="en-US" dirty="0"/>
              <a:t> is specific for S1PR1</a:t>
            </a:r>
          </a:p>
          <a:p>
            <a:r>
              <a:rPr lang="en-US" dirty="0"/>
              <a:t>All S1PR modulators are thought to have a similar effect on lymphocytes, although their different half lifetime is important when considering adherence and discontinuation therapy</a:t>
            </a:r>
            <a:br>
              <a:rPr lang="en-US" dirty="0"/>
            </a:br>
            <a:endParaRPr lang="en-US" dirty="0"/>
          </a:p>
          <a:p>
            <a:endParaRPr lang="en-US" dirty="0"/>
          </a:p>
        </p:txBody>
      </p:sp>
    </p:spTree>
    <p:extLst>
      <p:ext uri="{BB962C8B-B14F-4D97-AF65-F5344CB8AC3E}">
        <p14:creationId xmlns:p14="http://schemas.microsoft.com/office/powerpoint/2010/main" val="38627629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D9DA7-717F-9C1A-F5B0-163FB434A2D7}"/>
              </a:ext>
            </a:extLst>
          </p:cNvPr>
          <p:cNvSpPr>
            <a:spLocks noGrp="1"/>
          </p:cNvSpPr>
          <p:nvPr>
            <p:ph type="title"/>
          </p:nvPr>
        </p:nvSpPr>
        <p:spPr>
          <a:xfrm>
            <a:off x="609600" y="199505"/>
            <a:ext cx="10744200" cy="1185577"/>
          </a:xfrm>
        </p:spPr>
        <p:txBody>
          <a:bodyPr/>
          <a:lstStyle/>
          <a:p>
            <a:r>
              <a:rPr lang="en-US" dirty="0"/>
              <a:t>S1P Modulators FDA Approved for MS</a:t>
            </a:r>
          </a:p>
        </p:txBody>
      </p:sp>
      <p:sp>
        <p:nvSpPr>
          <p:cNvPr id="3" name="Content Placeholder 2">
            <a:extLst>
              <a:ext uri="{FF2B5EF4-FFF2-40B4-BE49-F238E27FC236}">
                <a16:creationId xmlns:a16="http://schemas.microsoft.com/office/drawing/2014/main" id="{A7B93273-FFA5-E9A7-5D84-2BDCCE2C5F99}"/>
              </a:ext>
            </a:extLst>
          </p:cNvPr>
          <p:cNvSpPr>
            <a:spLocks noGrp="1"/>
          </p:cNvSpPr>
          <p:nvPr>
            <p:ph idx="1"/>
          </p:nvPr>
        </p:nvSpPr>
        <p:spPr>
          <a:xfrm>
            <a:off x="609600" y="1384300"/>
            <a:ext cx="10744200" cy="4722812"/>
          </a:xfrm>
        </p:spPr>
        <p:txBody>
          <a:bodyPr>
            <a:noAutofit/>
          </a:bodyPr>
          <a:lstStyle/>
          <a:p>
            <a:r>
              <a:rPr lang="en-US" sz="1800" dirty="0"/>
              <a:t>Phase 3 clinical trials have been completed for fingolimod, ozanimod, and </a:t>
            </a:r>
            <a:r>
              <a:rPr lang="en-US" sz="1800" dirty="0" err="1"/>
              <a:t>ponesimod</a:t>
            </a:r>
            <a:r>
              <a:rPr lang="en-US" sz="1800" dirty="0"/>
              <a:t> evaluating efficacy in RRMS</a:t>
            </a:r>
          </a:p>
          <a:p>
            <a:r>
              <a:rPr lang="en-US" sz="1800" dirty="0"/>
              <a:t>All studies found a significant reduction in the primary outcome of ARR over 12–24 months, compared with placebo, interferon beta-1a, or teriflunomide </a:t>
            </a:r>
          </a:p>
          <a:p>
            <a:r>
              <a:rPr lang="en-US" sz="1800" dirty="0"/>
              <a:t>There was also significant benefit on MRI markers of inflammatory disease activity (GAD enhancing lesions and new or enlarging lesions on T2-weighted images) and MRI measures of cumulative tissue damage (accrual of T2-hyperintense and T1-hypointense lesions, brain volume loss, and cortical matter and thalamic volume loss)</a:t>
            </a:r>
          </a:p>
          <a:p>
            <a:r>
              <a:rPr lang="en-US" sz="1800" dirty="0"/>
              <a:t>There were variable changes in worsening of disability as measured by the EDSS and the MSFC showing significant benefit in one fingolimod trial and </a:t>
            </a:r>
            <a:r>
              <a:rPr lang="en-US" sz="1800" dirty="0" err="1"/>
              <a:t>siponimod</a:t>
            </a:r>
            <a:r>
              <a:rPr lang="en-US" sz="1800" dirty="0"/>
              <a:t> as compared to placebo, but not reaching significance in the other studies that were evaluated against active comparators (IFN beta or teriflunomide) </a:t>
            </a:r>
          </a:p>
          <a:p>
            <a:r>
              <a:rPr lang="en-US" sz="1800" dirty="0"/>
              <a:t>All S1P modulators are approved for patients with CIS, RRMS and active SPMS. However,  only </a:t>
            </a:r>
            <a:r>
              <a:rPr lang="en-US" sz="1800" dirty="0" err="1"/>
              <a:t>siponimod</a:t>
            </a:r>
            <a:r>
              <a:rPr lang="en-US" sz="1800" dirty="0"/>
              <a:t> has so far demonstrated efficacy in active SPMS contrasting with the absence of clinical effects with fingolimod in primary progressive MS</a:t>
            </a:r>
          </a:p>
        </p:txBody>
      </p:sp>
      <p:sp>
        <p:nvSpPr>
          <p:cNvPr id="7" name="Footer Placeholder 6">
            <a:extLst>
              <a:ext uri="{FF2B5EF4-FFF2-40B4-BE49-F238E27FC236}">
                <a16:creationId xmlns:a16="http://schemas.microsoft.com/office/drawing/2014/main" id="{459228AB-2410-B31C-C7A8-C40BC87FC2F6}"/>
              </a:ext>
            </a:extLst>
          </p:cNvPr>
          <p:cNvSpPr>
            <a:spLocks noGrp="1"/>
          </p:cNvSpPr>
          <p:nvPr>
            <p:ph type="ftr" sz="quarter" idx="3"/>
          </p:nvPr>
        </p:nvSpPr>
        <p:spPr/>
        <p:txBody>
          <a:bodyPr/>
          <a:lstStyle/>
          <a:p>
            <a:r>
              <a:rPr lang="en-US"/>
              <a:t>ARR, annualized relapse rate; CIS, clinically isolated syndrome; EDSS, expanded disability status scale; GAD, gadolinium; IFN, interferon; MRI, magnetic resonance imaging; MSFC, multiple sclerosis functional composite; RRMS, relapsing remitting multiple sclerosis; SPMS, secondary progressive multiple sclerosis. </a:t>
            </a:r>
          </a:p>
        </p:txBody>
      </p:sp>
    </p:spTree>
    <p:extLst>
      <p:ext uri="{BB962C8B-B14F-4D97-AF65-F5344CB8AC3E}">
        <p14:creationId xmlns:p14="http://schemas.microsoft.com/office/powerpoint/2010/main" val="3168497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a:extLst>
              <a:ext uri="{FF2B5EF4-FFF2-40B4-BE49-F238E27FC236}">
                <a16:creationId xmlns:a16="http://schemas.microsoft.com/office/drawing/2014/main" id="{61F58A19-56B0-14B2-C07F-4B931989E17C}"/>
              </a:ext>
            </a:extLst>
          </p:cNvPr>
          <p:cNvSpPr>
            <a:spLocks noGrp="1"/>
          </p:cNvSpPr>
          <p:nvPr>
            <p:ph type="ftr" sz="quarter" idx="3"/>
          </p:nvPr>
        </p:nvSpPr>
        <p:spPr>
          <a:xfrm>
            <a:off x="609600" y="6356350"/>
            <a:ext cx="10744199" cy="442131"/>
          </a:xfrm>
        </p:spPr>
        <p:txBody>
          <a:bodyPr/>
          <a:lstStyle/>
          <a:p>
            <a:r>
              <a:rPr lang="en-US"/>
              <a:t>AV, atrioventricular; ECG, electrocardiogram; FDO, first dose observation. </a:t>
            </a:r>
          </a:p>
        </p:txBody>
      </p:sp>
      <p:sp>
        <p:nvSpPr>
          <p:cNvPr id="2" name="Title 1">
            <a:extLst>
              <a:ext uri="{FF2B5EF4-FFF2-40B4-BE49-F238E27FC236}">
                <a16:creationId xmlns:a16="http://schemas.microsoft.com/office/drawing/2014/main" id="{282CF2EE-C2B8-E570-5CF3-1B10E979833C}"/>
              </a:ext>
            </a:extLst>
          </p:cNvPr>
          <p:cNvSpPr>
            <a:spLocks noGrp="1"/>
          </p:cNvSpPr>
          <p:nvPr>
            <p:ph type="title"/>
          </p:nvPr>
        </p:nvSpPr>
        <p:spPr>
          <a:xfrm>
            <a:off x="609600" y="199505"/>
            <a:ext cx="10744200" cy="1185577"/>
          </a:xfrm>
        </p:spPr>
        <p:txBody>
          <a:bodyPr/>
          <a:lstStyle/>
          <a:p>
            <a:r>
              <a:rPr lang="en-US" dirty="0"/>
              <a:t>S1P Modulators FDA Approved for MS</a:t>
            </a:r>
          </a:p>
        </p:txBody>
      </p:sp>
      <p:sp>
        <p:nvSpPr>
          <p:cNvPr id="3" name="Content Placeholder 2">
            <a:extLst>
              <a:ext uri="{FF2B5EF4-FFF2-40B4-BE49-F238E27FC236}">
                <a16:creationId xmlns:a16="http://schemas.microsoft.com/office/drawing/2014/main" id="{A76B8D36-12E9-EF1B-129A-BFF702DDFA8D}"/>
              </a:ext>
            </a:extLst>
          </p:cNvPr>
          <p:cNvSpPr>
            <a:spLocks noGrp="1"/>
          </p:cNvSpPr>
          <p:nvPr>
            <p:ph idx="1"/>
          </p:nvPr>
        </p:nvSpPr>
        <p:spPr>
          <a:xfrm>
            <a:off x="609600" y="1477906"/>
            <a:ext cx="10744200" cy="4722477"/>
          </a:xfrm>
        </p:spPr>
        <p:txBody>
          <a:bodyPr>
            <a:normAutofit fontScale="92500" lnSpcReduction="10000"/>
          </a:bodyPr>
          <a:lstStyle/>
          <a:p>
            <a:r>
              <a:rPr lang="en-US" dirty="0"/>
              <a:t>Important consideration in the use of S1PR modulators in MS is the slowing of heart rate and AV conduction with initiation of therapy </a:t>
            </a:r>
          </a:p>
          <a:p>
            <a:r>
              <a:rPr lang="en-US" dirty="0"/>
              <a:t>On initiation of therapy, fingolimod acts as an agonist activating S1PR1 leading to transient bradycardia, delayed atrioventricular conduction, and prolongation of the QTc interval</a:t>
            </a:r>
          </a:p>
          <a:p>
            <a:pPr lvl="1"/>
            <a:r>
              <a:rPr lang="en-US" dirty="0"/>
              <a:t>With continued administration, there is downregulation of S1PR1 and resolution of the cardiac effects</a:t>
            </a:r>
          </a:p>
          <a:p>
            <a:pPr lvl="1"/>
            <a:r>
              <a:rPr lang="en-US" dirty="0"/>
              <a:t>First dose effects lead to a requirement for first dose observation (FDO) for at least 6 h for all patients starting fingolimod monitored with pulse and blood pressure hourly, ECG before dosing and at the end of the observational period </a:t>
            </a:r>
          </a:p>
          <a:p>
            <a:r>
              <a:rPr lang="en-US" dirty="0"/>
              <a:t>However, the benefit of dose up-titration of ozanimod and </a:t>
            </a:r>
            <a:r>
              <a:rPr lang="en-US" dirty="0" err="1"/>
              <a:t>siponimod</a:t>
            </a:r>
            <a:r>
              <a:rPr lang="en-US" dirty="0"/>
              <a:t> over the first several days of treatment attenuates the initial cardiac effects, and no second- or third-degree AV block was reported in the phase 3 trials, eliminating the requirement for FDO in the absence of a  cardiac history </a:t>
            </a:r>
          </a:p>
          <a:p>
            <a:endParaRPr lang="en-US" dirty="0"/>
          </a:p>
          <a:p>
            <a:pPr lvl="1"/>
            <a:endParaRPr lang="en-US" dirty="0"/>
          </a:p>
          <a:p>
            <a:endParaRPr lang="en-US" dirty="0"/>
          </a:p>
          <a:p>
            <a:endParaRPr lang="en-US" dirty="0"/>
          </a:p>
          <a:p>
            <a:endParaRPr lang="en-US" dirty="0"/>
          </a:p>
        </p:txBody>
      </p:sp>
    </p:spTree>
    <p:extLst>
      <p:ext uri="{BB962C8B-B14F-4D97-AF65-F5344CB8AC3E}">
        <p14:creationId xmlns:p14="http://schemas.microsoft.com/office/powerpoint/2010/main" val="4146856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433F5-955A-8421-21D5-F46A4245525F}"/>
              </a:ext>
            </a:extLst>
          </p:cNvPr>
          <p:cNvSpPr>
            <a:spLocks noGrp="1"/>
          </p:cNvSpPr>
          <p:nvPr>
            <p:ph type="title"/>
          </p:nvPr>
        </p:nvSpPr>
        <p:spPr>
          <a:xfrm>
            <a:off x="609600" y="199505"/>
            <a:ext cx="10744200" cy="1185577"/>
          </a:xfrm>
        </p:spPr>
        <p:txBody>
          <a:bodyPr/>
          <a:lstStyle/>
          <a:p>
            <a:r>
              <a:rPr lang="en-US" dirty="0"/>
              <a:t>Side Effects Requiring Monitoring</a:t>
            </a:r>
          </a:p>
        </p:txBody>
      </p:sp>
      <p:sp>
        <p:nvSpPr>
          <p:cNvPr id="3" name="Content Placeholder 2">
            <a:extLst>
              <a:ext uri="{FF2B5EF4-FFF2-40B4-BE49-F238E27FC236}">
                <a16:creationId xmlns:a16="http://schemas.microsoft.com/office/drawing/2014/main" id="{9DAB32BA-1DD2-4E78-FDF9-0B7CD86C9CED}"/>
              </a:ext>
            </a:extLst>
          </p:cNvPr>
          <p:cNvSpPr>
            <a:spLocks noGrp="1"/>
          </p:cNvSpPr>
          <p:nvPr>
            <p:ph idx="1"/>
          </p:nvPr>
        </p:nvSpPr>
        <p:spPr>
          <a:xfrm>
            <a:off x="609600" y="1477963"/>
            <a:ext cx="10744200" cy="4722812"/>
          </a:xfrm>
        </p:spPr>
        <p:txBody>
          <a:bodyPr>
            <a:normAutofit fontScale="92500" lnSpcReduction="10000"/>
          </a:bodyPr>
          <a:lstStyle/>
          <a:p>
            <a:r>
              <a:rPr lang="en-US" dirty="0"/>
              <a:t>As related to vascular side effects on S1P:  </a:t>
            </a:r>
          </a:p>
          <a:p>
            <a:pPr lvl="1"/>
            <a:r>
              <a:rPr lang="en-US" dirty="0"/>
              <a:t>Increased blood pressure (vasoconstriction), macular edema (history of diabetes and uveitis) and pulmonary dysfunction (due to constriction of bronchial smooth muscles) </a:t>
            </a:r>
            <a:br>
              <a:rPr lang="en-US" dirty="0"/>
            </a:br>
            <a:r>
              <a:rPr lang="en-US" dirty="0"/>
              <a:t>related to S1PR subtypes 1, 2, 3, 4, which might contribute to airway constriction. </a:t>
            </a:r>
          </a:p>
          <a:p>
            <a:r>
              <a:rPr lang="en-US" dirty="0"/>
              <a:t>Many of the adverse effects observed with fingolimod were thought to be related </a:t>
            </a:r>
            <a:br>
              <a:rPr lang="en-US" dirty="0"/>
            </a:br>
            <a:r>
              <a:rPr lang="en-US" dirty="0"/>
              <a:t>to broader engagement of S1PRs, which led to the development of more selective S1P modulators</a:t>
            </a:r>
          </a:p>
          <a:p>
            <a:r>
              <a:rPr lang="en-US" dirty="0"/>
              <a:t>Infections were reported in all of the phase 3 clinical trials, primarily upper respiratory and urinary tract infections. One death occurred in a phase 3 trial of fingolimod due to disseminated varicella infection, leading to the recommendation to check varicella zoster antibodies before initiation </a:t>
            </a:r>
          </a:p>
          <a:p>
            <a:pPr lvl="1"/>
            <a:r>
              <a:rPr lang="en-US" dirty="0"/>
              <a:t>There are also rare reports of progressive multifocal leukoencephalopathy due </a:t>
            </a:r>
            <a:br>
              <a:rPr lang="en-US" dirty="0"/>
            </a:br>
            <a:r>
              <a:rPr lang="en-US" dirty="0"/>
              <a:t>to reactivation of the John Cunningham virus and cryptococcus meningitis</a:t>
            </a:r>
          </a:p>
          <a:p>
            <a:r>
              <a:rPr lang="en-US" dirty="0"/>
              <a:t>Increased risk for skin malignancy: </a:t>
            </a:r>
            <a:r>
              <a:rPr lang="en-US" dirty="0" err="1"/>
              <a:t>ie</a:t>
            </a:r>
            <a:r>
              <a:rPr lang="en-US" dirty="0"/>
              <a:t>, basal cell carcinoma seen more frequently</a:t>
            </a:r>
          </a:p>
        </p:txBody>
      </p:sp>
    </p:spTree>
    <p:extLst>
      <p:ext uri="{BB962C8B-B14F-4D97-AF65-F5344CB8AC3E}">
        <p14:creationId xmlns:p14="http://schemas.microsoft.com/office/powerpoint/2010/main" val="22580161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DFDF8B32-3A73-DB2A-9860-FD09820F52F6}"/>
              </a:ext>
            </a:extLst>
          </p:cNvPr>
          <p:cNvSpPr>
            <a:spLocks noGrp="1"/>
          </p:cNvSpPr>
          <p:nvPr>
            <p:ph type="ftr" sz="quarter" idx="3"/>
          </p:nvPr>
        </p:nvSpPr>
        <p:spPr>
          <a:xfrm>
            <a:off x="609600" y="6356350"/>
            <a:ext cx="10744199" cy="442131"/>
          </a:xfrm>
        </p:spPr>
        <p:txBody>
          <a:bodyPr/>
          <a:lstStyle/>
          <a:p>
            <a:r>
              <a:rPr lang="en-US"/>
              <a:t>CBC, complete blood count; LFT, liver function test; MAO, monoamine oxidase inhibitor; MI, myocardial infarction; OCT, optical coherence tomography; TIA, transient ischemic attack. </a:t>
            </a:r>
          </a:p>
        </p:txBody>
      </p:sp>
      <p:sp>
        <p:nvSpPr>
          <p:cNvPr id="2" name="Title 1">
            <a:extLst>
              <a:ext uri="{FF2B5EF4-FFF2-40B4-BE49-F238E27FC236}">
                <a16:creationId xmlns:a16="http://schemas.microsoft.com/office/drawing/2014/main" id="{22CC549B-F5E2-AC16-859B-80629C6A7748}"/>
              </a:ext>
            </a:extLst>
          </p:cNvPr>
          <p:cNvSpPr>
            <a:spLocks noGrp="1"/>
          </p:cNvSpPr>
          <p:nvPr>
            <p:ph type="title"/>
          </p:nvPr>
        </p:nvSpPr>
        <p:spPr>
          <a:xfrm>
            <a:off x="609600" y="199505"/>
            <a:ext cx="10744200" cy="1185577"/>
          </a:xfrm>
        </p:spPr>
        <p:txBody>
          <a:bodyPr/>
          <a:lstStyle/>
          <a:p>
            <a:r>
              <a:rPr lang="en-US" dirty="0"/>
              <a:t>Recommendations for Use of S1P </a:t>
            </a:r>
          </a:p>
        </p:txBody>
      </p:sp>
      <p:sp>
        <p:nvSpPr>
          <p:cNvPr id="3" name="Content Placeholder 2">
            <a:extLst>
              <a:ext uri="{FF2B5EF4-FFF2-40B4-BE49-F238E27FC236}">
                <a16:creationId xmlns:a16="http://schemas.microsoft.com/office/drawing/2014/main" id="{C6A08F6C-9EC9-0881-3553-B6498E08F894}"/>
              </a:ext>
            </a:extLst>
          </p:cNvPr>
          <p:cNvSpPr>
            <a:spLocks noGrp="1"/>
          </p:cNvSpPr>
          <p:nvPr>
            <p:ph idx="1"/>
          </p:nvPr>
        </p:nvSpPr>
        <p:spPr>
          <a:xfrm>
            <a:off x="609600" y="1477906"/>
            <a:ext cx="10744200" cy="4722477"/>
          </a:xfrm>
        </p:spPr>
        <p:txBody>
          <a:bodyPr>
            <a:normAutofit fontScale="62500" lnSpcReduction="20000"/>
          </a:bodyPr>
          <a:lstStyle/>
          <a:p>
            <a:r>
              <a:rPr lang="en-US" dirty="0"/>
              <a:t>Contraindications in the prescribing S1P modulators include primary  history of several cardiovascular conditions (</a:t>
            </a:r>
            <a:r>
              <a:rPr lang="en-US" dirty="0" err="1"/>
              <a:t>eg</a:t>
            </a:r>
            <a:r>
              <a:rPr lang="en-US" dirty="0"/>
              <a:t>, MI, TIA, stroke in the last 6 months, unstable angina, decompensated heart failure, history of Mobitz type II second- or third-degree AV block, sick sinus syndrome, QTc interval more than 500 </a:t>
            </a:r>
            <a:r>
              <a:rPr lang="en-US" dirty="0" err="1"/>
              <a:t>ms</a:t>
            </a:r>
            <a:r>
              <a:rPr lang="en-US" dirty="0"/>
              <a:t>, or cardiac arrhythmia on therapy), severe sleep apnea, MAO inhibitors, pregnancy</a:t>
            </a:r>
          </a:p>
          <a:p>
            <a:r>
              <a:rPr lang="en-US" dirty="0"/>
              <a:t>With </a:t>
            </a:r>
            <a:r>
              <a:rPr lang="en-US" dirty="0" err="1"/>
              <a:t>siponimod</a:t>
            </a:r>
            <a:r>
              <a:rPr lang="en-US" dirty="0"/>
              <a:t>, the majority of patients can initiate treatment without the need for monitoring, whereas FDO is recommended only for patients with sinus bradycardia, first- or second-degree (Mobitz type I) </a:t>
            </a:r>
          </a:p>
          <a:p>
            <a:r>
              <a:rPr lang="en-US" dirty="0"/>
              <a:t>With ozanimod, no monitoring at treatment initiation is required but cardiologist consultation is suggested for patients with conduction abnormalities</a:t>
            </a:r>
          </a:p>
          <a:p>
            <a:r>
              <a:rPr lang="en-US" dirty="0"/>
              <a:t>Consultation is also suggested for both </a:t>
            </a:r>
            <a:r>
              <a:rPr lang="en-US" dirty="0" err="1"/>
              <a:t>siponimod</a:t>
            </a:r>
            <a:r>
              <a:rPr lang="en-US" dirty="0"/>
              <a:t> and ozanimod in cases where patients require concomitant use with other drugs that decrease heart rate</a:t>
            </a:r>
          </a:p>
          <a:p>
            <a:r>
              <a:rPr lang="en-US" dirty="0"/>
              <a:t>Differential pharmacokinetic response to </a:t>
            </a:r>
            <a:r>
              <a:rPr lang="en-US" dirty="0" err="1"/>
              <a:t>siponimod</a:t>
            </a:r>
            <a:r>
              <a:rPr lang="en-US" dirty="0"/>
              <a:t> in patients with CYP2C9 genotypes 1/3 or 2/3, genotyping of patients must be performed and treatment initiated at the relevant maintenance dose (1 mg for CYP2C9 1/3 or 2/3 patients; 2 mg for all other patients), according to the prescribing information</a:t>
            </a:r>
          </a:p>
          <a:p>
            <a:r>
              <a:rPr lang="en-US" dirty="0"/>
              <a:t>Strong CYP2C8 Inhibitors ( as gemfibrozil) contraindicated  and advised to avoid foods containing a large amount of tyramine  </a:t>
            </a:r>
            <a:r>
              <a:rPr lang="en-US"/>
              <a:t>(aged </a:t>
            </a:r>
            <a:r>
              <a:rPr lang="en-US" dirty="0"/>
              <a:t>cheese, pickled herring) while taking recommended doses of ozanimod </a:t>
            </a:r>
          </a:p>
          <a:p>
            <a:r>
              <a:rPr lang="en-US" dirty="0"/>
              <a:t>General Baseline and Monitoring:</a:t>
            </a:r>
          </a:p>
          <a:p>
            <a:pPr lvl="1"/>
            <a:r>
              <a:rPr lang="en-US" dirty="0"/>
              <a:t>Blood w/u baseline and  monitoring (CBC- risk for lymphopenia and LFT)</a:t>
            </a:r>
          </a:p>
          <a:p>
            <a:pPr lvl="1"/>
            <a:r>
              <a:rPr lang="en-US" dirty="0"/>
              <a:t>Varicella Zoster antibodies- if negative vaccination required before initiating therapy </a:t>
            </a:r>
          </a:p>
          <a:p>
            <a:pPr lvl="1"/>
            <a:r>
              <a:rPr lang="en-US" dirty="0"/>
              <a:t>Ophthalmology (including OCT) as related to risk for macular edema, baseline and any there is any change in vision </a:t>
            </a:r>
          </a:p>
          <a:p>
            <a:pPr lvl="1"/>
            <a:r>
              <a:rPr lang="en-US" dirty="0"/>
              <a:t>Dermatology yearly (risk for cutaneous malignancies: </a:t>
            </a:r>
            <a:r>
              <a:rPr lang="en-US" dirty="0" err="1"/>
              <a:t>ie</a:t>
            </a:r>
            <a:r>
              <a:rPr lang="en-US" dirty="0"/>
              <a:t>, basal cell and squamous carcinoma, melanoma)</a:t>
            </a:r>
          </a:p>
          <a:p>
            <a:endParaRPr lang="en-US" dirty="0"/>
          </a:p>
        </p:txBody>
      </p:sp>
    </p:spTree>
    <p:extLst>
      <p:ext uri="{BB962C8B-B14F-4D97-AF65-F5344CB8AC3E}">
        <p14:creationId xmlns:p14="http://schemas.microsoft.com/office/powerpoint/2010/main" val="2955488495"/>
      </p:ext>
    </p:extLst>
  </p:cSld>
  <p:clrMapOvr>
    <a:masterClrMapping/>
  </p:clrMapOvr>
</p:sld>
</file>

<file path=ppt/theme/theme1.xml><?xml version="1.0" encoding="utf-8"?>
<a:theme xmlns:a="http://schemas.openxmlformats.org/drawingml/2006/main" name="Neurology-Theme-2023">
  <a:themeElements>
    <a:clrScheme name="NeuroPsych23">
      <a:dk1>
        <a:srgbClr val="3F3F3F"/>
      </a:dk1>
      <a:lt1>
        <a:srgbClr val="FFFFFF"/>
      </a:lt1>
      <a:dk2>
        <a:srgbClr val="5E5E5E"/>
      </a:dk2>
      <a:lt2>
        <a:srgbClr val="FFFFFF"/>
      </a:lt2>
      <a:accent1>
        <a:srgbClr val="2B407E"/>
      </a:accent1>
      <a:accent2>
        <a:srgbClr val="A84657"/>
      </a:accent2>
      <a:accent3>
        <a:srgbClr val="98E9ED"/>
      </a:accent3>
      <a:accent4>
        <a:srgbClr val="8589A7"/>
      </a:accent4>
      <a:accent5>
        <a:srgbClr val="642C50"/>
      </a:accent5>
      <a:accent6>
        <a:srgbClr val="1D224C"/>
      </a:accent6>
      <a:hlink>
        <a:srgbClr val="3500FF"/>
      </a:hlink>
      <a:folHlink>
        <a:srgbClr val="9C26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urology-Theme-2023" id="{BF4BFBD8-ACBB-FF46-8521-64AEA4B95199}" vid="{B3AE9A93-9541-9646-821D-9964A1A6F7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Neurology-Theme-2023">
  <a:themeElements>
    <a:clrScheme name="NeuroPsych23">
      <a:dk1>
        <a:srgbClr val="3F3F3F"/>
      </a:dk1>
      <a:lt1>
        <a:srgbClr val="FFFFFF"/>
      </a:lt1>
      <a:dk2>
        <a:srgbClr val="5E5E5E"/>
      </a:dk2>
      <a:lt2>
        <a:srgbClr val="FFFFFF"/>
      </a:lt2>
      <a:accent1>
        <a:srgbClr val="2B407E"/>
      </a:accent1>
      <a:accent2>
        <a:srgbClr val="A84657"/>
      </a:accent2>
      <a:accent3>
        <a:srgbClr val="98E9ED"/>
      </a:accent3>
      <a:accent4>
        <a:srgbClr val="8589A7"/>
      </a:accent4>
      <a:accent5>
        <a:srgbClr val="642C50"/>
      </a:accent5>
      <a:accent6>
        <a:srgbClr val="1D224C"/>
      </a:accent6>
      <a:hlink>
        <a:srgbClr val="3500FF"/>
      </a:hlink>
      <a:folHlink>
        <a:srgbClr val="9C26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urology-Theme-2023" id="{BF4BFBD8-ACBB-FF46-8521-64AEA4B95199}" vid="{B3AE9A93-9541-9646-821D-9964A1A6F721}"/>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CC680350CE9C149837DD9E5879C280B" ma:contentTypeVersion="15" ma:contentTypeDescription="Create a new document." ma:contentTypeScope="" ma:versionID="253f81baf9dbeeb19c3962fd02be5c00">
  <xsd:schema xmlns:xsd="http://www.w3.org/2001/XMLSchema" xmlns:xs="http://www.w3.org/2001/XMLSchema" xmlns:p="http://schemas.microsoft.com/office/2006/metadata/properties" xmlns:ns2="a9d8bbac-cce3-475c-b9fe-65ecbcec7edd" xmlns:ns3="f55e9ad1-4522-4e5b-8d2e-6f450f6d945f" targetNamespace="http://schemas.microsoft.com/office/2006/metadata/properties" ma:root="true" ma:fieldsID="6fed9c7c03c97ba4c9dbb438d9c3bb9b" ns2:_="" ns3:_="">
    <xsd:import namespace="a9d8bbac-cce3-475c-b9fe-65ecbcec7edd"/>
    <xsd:import namespace="f55e9ad1-4522-4e5b-8d2e-6f450f6d945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d8bbac-cce3-475c-b9fe-65ecbcec7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8c65fd77-5e27-4e0a-8152-efffb3417915"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55e9ad1-4522-4e5b-8d2e-6f450f6d945f"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18eb5337-1fcb-4779-9b12-3ebf5b838b56}" ma:internalName="TaxCatchAll" ma:showField="CatchAllData" ma:web="f55e9ad1-4522-4e5b-8d2e-6f450f6d945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55e9ad1-4522-4e5b-8d2e-6f450f6d945f" xsi:nil="true"/>
    <lcf76f155ced4ddcb4097134ff3c332f xmlns="a9d8bbac-cce3-475c-b9fe-65ecbcec7edd">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E887AFE-607D-4E6A-87E3-39EE7C86CB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d8bbac-cce3-475c-b9fe-65ecbcec7edd"/>
    <ds:schemaRef ds:uri="f55e9ad1-4522-4e5b-8d2e-6f450f6d94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C5A7554-5E70-4F50-9794-C9AFD86E23A3}">
  <ds:schemaRefs>
    <ds:schemaRef ds:uri="http://schemas.microsoft.com/office/2006/metadata/properties"/>
    <ds:schemaRef ds:uri="http://schemas.microsoft.com/office/infopath/2007/PartnerControls"/>
    <ds:schemaRef ds:uri="f55e9ad1-4522-4e5b-8d2e-6f450f6d945f"/>
    <ds:schemaRef ds:uri="a9d8bbac-cce3-475c-b9fe-65ecbcec7edd"/>
  </ds:schemaRefs>
</ds:datastoreItem>
</file>

<file path=customXml/itemProps3.xml><?xml version="1.0" encoding="utf-8"?>
<ds:datastoreItem xmlns:ds="http://schemas.openxmlformats.org/officeDocument/2006/customXml" ds:itemID="{A0DB2CDF-C008-4C01-AC18-4B67076AE69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Neurology-Theme-2023</Template>
  <TotalTime>457</TotalTime>
  <Words>1707</Words>
  <Application>Microsoft Macintosh PowerPoint</Application>
  <PresentationFormat>Widescreen</PresentationFormat>
  <Paragraphs>88</Paragraphs>
  <Slides>10</Slides>
  <Notes>2</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10</vt:i4>
      </vt:variant>
    </vt:vector>
  </HeadingPairs>
  <TitlesOfParts>
    <vt:vector size="18" baseType="lpstr">
      <vt:lpstr>Arial</vt:lpstr>
      <vt:lpstr>Calibri</vt:lpstr>
      <vt:lpstr>Calibri Light</vt:lpstr>
      <vt:lpstr>Century Gothic</vt:lpstr>
      <vt:lpstr>Trebuchet MS</vt:lpstr>
      <vt:lpstr>Neurology-Theme-2023</vt:lpstr>
      <vt:lpstr>Office Theme</vt:lpstr>
      <vt:lpstr>1_Neurology-Theme-2023</vt:lpstr>
      <vt:lpstr>The Role of S1P Receptor Agonists in MS: Strategies for Disease Management  </vt:lpstr>
      <vt:lpstr>PowerPoint Presentation</vt:lpstr>
      <vt:lpstr>Disclaimer</vt:lpstr>
      <vt:lpstr>S1P Receptors, Location and Function </vt:lpstr>
      <vt:lpstr>S1P Modulators FDA Approved for MS</vt:lpstr>
      <vt:lpstr>S1P Modulators FDA Approved for MS</vt:lpstr>
      <vt:lpstr>S1P Modulators FDA Approved for MS</vt:lpstr>
      <vt:lpstr>Side Effects Requiring Monitoring</vt:lpstr>
      <vt:lpstr>Recommendations for Use of S1P </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Role of S1P Receptor Agonists in MS: Strategies for Disease Management  </dc:title>
  <dc:subject/>
  <dc:creator>Bianca Weinstock-Guttman</dc:creator>
  <cp:keywords/>
  <dc:description/>
  <cp:lastModifiedBy>Moriah Diethorn</cp:lastModifiedBy>
  <cp:revision>38</cp:revision>
  <dcterms:created xsi:type="dcterms:W3CDTF">2023-11-02T22:59:46Z</dcterms:created>
  <dcterms:modified xsi:type="dcterms:W3CDTF">2023-12-15T14:33:00Z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0x0101007CC680350CE9C149837DD9E5879C280B</vt:lpwstr>
  </property>
</Properties>
</file>