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1" r:id="rId3"/>
  </p:sldMasterIdLst>
  <p:notesMasterIdLst>
    <p:notesMasterId r:id="rId14"/>
  </p:notesMasterIdLst>
  <p:sldIdLst>
    <p:sldId id="256" r:id="rId4"/>
    <p:sldId id="265" r:id="rId5"/>
    <p:sldId id="8958" r:id="rId6"/>
    <p:sldId id="8947" r:id="rId7"/>
    <p:sldId id="8793" r:id="rId8"/>
    <p:sldId id="8949" r:id="rId9"/>
    <p:sldId id="8957" r:id="rId10"/>
    <p:sldId id="8948" r:id="rId11"/>
    <p:sldId id="895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D7068-918F-63AC-4524-772FD65C9CF0}" name="Prerna Poojary" initials="PP" userId="S::ppoojary@totalcme.com::784d81cb-4d8e-4a43-8c2e-8d8d9a5cf0bd" providerId="AD"/>
  <p188:author id="{B2634391-5F65-7D45-FB3F-D1EF4E8F513D}" name="Caitlin Roat" initials="CR" userId="0dad00d9dd685b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D5087-3E0D-3F49-AD82-900A1BE50D71}" v="3" dt="2024-08-14T17:28:44.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58"/>
  </p:normalViewPr>
  <p:slideViewPr>
    <p:cSldViewPr snapToGrid="0">
      <p:cViewPr varScale="1">
        <p:scale>
          <a:sx n="116" d="100"/>
          <a:sy n="116" d="100"/>
        </p:scale>
        <p:origin x="9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pb22\Dropbox\TIMI\FOURIER\PAD\Data\KM%20Data\FOURIER%20PAD%20KM%20Listing%20Primary%20POP%20in%20days%202017.09.27%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prstDash val="solid"/>
              <a:round/>
            </a:ln>
            <a:effectLst/>
          </c:spPr>
          <c:marker>
            <c:symbol val="none"/>
          </c:marker>
          <c:cat>
            <c:numRef>
              <c:f>'PEP Primary POP'!$A$2:$A$916</c:f>
              <c:numCache>
                <c:formatCode>General</c:formatCode>
                <c:ptCount val="9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numCache>
            </c:numRef>
          </c:cat>
          <c:val>
            <c:numRef>
              <c:f>'Key SEP Primary POP'!$F$2:$F$916</c:f>
              <c:numCache>
                <c:formatCode>General</c:formatCode>
                <c:ptCount val="915"/>
                <c:pt idx="0">
                  <c:v>0</c:v>
                </c:pt>
                <c:pt idx="1">
                  <c:v>1.6672219999999999E-4</c:v>
                </c:pt>
                <c:pt idx="2">
                  <c:v>2.5010419999999998E-4</c:v>
                </c:pt>
                <c:pt idx="3">
                  <c:v>2.5010419999999998E-4</c:v>
                </c:pt>
                <c:pt idx="4">
                  <c:v>3.3348619999999999E-4</c:v>
                </c:pt>
                <c:pt idx="5">
                  <c:v>3.3348619999999999E-4</c:v>
                </c:pt>
                <c:pt idx="6">
                  <c:v>5.8363209999999998E-4</c:v>
                </c:pt>
                <c:pt idx="7">
                  <c:v>6.6701409999999999E-4</c:v>
                </c:pt>
                <c:pt idx="8">
                  <c:v>6.6701409999999999E-4</c:v>
                </c:pt>
                <c:pt idx="9">
                  <c:v>7.503961E-4</c:v>
                </c:pt>
                <c:pt idx="10">
                  <c:v>8.3377810000000001E-4</c:v>
                </c:pt>
                <c:pt idx="11">
                  <c:v>8.3377810000000001E-4</c:v>
                </c:pt>
                <c:pt idx="12">
                  <c:v>1.0005420000000001E-3</c:v>
                </c:pt>
                <c:pt idx="13">
                  <c:v>1.083924E-3</c:v>
                </c:pt>
                <c:pt idx="14">
                  <c:v>1.4174519E-3</c:v>
                </c:pt>
                <c:pt idx="15">
                  <c:v>1.4174519E-3</c:v>
                </c:pt>
                <c:pt idx="16">
                  <c:v>1.5842437E-3</c:v>
                </c:pt>
                <c:pt idx="17">
                  <c:v>1.6676396E-3</c:v>
                </c:pt>
                <c:pt idx="18">
                  <c:v>1.9178482000000001E-3</c:v>
                </c:pt>
                <c:pt idx="19">
                  <c:v>1.9178482000000001E-3</c:v>
                </c:pt>
                <c:pt idx="20">
                  <c:v>1.9178482000000001E-3</c:v>
                </c:pt>
                <c:pt idx="21">
                  <c:v>2.0012510999999999E-3</c:v>
                </c:pt>
                <c:pt idx="22">
                  <c:v>2.0012510999999999E-3</c:v>
                </c:pt>
                <c:pt idx="23">
                  <c:v>2.0012510999999999E-3</c:v>
                </c:pt>
                <c:pt idx="24">
                  <c:v>2.0012510999999999E-3</c:v>
                </c:pt>
                <c:pt idx="25">
                  <c:v>2.0846539E-3</c:v>
                </c:pt>
                <c:pt idx="26">
                  <c:v>2.0846539E-3</c:v>
                </c:pt>
                <c:pt idx="27">
                  <c:v>2.2514597000000002E-3</c:v>
                </c:pt>
                <c:pt idx="28">
                  <c:v>2.3348695E-3</c:v>
                </c:pt>
                <c:pt idx="29">
                  <c:v>2.5851200000000002E-3</c:v>
                </c:pt>
                <c:pt idx="30">
                  <c:v>2.8353914000000002E-3</c:v>
                </c:pt>
                <c:pt idx="31">
                  <c:v>3.0857046000000001E-3</c:v>
                </c:pt>
                <c:pt idx="32">
                  <c:v>3.0857046000000001E-3</c:v>
                </c:pt>
                <c:pt idx="33">
                  <c:v>3.1691423999999999E-3</c:v>
                </c:pt>
                <c:pt idx="34">
                  <c:v>3.1691423999999999E-3</c:v>
                </c:pt>
                <c:pt idx="35">
                  <c:v>3.2525941000000002E-3</c:v>
                </c:pt>
                <c:pt idx="36">
                  <c:v>3.3360458E-3</c:v>
                </c:pt>
                <c:pt idx="37">
                  <c:v>3.3360458E-3</c:v>
                </c:pt>
                <c:pt idx="38">
                  <c:v>3.4195045E-3</c:v>
                </c:pt>
                <c:pt idx="39">
                  <c:v>3.6698807000000002E-3</c:v>
                </c:pt>
                <c:pt idx="40">
                  <c:v>3.7533394000000002E-3</c:v>
                </c:pt>
                <c:pt idx="41">
                  <c:v>3.7533394000000002E-3</c:v>
                </c:pt>
                <c:pt idx="42">
                  <c:v>3.7533394000000002E-3</c:v>
                </c:pt>
                <c:pt idx="43">
                  <c:v>3.9202847999999998E-3</c:v>
                </c:pt>
                <c:pt idx="44">
                  <c:v>4.0872301999999999E-3</c:v>
                </c:pt>
                <c:pt idx="45">
                  <c:v>4.3376483E-3</c:v>
                </c:pt>
                <c:pt idx="46">
                  <c:v>4.4211210000000001E-3</c:v>
                </c:pt>
                <c:pt idx="47">
                  <c:v>4.6715391000000002E-3</c:v>
                </c:pt>
                <c:pt idx="48">
                  <c:v>4.6715391000000002E-3</c:v>
                </c:pt>
                <c:pt idx="49">
                  <c:v>4.7550257999999998E-3</c:v>
                </c:pt>
                <c:pt idx="50">
                  <c:v>5.0054859000000004E-3</c:v>
                </c:pt>
                <c:pt idx="51">
                  <c:v>5.2559460000000001E-3</c:v>
                </c:pt>
                <c:pt idx="52">
                  <c:v>5.3394326999999997E-3</c:v>
                </c:pt>
                <c:pt idx="53">
                  <c:v>5.3394326999999997E-3</c:v>
                </c:pt>
                <c:pt idx="54">
                  <c:v>5.5064060999999997E-3</c:v>
                </c:pt>
                <c:pt idx="55">
                  <c:v>5.5898928000000002E-3</c:v>
                </c:pt>
                <c:pt idx="56">
                  <c:v>5.5898928000000002E-3</c:v>
                </c:pt>
                <c:pt idx="57">
                  <c:v>5.8403528999999999E-3</c:v>
                </c:pt>
                <c:pt idx="58">
                  <c:v>5.9238396000000004E-3</c:v>
                </c:pt>
                <c:pt idx="59">
                  <c:v>5.9238396000000004E-3</c:v>
                </c:pt>
                <c:pt idx="60">
                  <c:v>5.9238396000000004E-3</c:v>
                </c:pt>
                <c:pt idx="61">
                  <c:v>6.0073332999999998E-3</c:v>
                </c:pt>
                <c:pt idx="62">
                  <c:v>6.1743207999999999E-3</c:v>
                </c:pt>
                <c:pt idx="63">
                  <c:v>6.3413222E-3</c:v>
                </c:pt>
                <c:pt idx="64">
                  <c:v>6.3413222E-3</c:v>
                </c:pt>
                <c:pt idx="65">
                  <c:v>6.4248229E-3</c:v>
                </c:pt>
                <c:pt idx="66">
                  <c:v>6.5918243999999997E-3</c:v>
                </c:pt>
                <c:pt idx="67">
                  <c:v>6.5918243999999997E-3</c:v>
                </c:pt>
                <c:pt idx="68">
                  <c:v>6.7588259000000003E-3</c:v>
                </c:pt>
                <c:pt idx="69">
                  <c:v>6.8423266000000003E-3</c:v>
                </c:pt>
                <c:pt idx="70">
                  <c:v>6.9258273000000004E-3</c:v>
                </c:pt>
                <c:pt idx="71">
                  <c:v>6.9258273000000004E-3</c:v>
                </c:pt>
                <c:pt idx="72">
                  <c:v>6.9258273000000004E-3</c:v>
                </c:pt>
                <c:pt idx="73">
                  <c:v>7.0093350999999998E-3</c:v>
                </c:pt>
                <c:pt idx="74">
                  <c:v>7.1763505999999999E-3</c:v>
                </c:pt>
                <c:pt idx="75">
                  <c:v>7.2598582999999998E-3</c:v>
                </c:pt>
                <c:pt idx="76">
                  <c:v>7.3433661000000001E-3</c:v>
                </c:pt>
                <c:pt idx="77">
                  <c:v>7.3433661000000001E-3</c:v>
                </c:pt>
                <c:pt idx="78">
                  <c:v>7.4268878999999999E-3</c:v>
                </c:pt>
                <c:pt idx="79">
                  <c:v>7.5939455000000001E-3</c:v>
                </c:pt>
                <c:pt idx="80">
                  <c:v>7.6774744000000002E-3</c:v>
                </c:pt>
                <c:pt idx="81">
                  <c:v>7.7610031999999999E-3</c:v>
                </c:pt>
                <c:pt idx="82">
                  <c:v>7.7610031999999999E-3</c:v>
                </c:pt>
                <c:pt idx="83">
                  <c:v>7.7610031999999999E-3</c:v>
                </c:pt>
                <c:pt idx="84">
                  <c:v>8.0116107999999991E-3</c:v>
                </c:pt>
                <c:pt idx="85">
                  <c:v>8.0116107999999991E-3</c:v>
                </c:pt>
                <c:pt idx="86">
                  <c:v>8.1787106999999994E-3</c:v>
                </c:pt>
                <c:pt idx="87">
                  <c:v>8.5129666999999992E-3</c:v>
                </c:pt>
                <c:pt idx="88">
                  <c:v>8.6801229000000001E-3</c:v>
                </c:pt>
                <c:pt idx="89">
                  <c:v>8.6801229000000001E-3</c:v>
                </c:pt>
                <c:pt idx="90">
                  <c:v>8.6801229000000001E-3</c:v>
                </c:pt>
                <c:pt idx="91">
                  <c:v>8.7637010000000005E-3</c:v>
                </c:pt>
                <c:pt idx="92">
                  <c:v>9.0144353E-3</c:v>
                </c:pt>
                <c:pt idx="93">
                  <c:v>9.1816056999999996E-3</c:v>
                </c:pt>
                <c:pt idx="94">
                  <c:v>9.3487901000000005E-3</c:v>
                </c:pt>
                <c:pt idx="95">
                  <c:v>9.5159744999999997E-3</c:v>
                </c:pt>
                <c:pt idx="96">
                  <c:v>9.5159744999999997E-3</c:v>
                </c:pt>
                <c:pt idx="97">
                  <c:v>9.5995737000000008E-3</c:v>
                </c:pt>
                <c:pt idx="98">
                  <c:v>9.7667863999999997E-3</c:v>
                </c:pt>
                <c:pt idx="99">
                  <c:v>9.9339990000000006E-3</c:v>
                </c:pt>
                <c:pt idx="100">
                  <c:v>1.01012116E-2</c:v>
                </c:pt>
                <c:pt idx="101">
                  <c:v>1.01012116E-2</c:v>
                </c:pt>
                <c:pt idx="102">
                  <c:v>1.01012116E-2</c:v>
                </c:pt>
                <c:pt idx="103">
                  <c:v>1.02684243E-2</c:v>
                </c:pt>
                <c:pt idx="104">
                  <c:v>1.0352030599999999E-2</c:v>
                </c:pt>
                <c:pt idx="105">
                  <c:v>1.0435644000000001E-2</c:v>
                </c:pt>
                <c:pt idx="106">
                  <c:v>1.0519257299999999E-2</c:v>
                </c:pt>
                <c:pt idx="107">
                  <c:v>1.0519257299999999E-2</c:v>
                </c:pt>
                <c:pt idx="108">
                  <c:v>1.06864982E-2</c:v>
                </c:pt>
                <c:pt idx="109">
                  <c:v>1.06864982E-2</c:v>
                </c:pt>
                <c:pt idx="110">
                  <c:v>1.06864982E-2</c:v>
                </c:pt>
                <c:pt idx="111">
                  <c:v>1.09373596E-2</c:v>
                </c:pt>
                <c:pt idx="112">
                  <c:v>1.1104600500000001E-2</c:v>
                </c:pt>
                <c:pt idx="113">
                  <c:v>1.12718414E-2</c:v>
                </c:pt>
                <c:pt idx="114">
                  <c:v>1.12718414E-2</c:v>
                </c:pt>
                <c:pt idx="115">
                  <c:v>1.12718414E-2</c:v>
                </c:pt>
                <c:pt idx="116">
                  <c:v>1.1439096399999999E-2</c:v>
                </c:pt>
                <c:pt idx="117">
                  <c:v>1.1439096399999999E-2</c:v>
                </c:pt>
                <c:pt idx="118">
                  <c:v>1.1439096399999999E-2</c:v>
                </c:pt>
                <c:pt idx="119">
                  <c:v>1.1522731E-2</c:v>
                </c:pt>
                <c:pt idx="120">
                  <c:v>1.1522731E-2</c:v>
                </c:pt>
                <c:pt idx="121">
                  <c:v>1.1522731E-2</c:v>
                </c:pt>
                <c:pt idx="122">
                  <c:v>1.16063656E-2</c:v>
                </c:pt>
                <c:pt idx="123">
                  <c:v>1.1690007299999999E-2</c:v>
                </c:pt>
                <c:pt idx="124">
                  <c:v>1.1690007299999999E-2</c:v>
                </c:pt>
                <c:pt idx="125">
                  <c:v>1.1773656E-2</c:v>
                </c:pt>
                <c:pt idx="126">
                  <c:v>1.1857304799999999E-2</c:v>
                </c:pt>
                <c:pt idx="127">
                  <c:v>1.1857304799999999E-2</c:v>
                </c:pt>
                <c:pt idx="128">
                  <c:v>1.19409606E-2</c:v>
                </c:pt>
                <c:pt idx="129">
                  <c:v>1.2108286399999999E-2</c:v>
                </c:pt>
                <c:pt idx="130">
                  <c:v>1.2108286399999999E-2</c:v>
                </c:pt>
                <c:pt idx="131">
                  <c:v>1.2108286399999999E-2</c:v>
                </c:pt>
                <c:pt idx="132">
                  <c:v>1.2108286399999999E-2</c:v>
                </c:pt>
                <c:pt idx="133">
                  <c:v>1.21919564E-2</c:v>
                </c:pt>
                <c:pt idx="134">
                  <c:v>1.22756264E-2</c:v>
                </c:pt>
                <c:pt idx="135">
                  <c:v>1.23593035E-2</c:v>
                </c:pt>
                <c:pt idx="136">
                  <c:v>1.24429806E-2</c:v>
                </c:pt>
                <c:pt idx="137">
                  <c:v>1.2526657700000001E-2</c:v>
                </c:pt>
                <c:pt idx="138">
                  <c:v>1.2526657700000001E-2</c:v>
                </c:pt>
                <c:pt idx="139">
                  <c:v>1.2610334799999999E-2</c:v>
                </c:pt>
                <c:pt idx="140">
                  <c:v>1.26940119E-2</c:v>
                </c:pt>
                <c:pt idx="141">
                  <c:v>1.30287202E-2</c:v>
                </c:pt>
                <c:pt idx="142">
                  <c:v>1.3363428599999999E-2</c:v>
                </c:pt>
                <c:pt idx="143">
                  <c:v>1.34471057E-2</c:v>
                </c:pt>
                <c:pt idx="144">
                  <c:v>1.35307828E-2</c:v>
                </c:pt>
                <c:pt idx="145">
                  <c:v>1.3698137000000001E-2</c:v>
                </c:pt>
                <c:pt idx="146">
                  <c:v>1.38654911E-2</c:v>
                </c:pt>
                <c:pt idx="147">
                  <c:v>1.39491753E-2</c:v>
                </c:pt>
                <c:pt idx="148">
                  <c:v>1.4116543699999999E-2</c:v>
                </c:pt>
                <c:pt idx="149">
                  <c:v>1.4200227899999999E-2</c:v>
                </c:pt>
                <c:pt idx="150">
                  <c:v>1.4367610499999999E-2</c:v>
                </c:pt>
                <c:pt idx="151">
                  <c:v>1.4367610499999999E-2</c:v>
                </c:pt>
                <c:pt idx="152">
                  <c:v>1.4367610499999999E-2</c:v>
                </c:pt>
                <c:pt idx="153">
                  <c:v>1.44513018E-2</c:v>
                </c:pt>
                <c:pt idx="154">
                  <c:v>1.4534993100000001E-2</c:v>
                </c:pt>
                <c:pt idx="155">
                  <c:v>1.46186844E-2</c:v>
                </c:pt>
                <c:pt idx="156">
                  <c:v>1.4702375700000001E-2</c:v>
                </c:pt>
                <c:pt idx="157">
                  <c:v>1.4786067E-2</c:v>
                </c:pt>
                <c:pt idx="158">
                  <c:v>1.48697654E-2</c:v>
                </c:pt>
                <c:pt idx="159">
                  <c:v>1.48697654E-2</c:v>
                </c:pt>
                <c:pt idx="160">
                  <c:v>1.4953477999999999E-2</c:v>
                </c:pt>
                <c:pt idx="161">
                  <c:v>1.50371906E-2</c:v>
                </c:pt>
                <c:pt idx="162">
                  <c:v>1.50371906E-2</c:v>
                </c:pt>
                <c:pt idx="163">
                  <c:v>1.50371906E-2</c:v>
                </c:pt>
                <c:pt idx="164">
                  <c:v>1.50371906E-2</c:v>
                </c:pt>
                <c:pt idx="165">
                  <c:v>1.50371906E-2</c:v>
                </c:pt>
                <c:pt idx="166">
                  <c:v>1.51209246E-2</c:v>
                </c:pt>
                <c:pt idx="167">
                  <c:v>1.51209246E-2</c:v>
                </c:pt>
                <c:pt idx="168">
                  <c:v>1.51209246E-2</c:v>
                </c:pt>
                <c:pt idx="169">
                  <c:v>1.52884353E-2</c:v>
                </c:pt>
                <c:pt idx="170">
                  <c:v>1.55397655E-2</c:v>
                </c:pt>
                <c:pt idx="171">
                  <c:v>1.55397655E-2</c:v>
                </c:pt>
                <c:pt idx="172">
                  <c:v>1.56235564E-2</c:v>
                </c:pt>
                <c:pt idx="173">
                  <c:v>1.59587489E-2</c:v>
                </c:pt>
                <c:pt idx="174">
                  <c:v>1.6126359400000002E-2</c:v>
                </c:pt>
                <c:pt idx="175">
                  <c:v>1.6126359400000002E-2</c:v>
                </c:pt>
                <c:pt idx="176">
                  <c:v>1.6210164700000002E-2</c:v>
                </c:pt>
                <c:pt idx="177">
                  <c:v>1.62939842E-2</c:v>
                </c:pt>
                <c:pt idx="178">
                  <c:v>1.6545442800000001E-2</c:v>
                </c:pt>
                <c:pt idx="179">
                  <c:v>1.6629262299999999E-2</c:v>
                </c:pt>
                <c:pt idx="180">
                  <c:v>1.6713081800000001E-2</c:v>
                </c:pt>
                <c:pt idx="181">
                  <c:v>1.6964540399999999E-2</c:v>
                </c:pt>
                <c:pt idx="182">
                  <c:v>1.7132179500000001E-2</c:v>
                </c:pt>
                <c:pt idx="183">
                  <c:v>1.7215998999999999E-2</c:v>
                </c:pt>
                <c:pt idx="184">
                  <c:v>1.7215998999999999E-2</c:v>
                </c:pt>
                <c:pt idx="185">
                  <c:v>1.7215998999999999E-2</c:v>
                </c:pt>
                <c:pt idx="186">
                  <c:v>1.7299832899999999E-2</c:v>
                </c:pt>
                <c:pt idx="187">
                  <c:v>1.7299832899999999E-2</c:v>
                </c:pt>
                <c:pt idx="188">
                  <c:v>1.7383666700000001E-2</c:v>
                </c:pt>
                <c:pt idx="189">
                  <c:v>1.74675005E-2</c:v>
                </c:pt>
                <c:pt idx="190">
                  <c:v>1.74675005E-2</c:v>
                </c:pt>
                <c:pt idx="191">
                  <c:v>1.75513344E-2</c:v>
                </c:pt>
                <c:pt idx="192">
                  <c:v>1.7719016300000001E-2</c:v>
                </c:pt>
                <c:pt idx="193">
                  <c:v>1.7802864500000001E-2</c:v>
                </c:pt>
                <c:pt idx="194">
                  <c:v>1.7802864500000001E-2</c:v>
                </c:pt>
                <c:pt idx="195">
                  <c:v>1.7886719799999999E-2</c:v>
                </c:pt>
                <c:pt idx="196">
                  <c:v>1.79705751E-2</c:v>
                </c:pt>
                <c:pt idx="197">
                  <c:v>1.79705751E-2</c:v>
                </c:pt>
                <c:pt idx="198">
                  <c:v>1.79705751E-2</c:v>
                </c:pt>
                <c:pt idx="199">
                  <c:v>1.8054430400000002E-2</c:v>
                </c:pt>
                <c:pt idx="200">
                  <c:v>1.8138292800000001E-2</c:v>
                </c:pt>
                <c:pt idx="201">
                  <c:v>1.8222155300000001E-2</c:v>
                </c:pt>
                <c:pt idx="202">
                  <c:v>1.8306017800000001E-2</c:v>
                </c:pt>
                <c:pt idx="203">
                  <c:v>1.84737427E-2</c:v>
                </c:pt>
                <c:pt idx="204">
                  <c:v>1.8641467599999999E-2</c:v>
                </c:pt>
                <c:pt idx="205">
                  <c:v>1.8809192499999999E-2</c:v>
                </c:pt>
                <c:pt idx="206">
                  <c:v>1.8893054999999999E-2</c:v>
                </c:pt>
                <c:pt idx="207">
                  <c:v>1.8893054999999999E-2</c:v>
                </c:pt>
                <c:pt idx="208">
                  <c:v>1.8976917400000001E-2</c:v>
                </c:pt>
                <c:pt idx="209">
                  <c:v>1.8976917400000001E-2</c:v>
                </c:pt>
                <c:pt idx="210">
                  <c:v>1.9144642399999998E-2</c:v>
                </c:pt>
                <c:pt idx="211">
                  <c:v>1.9228504800000001E-2</c:v>
                </c:pt>
                <c:pt idx="212">
                  <c:v>1.95639547E-2</c:v>
                </c:pt>
                <c:pt idx="213">
                  <c:v>1.95639547E-2</c:v>
                </c:pt>
                <c:pt idx="214">
                  <c:v>1.9647817099999999E-2</c:v>
                </c:pt>
                <c:pt idx="215">
                  <c:v>1.9731686799999999E-2</c:v>
                </c:pt>
                <c:pt idx="216">
                  <c:v>1.9731686799999999E-2</c:v>
                </c:pt>
                <c:pt idx="217">
                  <c:v>1.9815563599999999E-2</c:v>
                </c:pt>
                <c:pt idx="218">
                  <c:v>2.01510708E-2</c:v>
                </c:pt>
                <c:pt idx="219">
                  <c:v>2.0234947699999999E-2</c:v>
                </c:pt>
                <c:pt idx="220">
                  <c:v>2.0318831700000001E-2</c:v>
                </c:pt>
                <c:pt idx="221">
                  <c:v>2.0570483600000002E-2</c:v>
                </c:pt>
                <c:pt idx="222">
                  <c:v>2.0654367600000001E-2</c:v>
                </c:pt>
                <c:pt idx="223">
                  <c:v>2.0654367600000001E-2</c:v>
                </c:pt>
                <c:pt idx="224">
                  <c:v>2.07382516E-2</c:v>
                </c:pt>
                <c:pt idx="225">
                  <c:v>2.08221356E-2</c:v>
                </c:pt>
                <c:pt idx="226">
                  <c:v>2.0989903599999998E-2</c:v>
                </c:pt>
                <c:pt idx="227">
                  <c:v>2.0989903599999998E-2</c:v>
                </c:pt>
                <c:pt idx="228">
                  <c:v>2.0989903599999998E-2</c:v>
                </c:pt>
                <c:pt idx="229">
                  <c:v>2.1157685999999998E-2</c:v>
                </c:pt>
                <c:pt idx="230">
                  <c:v>2.1157685999999998E-2</c:v>
                </c:pt>
                <c:pt idx="231">
                  <c:v>2.1325482699999999E-2</c:v>
                </c:pt>
                <c:pt idx="232">
                  <c:v>2.14932795E-2</c:v>
                </c:pt>
                <c:pt idx="233">
                  <c:v>2.1828872999999999E-2</c:v>
                </c:pt>
                <c:pt idx="234">
                  <c:v>2.1912771300000002E-2</c:v>
                </c:pt>
                <c:pt idx="235">
                  <c:v>2.1912771300000002E-2</c:v>
                </c:pt>
                <c:pt idx="236">
                  <c:v>2.1996669699999999E-2</c:v>
                </c:pt>
                <c:pt idx="237">
                  <c:v>2.1996669699999999E-2</c:v>
                </c:pt>
                <c:pt idx="238">
                  <c:v>2.1996669699999999E-2</c:v>
                </c:pt>
                <c:pt idx="239">
                  <c:v>2.2080575299999999E-2</c:v>
                </c:pt>
                <c:pt idx="240">
                  <c:v>2.2080575299999999E-2</c:v>
                </c:pt>
                <c:pt idx="241">
                  <c:v>2.2080575299999999E-2</c:v>
                </c:pt>
                <c:pt idx="242">
                  <c:v>2.22483864E-2</c:v>
                </c:pt>
                <c:pt idx="243">
                  <c:v>2.2332292E-2</c:v>
                </c:pt>
                <c:pt idx="244">
                  <c:v>2.2667914300000001E-2</c:v>
                </c:pt>
                <c:pt idx="245">
                  <c:v>2.2835739800000001E-2</c:v>
                </c:pt>
                <c:pt idx="246">
                  <c:v>2.2835739800000001E-2</c:v>
                </c:pt>
                <c:pt idx="247">
                  <c:v>2.29196526E-2</c:v>
                </c:pt>
                <c:pt idx="248">
                  <c:v>2.29196526E-2</c:v>
                </c:pt>
                <c:pt idx="249">
                  <c:v>2.3003565399999999E-2</c:v>
                </c:pt>
                <c:pt idx="250">
                  <c:v>2.3087478099999999E-2</c:v>
                </c:pt>
                <c:pt idx="251">
                  <c:v>2.34231292E-2</c:v>
                </c:pt>
                <c:pt idx="252">
                  <c:v>2.3590969199999999E-2</c:v>
                </c:pt>
                <c:pt idx="253">
                  <c:v>2.36748892E-2</c:v>
                </c:pt>
                <c:pt idx="254">
                  <c:v>2.37588164E-2</c:v>
                </c:pt>
                <c:pt idx="255">
                  <c:v>2.37588164E-2</c:v>
                </c:pt>
                <c:pt idx="256">
                  <c:v>2.3842743600000001E-2</c:v>
                </c:pt>
                <c:pt idx="257">
                  <c:v>2.3926678E-2</c:v>
                </c:pt>
                <c:pt idx="258">
                  <c:v>2.4094546800000002E-2</c:v>
                </c:pt>
                <c:pt idx="259">
                  <c:v>2.4178488500000001E-2</c:v>
                </c:pt>
                <c:pt idx="260">
                  <c:v>2.4262430099999999E-2</c:v>
                </c:pt>
                <c:pt idx="261">
                  <c:v>2.4262430099999999E-2</c:v>
                </c:pt>
                <c:pt idx="262">
                  <c:v>2.45142767E-2</c:v>
                </c:pt>
                <c:pt idx="263">
                  <c:v>2.45142767E-2</c:v>
                </c:pt>
                <c:pt idx="264">
                  <c:v>2.45142767E-2</c:v>
                </c:pt>
                <c:pt idx="265">
                  <c:v>2.4766144899999998E-2</c:v>
                </c:pt>
                <c:pt idx="266">
                  <c:v>2.5018013200000001E-2</c:v>
                </c:pt>
                <c:pt idx="267">
                  <c:v>2.5269881399999999E-2</c:v>
                </c:pt>
                <c:pt idx="268">
                  <c:v>2.5353844699999999E-2</c:v>
                </c:pt>
                <c:pt idx="269">
                  <c:v>2.5521771400000001E-2</c:v>
                </c:pt>
                <c:pt idx="270">
                  <c:v>2.5521771400000001E-2</c:v>
                </c:pt>
                <c:pt idx="271">
                  <c:v>2.57736613E-2</c:v>
                </c:pt>
                <c:pt idx="272">
                  <c:v>2.58576391E-2</c:v>
                </c:pt>
                <c:pt idx="273">
                  <c:v>2.5941616899999999E-2</c:v>
                </c:pt>
                <c:pt idx="274">
                  <c:v>2.6025594700000002E-2</c:v>
                </c:pt>
                <c:pt idx="275">
                  <c:v>2.6025594700000002E-2</c:v>
                </c:pt>
                <c:pt idx="276">
                  <c:v>2.6025594700000002E-2</c:v>
                </c:pt>
                <c:pt idx="277">
                  <c:v>2.6109572500000001E-2</c:v>
                </c:pt>
                <c:pt idx="278">
                  <c:v>2.6361505800000001E-2</c:v>
                </c:pt>
                <c:pt idx="279">
                  <c:v>2.6361505800000001E-2</c:v>
                </c:pt>
                <c:pt idx="280">
                  <c:v>2.64454836E-2</c:v>
                </c:pt>
                <c:pt idx="281">
                  <c:v>2.67813948E-2</c:v>
                </c:pt>
                <c:pt idx="282">
                  <c:v>2.67813948E-2</c:v>
                </c:pt>
                <c:pt idx="283">
                  <c:v>2.67813948E-2</c:v>
                </c:pt>
                <c:pt idx="284">
                  <c:v>2.67813948E-2</c:v>
                </c:pt>
                <c:pt idx="285">
                  <c:v>2.67813948E-2</c:v>
                </c:pt>
                <c:pt idx="286">
                  <c:v>2.6865379799999999E-2</c:v>
                </c:pt>
                <c:pt idx="287">
                  <c:v>2.7033364399999999E-2</c:v>
                </c:pt>
                <c:pt idx="288">
                  <c:v>2.7201349E-2</c:v>
                </c:pt>
                <c:pt idx="289">
                  <c:v>2.7369333499999999E-2</c:v>
                </c:pt>
                <c:pt idx="290">
                  <c:v>2.7369333499999999E-2</c:v>
                </c:pt>
                <c:pt idx="291">
                  <c:v>2.7369333499999999E-2</c:v>
                </c:pt>
                <c:pt idx="292">
                  <c:v>2.7369333499999999E-2</c:v>
                </c:pt>
                <c:pt idx="293">
                  <c:v>2.7537332599999999E-2</c:v>
                </c:pt>
                <c:pt idx="294">
                  <c:v>2.76213394E-2</c:v>
                </c:pt>
                <c:pt idx="295">
                  <c:v>2.76213394E-2</c:v>
                </c:pt>
                <c:pt idx="296">
                  <c:v>2.7789352999999999E-2</c:v>
                </c:pt>
                <c:pt idx="297">
                  <c:v>2.7789352999999999E-2</c:v>
                </c:pt>
                <c:pt idx="298">
                  <c:v>2.81254092E-2</c:v>
                </c:pt>
                <c:pt idx="299">
                  <c:v>2.81254092E-2</c:v>
                </c:pt>
                <c:pt idx="300">
                  <c:v>2.82094305E-2</c:v>
                </c:pt>
                <c:pt idx="301">
                  <c:v>2.8293451899999999E-2</c:v>
                </c:pt>
                <c:pt idx="302">
                  <c:v>2.84614945E-2</c:v>
                </c:pt>
                <c:pt idx="303">
                  <c:v>2.8545515800000001E-2</c:v>
                </c:pt>
                <c:pt idx="304">
                  <c:v>2.87976016E-2</c:v>
                </c:pt>
                <c:pt idx="305">
                  <c:v>2.8881630200000001E-2</c:v>
                </c:pt>
                <c:pt idx="306">
                  <c:v>2.9049687300000002E-2</c:v>
                </c:pt>
                <c:pt idx="307">
                  <c:v>2.92177445E-2</c:v>
                </c:pt>
                <c:pt idx="308">
                  <c:v>2.9301773100000001E-2</c:v>
                </c:pt>
                <c:pt idx="309">
                  <c:v>2.9385801699999999E-2</c:v>
                </c:pt>
                <c:pt idx="310">
                  <c:v>2.9385801699999999E-2</c:v>
                </c:pt>
                <c:pt idx="311">
                  <c:v>2.9385801699999999E-2</c:v>
                </c:pt>
                <c:pt idx="312">
                  <c:v>2.9469830299999999E-2</c:v>
                </c:pt>
                <c:pt idx="313">
                  <c:v>2.95538589E-2</c:v>
                </c:pt>
                <c:pt idx="314">
                  <c:v>2.96378874E-2</c:v>
                </c:pt>
                <c:pt idx="315">
                  <c:v>2.9721916000000001E-2</c:v>
                </c:pt>
                <c:pt idx="316">
                  <c:v>2.9889973199999999E-2</c:v>
                </c:pt>
                <c:pt idx="317">
                  <c:v>2.99740018E-2</c:v>
                </c:pt>
                <c:pt idx="318">
                  <c:v>3.0058030400000001E-2</c:v>
                </c:pt>
                <c:pt idx="319">
                  <c:v>3.0058030400000001E-2</c:v>
                </c:pt>
                <c:pt idx="320">
                  <c:v>3.0142058999999999E-2</c:v>
                </c:pt>
                <c:pt idx="321">
                  <c:v>3.0142058999999999E-2</c:v>
                </c:pt>
                <c:pt idx="322">
                  <c:v>3.0226087499999998E-2</c:v>
                </c:pt>
                <c:pt idx="323">
                  <c:v>3.03941447E-2</c:v>
                </c:pt>
                <c:pt idx="324">
                  <c:v>3.0562216499999999E-2</c:v>
                </c:pt>
                <c:pt idx="325">
                  <c:v>3.0730288200000001E-2</c:v>
                </c:pt>
                <c:pt idx="326">
                  <c:v>3.09823958E-2</c:v>
                </c:pt>
                <c:pt idx="327">
                  <c:v>3.1150467500000001E-2</c:v>
                </c:pt>
                <c:pt idx="328">
                  <c:v>3.1486610999999998E-2</c:v>
                </c:pt>
                <c:pt idx="329">
                  <c:v>3.1570646899999999E-2</c:v>
                </c:pt>
                <c:pt idx="330">
                  <c:v>3.1570646899999999E-2</c:v>
                </c:pt>
                <c:pt idx="331">
                  <c:v>3.1654682699999999E-2</c:v>
                </c:pt>
                <c:pt idx="332">
                  <c:v>3.1654682699999999E-2</c:v>
                </c:pt>
                <c:pt idx="333">
                  <c:v>3.17387186E-2</c:v>
                </c:pt>
                <c:pt idx="334">
                  <c:v>3.1822754500000001E-2</c:v>
                </c:pt>
                <c:pt idx="335">
                  <c:v>3.1906790400000003E-2</c:v>
                </c:pt>
                <c:pt idx="336">
                  <c:v>3.2074876699999998E-2</c:v>
                </c:pt>
                <c:pt idx="337">
                  <c:v>3.2074876699999998E-2</c:v>
                </c:pt>
                <c:pt idx="338">
                  <c:v>3.2158941699999999E-2</c:v>
                </c:pt>
                <c:pt idx="339">
                  <c:v>3.2243006800000001E-2</c:v>
                </c:pt>
                <c:pt idx="340">
                  <c:v>3.2327071899999997E-2</c:v>
                </c:pt>
                <c:pt idx="341">
                  <c:v>3.2327071899999997E-2</c:v>
                </c:pt>
                <c:pt idx="342">
                  <c:v>3.2411144199999999E-2</c:v>
                </c:pt>
                <c:pt idx="343">
                  <c:v>3.2495223900000002E-2</c:v>
                </c:pt>
                <c:pt idx="344">
                  <c:v>3.2579303599999998E-2</c:v>
                </c:pt>
                <c:pt idx="345">
                  <c:v>3.26633832E-2</c:v>
                </c:pt>
                <c:pt idx="346">
                  <c:v>3.26633832E-2</c:v>
                </c:pt>
                <c:pt idx="347">
                  <c:v>3.2747462900000003E-2</c:v>
                </c:pt>
                <c:pt idx="348">
                  <c:v>3.2831542599999999E-2</c:v>
                </c:pt>
                <c:pt idx="349">
                  <c:v>3.2831542599999999E-2</c:v>
                </c:pt>
                <c:pt idx="350">
                  <c:v>3.2915622300000003E-2</c:v>
                </c:pt>
                <c:pt idx="351">
                  <c:v>3.2999709199999998E-2</c:v>
                </c:pt>
                <c:pt idx="352">
                  <c:v>3.2999709199999998E-2</c:v>
                </c:pt>
                <c:pt idx="353">
                  <c:v>3.2999709199999998E-2</c:v>
                </c:pt>
                <c:pt idx="354">
                  <c:v>3.2999709199999998E-2</c:v>
                </c:pt>
                <c:pt idx="355">
                  <c:v>3.3083810900000003E-2</c:v>
                </c:pt>
                <c:pt idx="356">
                  <c:v>3.3167912500000001E-2</c:v>
                </c:pt>
                <c:pt idx="357">
                  <c:v>3.3167912500000001E-2</c:v>
                </c:pt>
                <c:pt idx="358">
                  <c:v>3.3252014099999998E-2</c:v>
                </c:pt>
                <c:pt idx="359">
                  <c:v>3.3252014099999998E-2</c:v>
                </c:pt>
                <c:pt idx="360">
                  <c:v>3.3252014099999998E-2</c:v>
                </c:pt>
                <c:pt idx="361">
                  <c:v>3.3252014099999998E-2</c:v>
                </c:pt>
                <c:pt idx="362">
                  <c:v>3.3336123000000002E-2</c:v>
                </c:pt>
                <c:pt idx="363">
                  <c:v>3.3588449800000003E-2</c:v>
                </c:pt>
                <c:pt idx="364">
                  <c:v>3.3672558700000001E-2</c:v>
                </c:pt>
                <c:pt idx="365">
                  <c:v>3.3840776500000003E-2</c:v>
                </c:pt>
                <c:pt idx="366">
                  <c:v>3.3924885500000002E-2</c:v>
                </c:pt>
                <c:pt idx="367">
                  <c:v>3.3924885500000002E-2</c:v>
                </c:pt>
                <c:pt idx="368">
                  <c:v>3.3924885500000002E-2</c:v>
                </c:pt>
                <c:pt idx="369">
                  <c:v>3.4009009E-2</c:v>
                </c:pt>
                <c:pt idx="370">
                  <c:v>3.4093132599999999E-2</c:v>
                </c:pt>
                <c:pt idx="371">
                  <c:v>3.4093132599999999E-2</c:v>
                </c:pt>
                <c:pt idx="372">
                  <c:v>3.4093132599999999E-2</c:v>
                </c:pt>
                <c:pt idx="373">
                  <c:v>3.4177256199999999E-2</c:v>
                </c:pt>
                <c:pt idx="374">
                  <c:v>3.4177256199999999E-2</c:v>
                </c:pt>
                <c:pt idx="375">
                  <c:v>3.4429648899999998E-2</c:v>
                </c:pt>
                <c:pt idx="376">
                  <c:v>3.4513779799999998E-2</c:v>
                </c:pt>
                <c:pt idx="377">
                  <c:v>3.4513779799999998E-2</c:v>
                </c:pt>
                <c:pt idx="378">
                  <c:v>3.4682041599999998E-2</c:v>
                </c:pt>
                <c:pt idx="379">
                  <c:v>3.4682041599999998E-2</c:v>
                </c:pt>
                <c:pt idx="380">
                  <c:v>3.49344563E-2</c:v>
                </c:pt>
                <c:pt idx="381">
                  <c:v>3.49344563E-2</c:v>
                </c:pt>
                <c:pt idx="382">
                  <c:v>3.49344563E-2</c:v>
                </c:pt>
                <c:pt idx="383">
                  <c:v>3.49344563E-2</c:v>
                </c:pt>
                <c:pt idx="384">
                  <c:v>3.49344563E-2</c:v>
                </c:pt>
                <c:pt idx="385">
                  <c:v>3.49344563E-2</c:v>
                </c:pt>
                <c:pt idx="386">
                  <c:v>3.49344563E-2</c:v>
                </c:pt>
                <c:pt idx="387">
                  <c:v>3.5018609200000002E-2</c:v>
                </c:pt>
                <c:pt idx="388">
                  <c:v>3.5018609200000002E-2</c:v>
                </c:pt>
                <c:pt idx="389">
                  <c:v>3.5271112E-2</c:v>
                </c:pt>
                <c:pt idx="390">
                  <c:v>3.54394471E-2</c:v>
                </c:pt>
                <c:pt idx="391">
                  <c:v>3.5607782300000002E-2</c:v>
                </c:pt>
                <c:pt idx="392">
                  <c:v>3.5691949899999999E-2</c:v>
                </c:pt>
                <c:pt idx="393">
                  <c:v>3.5776117500000003E-2</c:v>
                </c:pt>
                <c:pt idx="394">
                  <c:v>3.5776117500000003E-2</c:v>
                </c:pt>
                <c:pt idx="395">
                  <c:v>3.58602851E-2</c:v>
                </c:pt>
                <c:pt idx="396">
                  <c:v>3.5944452699999997E-2</c:v>
                </c:pt>
                <c:pt idx="397">
                  <c:v>3.5944452699999997E-2</c:v>
                </c:pt>
                <c:pt idx="398">
                  <c:v>3.6112787799999997E-2</c:v>
                </c:pt>
                <c:pt idx="399">
                  <c:v>3.6196955400000001E-2</c:v>
                </c:pt>
                <c:pt idx="400">
                  <c:v>3.6365290600000003E-2</c:v>
                </c:pt>
                <c:pt idx="401">
                  <c:v>3.6365290600000003E-2</c:v>
                </c:pt>
                <c:pt idx="402">
                  <c:v>3.6449480300000003E-2</c:v>
                </c:pt>
                <c:pt idx="403">
                  <c:v>3.6617859500000002E-2</c:v>
                </c:pt>
                <c:pt idx="404">
                  <c:v>3.6617859500000002E-2</c:v>
                </c:pt>
                <c:pt idx="405">
                  <c:v>3.6617859500000002E-2</c:v>
                </c:pt>
                <c:pt idx="406">
                  <c:v>3.6702063899999998E-2</c:v>
                </c:pt>
                <c:pt idx="407">
                  <c:v>3.7123122500000001E-2</c:v>
                </c:pt>
                <c:pt idx="408">
                  <c:v>3.7207334299999999E-2</c:v>
                </c:pt>
                <c:pt idx="409">
                  <c:v>3.7207334299999999E-2</c:v>
                </c:pt>
                <c:pt idx="410">
                  <c:v>3.7207334299999999E-2</c:v>
                </c:pt>
                <c:pt idx="411">
                  <c:v>3.7207334299999999E-2</c:v>
                </c:pt>
                <c:pt idx="412">
                  <c:v>3.7375757699999998E-2</c:v>
                </c:pt>
                <c:pt idx="413">
                  <c:v>3.7375757699999998E-2</c:v>
                </c:pt>
                <c:pt idx="414">
                  <c:v>3.7375757699999998E-2</c:v>
                </c:pt>
                <c:pt idx="415">
                  <c:v>3.7459976800000003E-2</c:v>
                </c:pt>
                <c:pt idx="416">
                  <c:v>3.7459976800000003E-2</c:v>
                </c:pt>
                <c:pt idx="417">
                  <c:v>3.7796853200000001E-2</c:v>
                </c:pt>
                <c:pt idx="418">
                  <c:v>3.7796853200000001E-2</c:v>
                </c:pt>
                <c:pt idx="419">
                  <c:v>3.7881072299999999E-2</c:v>
                </c:pt>
                <c:pt idx="420">
                  <c:v>3.7965291399999997E-2</c:v>
                </c:pt>
                <c:pt idx="421">
                  <c:v>3.8049510500000001E-2</c:v>
                </c:pt>
                <c:pt idx="422">
                  <c:v>3.8217963399999999E-2</c:v>
                </c:pt>
                <c:pt idx="423">
                  <c:v>3.8470642800000003E-2</c:v>
                </c:pt>
                <c:pt idx="424">
                  <c:v>3.8470642800000003E-2</c:v>
                </c:pt>
                <c:pt idx="425">
                  <c:v>3.8554869300000003E-2</c:v>
                </c:pt>
                <c:pt idx="426">
                  <c:v>3.8639103100000002E-2</c:v>
                </c:pt>
                <c:pt idx="427">
                  <c:v>3.8807570800000003E-2</c:v>
                </c:pt>
                <c:pt idx="428">
                  <c:v>3.8891804699999998E-2</c:v>
                </c:pt>
                <c:pt idx="429">
                  <c:v>3.8891804699999998E-2</c:v>
                </c:pt>
                <c:pt idx="430">
                  <c:v>3.8976038499999997E-2</c:v>
                </c:pt>
                <c:pt idx="431">
                  <c:v>3.9060272399999998E-2</c:v>
                </c:pt>
                <c:pt idx="432">
                  <c:v>3.9312973899999999E-2</c:v>
                </c:pt>
                <c:pt idx="433">
                  <c:v>3.9312973899999999E-2</c:v>
                </c:pt>
                <c:pt idx="434">
                  <c:v>3.93972078E-2</c:v>
                </c:pt>
                <c:pt idx="435">
                  <c:v>3.93972078E-2</c:v>
                </c:pt>
                <c:pt idx="436">
                  <c:v>3.95656754E-2</c:v>
                </c:pt>
                <c:pt idx="437">
                  <c:v>3.9818377000000002E-2</c:v>
                </c:pt>
                <c:pt idx="438">
                  <c:v>3.9902610800000002E-2</c:v>
                </c:pt>
                <c:pt idx="439">
                  <c:v>3.9986844700000003E-2</c:v>
                </c:pt>
                <c:pt idx="440">
                  <c:v>4.0239568400000002E-2</c:v>
                </c:pt>
                <c:pt idx="441">
                  <c:v>4.0323809600000003E-2</c:v>
                </c:pt>
                <c:pt idx="442">
                  <c:v>4.0492306899999997E-2</c:v>
                </c:pt>
                <c:pt idx="443">
                  <c:v>4.0660819000000001E-2</c:v>
                </c:pt>
                <c:pt idx="444">
                  <c:v>4.0660819000000001E-2</c:v>
                </c:pt>
                <c:pt idx="445">
                  <c:v>4.07450824E-2</c:v>
                </c:pt>
                <c:pt idx="446">
                  <c:v>4.09978727E-2</c:v>
                </c:pt>
                <c:pt idx="447">
                  <c:v>4.11663996E-2</c:v>
                </c:pt>
                <c:pt idx="448">
                  <c:v>4.1250663E-2</c:v>
                </c:pt>
                <c:pt idx="449">
                  <c:v>4.1419204699999997E-2</c:v>
                </c:pt>
                <c:pt idx="450">
                  <c:v>4.1419204699999997E-2</c:v>
                </c:pt>
                <c:pt idx="451">
                  <c:v>4.1419204699999997E-2</c:v>
                </c:pt>
                <c:pt idx="452">
                  <c:v>4.15877464E-2</c:v>
                </c:pt>
                <c:pt idx="453">
                  <c:v>4.15877464E-2</c:v>
                </c:pt>
                <c:pt idx="454">
                  <c:v>4.15877464E-2</c:v>
                </c:pt>
                <c:pt idx="455">
                  <c:v>4.15877464E-2</c:v>
                </c:pt>
                <c:pt idx="456">
                  <c:v>4.1672024600000003E-2</c:v>
                </c:pt>
                <c:pt idx="457">
                  <c:v>4.1672024600000003E-2</c:v>
                </c:pt>
                <c:pt idx="458">
                  <c:v>4.17563029E-2</c:v>
                </c:pt>
                <c:pt idx="459">
                  <c:v>4.1840581100000003E-2</c:v>
                </c:pt>
                <c:pt idx="460">
                  <c:v>4.1840581100000003E-2</c:v>
                </c:pt>
                <c:pt idx="461">
                  <c:v>4.2009152399999999E-2</c:v>
                </c:pt>
                <c:pt idx="462">
                  <c:v>4.2177723799999997E-2</c:v>
                </c:pt>
                <c:pt idx="463">
                  <c:v>4.2177723799999997E-2</c:v>
                </c:pt>
                <c:pt idx="464">
                  <c:v>4.2177723799999997E-2</c:v>
                </c:pt>
                <c:pt idx="465">
                  <c:v>4.2177723799999997E-2</c:v>
                </c:pt>
                <c:pt idx="466">
                  <c:v>4.2262046499999997E-2</c:v>
                </c:pt>
                <c:pt idx="467">
                  <c:v>4.2430691999999999E-2</c:v>
                </c:pt>
                <c:pt idx="468">
                  <c:v>4.2515044500000002E-2</c:v>
                </c:pt>
                <c:pt idx="469">
                  <c:v>4.2599396999999997E-2</c:v>
                </c:pt>
                <c:pt idx="470">
                  <c:v>4.26837495E-2</c:v>
                </c:pt>
                <c:pt idx="471">
                  <c:v>4.2936829199999998E-2</c:v>
                </c:pt>
                <c:pt idx="472">
                  <c:v>4.2936829199999998E-2</c:v>
                </c:pt>
                <c:pt idx="473">
                  <c:v>4.3021211400000002E-2</c:v>
                </c:pt>
                <c:pt idx="474">
                  <c:v>4.3021211400000002E-2</c:v>
                </c:pt>
                <c:pt idx="475">
                  <c:v>4.3189975899999997E-2</c:v>
                </c:pt>
                <c:pt idx="476">
                  <c:v>4.3189975899999997E-2</c:v>
                </c:pt>
                <c:pt idx="477">
                  <c:v>4.3189975899999997E-2</c:v>
                </c:pt>
                <c:pt idx="478">
                  <c:v>4.3274410200000002E-2</c:v>
                </c:pt>
                <c:pt idx="479">
                  <c:v>4.3358859499999999E-2</c:v>
                </c:pt>
                <c:pt idx="480">
                  <c:v>4.3612251999999997E-2</c:v>
                </c:pt>
                <c:pt idx="481">
                  <c:v>4.37811803E-2</c:v>
                </c:pt>
                <c:pt idx="482">
                  <c:v>4.38656594E-2</c:v>
                </c:pt>
                <c:pt idx="483">
                  <c:v>4.3950168300000002E-2</c:v>
                </c:pt>
                <c:pt idx="484">
                  <c:v>4.4034707200000002E-2</c:v>
                </c:pt>
                <c:pt idx="485">
                  <c:v>4.4119275999999999E-2</c:v>
                </c:pt>
                <c:pt idx="486">
                  <c:v>4.4288443400000002E-2</c:v>
                </c:pt>
                <c:pt idx="487">
                  <c:v>4.43730346E-2</c:v>
                </c:pt>
                <c:pt idx="488">
                  <c:v>4.43730346E-2</c:v>
                </c:pt>
                <c:pt idx="489">
                  <c:v>4.43730346E-2</c:v>
                </c:pt>
                <c:pt idx="490">
                  <c:v>4.4711729300000003E-2</c:v>
                </c:pt>
                <c:pt idx="491">
                  <c:v>4.4711729300000003E-2</c:v>
                </c:pt>
                <c:pt idx="492">
                  <c:v>4.4796545799999997E-2</c:v>
                </c:pt>
                <c:pt idx="493">
                  <c:v>4.4881384900000001E-2</c:v>
                </c:pt>
                <c:pt idx="494">
                  <c:v>4.4881384900000001E-2</c:v>
                </c:pt>
                <c:pt idx="495">
                  <c:v>4.4881384900000001E-2</c:v>
                </c:pt>
                <c:pt idx="496">
                  <c:v>4.4966359900000002E-2</c:v>
                </c:pt>
                <c:pt idx="497">
                  <c:v>4.5051387800000002E-2</c:v>
                </c:pt>
                <c:pt idx="498">
                  <c:v>4.5051387800000002E-2</c:v>
                </c:pt>
                <c:pt idx="499">
                  <c:v>4.5051387800000002E-2</c:v>
                </c:pt>
                <c:pt idx="500">
                  <c:v>4.5051387800000002E-2</c:v>
                </c:pt>
                <c:pt idx="501">
                  <c:v>4.5051387800000002E-2</c:v>
                </c:pt>
                <c:pt idx="502">
                  <c:v>4.5136780699999997E-2</c:v>
                </c:pt>
                <c:pt idx="503">
                  <c:v>4.5136780699999997E-2</c:v>
                </c:pt>
                <c:pt idx="504">
                  <c:v>4.5136780699999997E-2</c:v>
                </c:pt>
                <c:pt idx="505">
                  <c:v>4.5222534000000002E-2</c:v>
                </c:pt>
                <c:pt idx="506">
                  <c:v>4.5222534000000002E-2</c:v>
                </c:pt>
                <c:pt idx="507">
                  <c:v>4.5222534000000002E-2</c:v>
                </c:pt>
                <c:pt idx="508">
                  <c:v>4.5222534000000002E-2</c:v>
                </c:pt>
                <c:pt idx="509">
                  <c:v>4.5222534000000002E-2</c:v>
                </c:pt>
                <c:pt idx="510">
                  <c:v>4.5395830599999999E-2</c:v>
                </c:pt>
                <c:pt idx="511">
                  <c:v>4.5482612800000002E-2</c:v>
                </c:pt>
                <c:pt idx="512">
                  <c:v>4.5482612800000002E-2</c:v>
                </c:pt>
                <c:pt idx="513">
                  <c:v>4.5656810700000001E-2</c:v>
                </c:pt>
                <c:pt idx="514">
                  <c:v>4.5656810700000001E-2</c:v>
                </c:pt>
                <c:pt idx="515">
                  <c:v>4.5656810700000001E-2</c:v>
                </c:pt>
                <c:pt idx="516">
                  <c:v>4.5831582799999999E-2</c:v>
                </c:pt>
                <c:pt idx="517">
                  <c:v>4.5919016899999998E-2</c:v>
                </c:pt>
                <c:pt idx="518">
                  <c:v>4.5919016899999998E-2</c:v>
                </c:pt>
                <c:pt idx="519">
                  <c:v>4.5919016899999998E-2</c:v>
                </c:pt>
                <c:pt idx="520">
                  <c:v>4.5919016899999998E-2</c:v>
                </c:pt>
                <c:pt idx="521">
                  <c:v>4.5919016899999998E-2</c:v>
                </c:pt>
                <c:pt idx="522">
                  <c:v>4.60066035E-2</c:v>
                </c:pt>
                <c:pt idx="523">
                  <c:v>4.60066035E-2</c:v>
                </c:pt>
                <c:pt idx="524">
                  <c:v>4.6182179699999999E-2</c:v>
                </c:pt>
                <c:pt idx="525">
                  <c:v>4.6270000200000001E-2</c:v>
                </c:pt>
                <c:pt idx="526">
                  <c:v>4.6357869099999997E-2</c:v>
                </c:pt>
                <c:pt idx="527">
                  <c:v>4.6445794800000002E-2</c:v>
                </c:pt>
                <c:pt idx="528">
                  <c:v>4.6445794800000002E-2</c:v>
                </c:pt>
                <c:pt idx="529">
                  <c:v>4.6533752999999997E-2</c:v>
                </c:pt>
                <c:pt idx="530">
                  <c:v>4.6533752999999997E-2</c:v>
                </c:pt>
                <c:pt idx="531">
                  <c:v>4.6797749200000002E-2</c:v>
                </c:pt>
                <c:pt idx="532">
                  <c:v>4.69737629E-2</c:v>
                </c:pt>
                <c:pt idx="533">
                  <c:v>4.69737629E-2</c:v>
                </c:pt>
                <c:pt idx="534">
                  <c:v>4.7061899999999997E-2</c:v>
                </c:pt>
                <c:pt idx="535">
                  <c:v>4.7061899999999997E-2</c:v>
                </c:pt>
                <c:pt idx="536">
                  <c:v>4.7061899999999997E-2</c:v>
                </c:pt>
                <c:pt idx="537">
                  <c:v>4.7150159499999997E-2</c:v>
                </c:pt>
                <c:pt idx="538">
                  <c:v>4.7150159499999997E-2</c:v>
                </c:pt>
                <c:pt idx="539">
                  <c:v>4.7238549999999997E-2</c:v>
                </c:pt>
                <c:pt idx="540">
                  <c:v>4.7327039100000003E-2</c:v>
                </c:pt>
                <c:pt idx="541">
                  <c:v>4.7327039100000003E-2</c:v>
                </c:pt>
                <c:pt idx="542">
                  <c:v>4.7327039100000003E-2</c:v>
                </c:pt>
                <c:pt idx="543">
                  <c:v>4.7682050400000002E-2</c:v>
                </c:pt>
                <c:pt idx="544">
                  <c:v>4.7948408200000001E-2</c:v>
                </c:pt>
                <c:pt idx="545">
                  <c:v>4.8037218999999999E-2</c:v>
                </c:pt>
                <c:pt idx="546">
                  <c:v>4.8037218999999999E-2</c:v>
                </c:pt>
                <c:pt idx="547">
                  <c:v>4.8215072900000003E-2</c:v>
                </c:pt>
                <c:pt idx="548">
                  <c:v>4.8393259700000003E-2</c:v>
                </c:pt>
                <c:pt idx="549">
                  <c:v>4.8482428199999997E-2</c:v>
                </c:pt>
                <c:pt idx="550">
                  <c:v>4.8482428199999997E-2</c:v>
                </c:pt>
                <c:pt idx="551">
                  <c:v>4.8571730700000003E-2</c:v>
                </c:pt>
                <c:pt idx="552">
                  <c:v>4.8661083399999999E-2</c:v>
                </c:pt>
                <c:pt idx="553">
                  <c:v>4.8661083399999999E-2</c:v>
                </c:pt>
                <c:pt idx="554">
                  <c:v>4.88400243E-2</c:v>
                </c:pt>
                <c:pt idx="555">
                  <c:v>4.9019302399999999E-2</c:v>
                </c:pt>
                <c:pt idx="556">
                  <c:v>4.9019302399999999E-2</c:v>
                </c:pt>
                <c:pt idx="557">
                  <c:v>4.9019302399999999E-2</c:v>
                </c:pt>
                <c:pt idx="558">
                  <c:v>4.9019302399999999E-2</c:v>
                </c:pt>
                <c:pt idx="559">
                  <c:v>4.9019302399999999E-2</c:v>
                </c:pt>
                <c:pt idx="560">
                  <c:v>4.9019302399999999E-2</c:v>
                </c:pt>
                <c:pt idx="561">
                  <c:v>4.9019302399999999E-2</c:v>
                </c:pt>
                <c:pt idx="562">
                  <c:v>4.9019302399999999E-2</c:v>
                </c:pt>
                <c:pt idx="563">
                  <c:v>4.9109811599999997E-2</c:v>
                </c:pt>
                <c:pt idx="564">
                  <c:v>4.92003726E-2</c:v>
                </c:pt>
                <c:pt idx="565">
                  <c:v>4.92003726E-2</c:v>
                </c:pt>
                <c:pt idx="566">
                  <c:v>4.92911064E-2</c:v>
                </c:pt>
                <c:pt idx="567">
                  <c:v>4.9381987699999998E-2</c:v>
                </c:pt>
                <c:pt idx="568">
                  <c:v>4.9472947199999999E-2</c:v>
                </c:pt>
                <c:pt idx="569">
                  <c:v>4.9564159900000002E-2</c:v>
                </c:pt>
                <c:pt idx="570">
                  <c:v>4.9746760399999999E-2</c:v>
                </c:pt>
                <c:pt idx="571">
                  <c:v>4.9838157299999998E-2</c:v>
                </c:pt>
                <c:pt idx="572">
                  <c:v>5.0112479799999998E-2</c:v>
                </c:pt>
                <c:pt idx="573">
                  <c:v>5.0112479799999998E-2</c:v>
                </c:pt>
                <c:pt idx="574">
                  <c:v>5.0295838099999997E-2</c:v>
                </c:pt>
                <c:pt idx="575">
                  <c:v>5.0295838099999997E-2</c:v>
                </c:pt>
                <c:pt idx="576">
                  <c:v>5.0295838099999997E-2</c:v>
                </c:pt>
                <c:pt idx="577">
                  <c:v>5.0295838099999997E-2</c:v>
                </c:pt>
                <c:pt idx="578">
                  <c:v>5.0388132000000002E-2</c:v>
                </c:pt>
                <c:pt idx="579">
                  <c:v>5.0480488699999999E-2</c:v>
                </c:pt>
                <c:pt idx="580">
                  <c:v>5.0480488699999999E-2</c:v>
                </c:pt>
                <c:pt idx="581">
                  <c:v>5.0480488699999999E-2</c:v>
                </c:pt>
                <c:pt idx="582">
                  <c:v>5.0573170000000001E-2</c:v>
                </c:pt>
                <c:pt idx="583">
                  <c:v>5.0666241899999999E-2</c:v>
                </c:pt>
                <c:pt idx="584">
                  <c:v>5.0666241899999999E-2</c:v>
                </c:pt>
                <c:pt idx="585">
                  <c:v>5.0759772299999999E-2</c:v>
                </c:pt>
                <c:pt idx="586">
                  <c:v>5.0853468899999997E-2</c:v>
                </c:pt>
                <c:pt idx="587">
                  <c:v>5.0853468899999997E-2</c:v>
                </c:pt>
                <c:pt idx="588">
                  <c:v>5.0947537000000001E-2</c:v>
                </c:pt>
                <c:pt idx="589">
                  <c:v>5.1136271699999999E-2</c:v>
                </c:pt>
                <c:pt idx="590">
                  <c:v>5.1232661700000001E-2</c:v>
                </c:pt>
                <c:pt idx="591">
                  <c:v>5.14267432E-2</c:v>
                </c:pt>
                <c:pt idx="592">
                  <c:v>5.1621422200000003E-2</c:v>
                </c:pt>
                <c:pt idx="593">
                  <c:v>5.1718941800000001E-2</c:v>
                </c:pt>
                <c:pt idx="594">
                  <c:v>5.1718941800000001E-2</c:v>
                </c:pt>
                <c:pt idx="595">
                  <c:v>5.1718941800000001E-2</c:v>
                </c:pt>
                <c:pt idx="596">
                  <c:v>5.1915517500000001E-2</c:v>
                </c:pt>
                <c:pt idx="597">
                  <c:v>5.20144102E-2</c:v>
                </c:pt>
                <c:pt idx="598">
                  <c:v>5.20144102E-2</c:v>
                </c:pt>
                <c:pt idx="599">
                  <c:v>5.2213232700000001E-2</c:v>
                </c:pt>
                <c:pt idx="600">
                  <c:v>5.2213232700000001E-2</c:v>
                </c:pt>
                <c:pt idx="601">
                  <c:v>5.2412619799999997E-2</c:v>
                </c:pt>
                <c:pt idx="602">
                  <c:v>5.2412619799999997E-2</c:v>
                </c:pt>
                <c:pt idx="603">
                  <c:v>5.2412619799999997E-2</c:v>
                </c:pt>
                <c:pt idx="604">
                  <c:v>5.26130826E-2</c:v>
                </c:pt>
                <c:pt idx="605">
                  <c:v>5.2713462599999997E-2</c:v>
                </c:pt>
                <c:pt idx="606">
                  <c:v>5.2713462599999997E-2</c:v>
                </c:pt>
                <c:pt idx="607">
                  <c:v>5.2814077199999997E-2</c:v>
                </c:pt>
                <c:pt idx="608">
                  <c:v>5.2914820299999998E-2</c:v>
                </c:pt>
                <c:pt idx="609">
                  <c:v>5.3116563800000002E-2</c:v>
                </c:pt>
                <c:pt idx="610">
                  <c:v>5.3217543200000002E-2</c:v>
                </c:pt>
                <c:pt idx="611">
                  <c:v>5.3217543200000002E-2</c:v>
                </c:pt>
                <c:pt idx="612">
                  <c:v>5.3217543200000002E-2</c:v>
                </c:pt>
                <c:pt idx="613">
                  <c:v>5.3217543200000002E-2</c:v>
                </c:pt>
                <c:pt idx="614">
                  <c:v>5.34206718E-2</c:v>
                </c:pt>
                <c:pt idx="615">
                  <c:v>5.34206718E-2</c:v>
                </c:pt>
                <c:pt idx="616">
                  <c:v>5.3624127899999999E-2</c:v>
                </c:pt>
                <c:pt idx="617">
                  <c:v>5.37259873E-2</c:v>
                </c:pt>
                <c:pt idx="618">
                  <c:v>5.37259873E-2</c:v>
                </c:pt>
                <c:pt idx="619">
                  <c:v>5.3828342500000001E-2</c:v>
                </c:pt>
                <c:pt idx="620">
                  <c:v>5.3930808599999998E-2</c:v>
                </c:pt>
                <c:pt idx="621">
                  <c:v>5.4033407999999998E-2</c:v>
                </c:pt>
                <c:pt idx="622">
                  <c:v>5.4136063099999999E-2</c:v>
                </c:pt>
                <c:pt idx="623">
                  <c:v>5.4238807299999997E-2</c:v>
                </c:pt>
                <c:pt idx="624">
                  <c:v>5.4547543300000001E-2</c:v>
                </c:pt>
                <c:pt idx="625">
                  <c:v>5.46507361E-2</c:v>
                </c:pt>
                <c:pt idx="626">
                  <c:v>5.4754132099999998E-2</c:v>
                </c:pt>
                <c:pt idx="627">
                  <c:v>5.4754132099999998E-2</c:v>
                </c:pt>
                <c:pt idx="628">
                  <c:v>5.4857754699999997E-2</c:v>
                </c:pt>
                <c:pt idx="629">
                  <c:v>5.4961513900000002E-2</c:v>
                </c:pt>
                <c:pt idx="630">
                  <c:v>5.5065375700000002E-2</c:v>
                </c:pt>
                <c:pt idx="631">
                  <c:v>5.5169420499999997E-2</c:v>
                </c:pt>
                <c:pt idx="632">
                  <c:v>5.5169420499999997E-2</c:v>
                </c:pt>
                <c:pt idx="633">
                  <c:v>5.5169420499999997E-2</c:v>
                </c:pt>
                <c:pt idx="634">
                  <c:v>5.5274134000000003E-2</c:v>
                </c:pt>
                <c:pt idx="635">
                  <c:v>5.5483816800000002E-2</c:v>
                </c:pt>
                <c:pt idx="636">
                  <c:v>5.5483816800000002E-2</c:v>
                </c:pt>
                <c:pt idx="637">
                  <c:v>5.5588798100000003E-2</c:v>
                </c:pt>
                <c:pt idx="638">
                  <c:v>5.5693919500000001E-2</c:v>
                </c:pt>
                <c:pt idx="639">
                  <c:v>5.5693919500000001E-2</c:v>
                </c:pt>
                <c:pt idx="640">
                  <c:v>5.5693919500000001E-2</c:v>
                </c:pt>
                <c:pt idx="641">
                  <c:v>5.5693919500000001E-2</c:v>
                </c:pt>
                <c:pt idx="642">
                  <c:v>5.5693919500000001E-2</c:v>
                </c:pt>
                <c:pt idx="643">
                  <c:v>5.5905718600000001E-2</c:v>
                </c:pt>
                <c:pt idx="644">
                  <c:v>5.60117251E-2</c:v>
                </c:pt>
                <c:pt idx="645">
                  <c:v>5.61179703E-2</c:v>
                </c:pt>
                <c:pt idx="646">
                  <c:v>5.6224647799999999E-2</c:v>
                </c:pt>
                <c:pt idx="647">
                  <c:v>5.6224647799999999E-2</c:v>
                </c:pt>
                <c:pt idx="648">
                  <c:v>5.6224647799999999E-2</c:v>
                </c:pt>
                <c:pt idx="649">
                  <c:v>5.6331833999999997E-2</c:v>
                </c:pt>
                <c:pt idx="650">
                  <c:v>5.6439191100000001E-2</c:v>
                </c:pt>
                <c:pt idx="651">
                  <c:v>5.65466949E-2</c:v>
                </c:pt>
                <c:pt idx="652">
                  <c:v>5.6762144299999998E-2</c:v>
                </c:pt>
                <c:pt idx="653">
                  <c:v>5.6762144299999998E-2</c:v>
                </c:pt>
                <c:pt idx="654">
                  <c:v>5.7087249299999997E-2</c:v>
                </c:pt>
                <c:pt idx="655">
                  <c:v>5.7087249299999997E-2</c:v>
                </c:pt>
                <c:pt idx="656">
                  <c:v>5.7087249299999997E-2</c:v>
                </c:pt>
                <c:pt idx="657">
                  <c:v>5.7087249299999997E-2</c:v>
                </c:pt>
                <c:pt idx="658">
                  <c:v>5.7414006599999998E-2</c:v>
                </c:pt>
                <c:pt idx="659">
                  <c:v>5.7414006599999998E-2</c:v>
                </c:pt>
                <c:pt idx="660">
                  <c:v>5.7414006599999998E-2</c:v>
                </c:pt>
                <c:pt idx="661">
                  <c:v>5.7523954799999999E-2</c:v>
                </c:pt>
                <c:pt idx="662">
                  <c:v>5.7634121500000003E-2</c:v>
                </c:pt>
                <c:pt idx="663">
                  <c:v>5.7744455899999998E-2</c:v>
                </c:pt>
                <c:pt idx="664">
                  <c:v>5.7744455899999998E-2</c:v>
                </c:pt>
                <c:pt idx="665">
                  <c:v>5.7855153200000002E-2</c:v>
                </c:pt>
                <c:pt idx="666">
                  <c:v>5.7855153200000002E-2</c:v>
                </c:pt>
                <c:pt idx="667">
                  <c:v>5.7966861199999997E-2</c:v>
                </c:pt>
                <c:pt idx="668">
                  <c:v>5.8079074799999998E-2</c:v>
                </c:pt>
                <c:pt idx="669">
                  <c:v>5.8191690900000002E-2</c:v>
                </c:pt>
                <c:pt idx="670">
                  <c:v>5.8530674099999999E-2</c:v>
                </c:pt>
                <c:pt idx="671">
                  <c:v>5.8643967599999999E-2</c:v>
                </c:pt>
                <c:pt idx="672">
                  <c:v>5.8870991800000001E-2</c:v>
                </c:pt>
                <c:pt idx="673">
                  <c:v>5.9099171999999998E-2</c:v>
                </c:pt>
                <c:pt idx="674">
                  <c:v>5.9216447399999997E-2</c:v>
                </c:pt>
                <c:pt idx="675">
                  <c:v>5.9334770100000003E-2</c:v>
                </c:pt>
                <c:pt idx="676">
                  <c:v>5.9572762600000002E-2</c:v>
                </c:pt>
                <c:pt idx="677">
                  <c:v>5.9572762600000002E-2</c:v>
                </c:pt>
                <c:pt idx="678">
                  <c:v>5.9692303299999999E-2</c:v>
                </c:pt>
                <c:pt idx="679">
                  <c:v>5.9692303299999999E-2</c:v>
                </c:pt>
                <c:pt idx="680">
                  <c:v>5.9812393700000001E-2</c:v>
                </c:pt>
                <c:pt idx="681">
                  <c:v>5.9812393700000001E-2</c:v>
                </c:pt>
                <c:pt idx="682">
                  <c:v>5.9812393700000001E-2</c:v>
                </c:pt>
                <c:pt idx="683">
                  <c:v>5.9812393700000001E-2</c:v>
                </c:pt>
                <c:pt idx="684">
                  <c:v>5.9812393700000001E-2</c:v>
                </c:pt>
                <c:pt idx="685">
                  <c:v>5.9812393700000001E-2</c:v>
                </c:pt>
                <c:pt idx="686">
                  <c:v>5.9812393700000001E-2</c:v>
                </c:pt>
                <c:pt idx="687">
                  <c:v>5.9812393700000001E-2</c:v>
                </c:pt>
                <c:pt idx="688">
                  <c:v>5.9812393700000001E-2</c:v>
                </c:pt>
                <c:pt idx="689">
                  <c:v>5.9935101599999999E-2</c:v>
                </c:pt>
                <c:pt idx="690">
                  <c:v>6.0057873499999997E-2</c:v>
                </c:pt>
                <c:pt idx="691">
                  <c:v>6.0180757799999998E-2</c:v>
                </c:pt>
                <c:pt idx="692">
                  <c:v>6.0303803000000003E-2</c:v>
                </c:pt>
                <c:pt idx="693">
                  <c:v>6.0550183799999997E-2</c:v>
                </c:pt>
                <c:pt idx="694">
                  <c:v>6.0550183799999997E-2</c:v>
                </c:pt>
                <c:pt idx="695">
                  <c:v>6.0673893299999997E-2</c:v>
                </c:pt>
                <c:pt idx="696">
                  <c:v>6.0673893299999997E-2</c:v>
                </c:pt>
                <c:pt idx="697">
                  <c:v>6.0673893299999997E-2</c:v>
                </c:pt>
                <c:pt idx="698">
                  <c:v>6.0922260800000003E-2</c:v>
                </c:pt>
                <c:pt idx="699">
                  <c:v>6.1046592599999998E-2</c:v>
                </c:pt>
                <c:pt idx="700">
                  <c:v>6.1046592599999998E-2</c:v>
                </c:pt>
                <c:pt idx="701">
                  <c:v>6.12963142E-2</c:v>
                </c:pt>
                <c:pt idx="702">
                  <c:v>6.1421508100000001E-2</c:v>
                </c:pt>
                <c:pt idx="703">
                  <c:v>6.1421508100000001E-2</c:v>
                </c:pt>
                <c:pt idx="704">
                  <c:v>6.16729019E-2</c:v>
                </c:pt>
                <c:pt idx="705">
                  <c:v>6.1798801100000002E-2</c:v>
                </c:pt>
                <c:pt idx="706">
                  <c:v>6.1924852599999997E-2</c:v>
                </c:pt>
                <c:pt idx="707">
                  <c:v>6.1924852599999997E-2</c:v>
                </c:pt>
                <c:pt idx="708">
                  <c:v>6.1924852599999997E-2</c:v>
                </c:pt>
                <c:pt idx="709">
                  <c:v>6.1924852599999997E-2</c:v>
                </c:pt>
                <c:pt idx="710">
                  <c:v>6.2052481899999998E-2</c:v>
                </c:pt>
                <c:pt idx="711">
                  <c:v>6.21803025E-2</c:v>
                </c:pt>
                <c:pt idx="712">
                  <c:v>6.2308315000000003E-2</c:v>
                </c:pt>
                <c:pt idx="713">
                  <c:v>6.2436590200000003E-2</c:v>
                </c:pt>
                <c:pt idx="714">
                  <c:v>6.2436590200000003E-2</c:v>
                </c:pt>
                <c:pt idx="715">
                  <c:v>6.2436590200000003E-2</c:v>
                </c:pt>
                <c:pt idx="716">
                  <c:v>6.2825351799999998E-2</c:v>
                </c:pt>
                <c:pt idx="717">
                  <c:v>6.2825351799999998E-2</c:v>
                </c:pt>
                <c:pt idx="718">
                  <c:v>6.3216058300000003E-2</c:v>
                </c:pt>
                <c:pt idx="719">
                  <c:v>6.3346493200000006E-2</c:v>
                </c:pt>
                <c:pt idx="720">
                  <c:v>6.3477183000000006E-2</c:v>
                </c:pt>
                <c:pt idx="721">
                  <c:v>6.3477183000000006E-2</c:v>
                </c:pt>
                <c:pt idx="722">
                  <c:v>6.3477183000000006E-2</c:v>
                </c:pt>
                <c:pt idx="723">
                  <c:v>6.3608994799999999E-2</c:v>
                </c:pt>
                <c:pt idx="724">
                  <c:v>6.3741309499999996E-2</c:v>
                </c:pt>
                <c:pt idx="725">
                  <c:v>6.3873905199999997E-2</c:v>
                </c:pt>
                <c:pt idx="726">
                  <c:v>6.3873905199999997E-2</c:v>
                </c:pt>
                <c:pt idx="727">
                  <c:v>6.3873905199999997E-2</c:v>
                </c:pt>
                <c:pt idx="728">
                  <c:v>6.3873905199999997E-2</c:v>
                </c:pt>
                <c:pt idx="729">
                  <c:v>6.3873905199999997E-2</c:v>
                </c:pt>
                <c:pt idx="730">
                  <c:v>6.3873905199999997E-2</c:v>
                </c:pt>
                <c:pt idx="731">
                  <c:v>6.4143759999999994E-2</c:v>
                </c:pt>
                <c:pt idx="732">
                  <c:v>6.4278960199999999E-2</c:v>
                </c:pt>
                <c:pt idx="733">
                  <c:v>6.4414454199999999E-2</c:v>
                </c:pt>
                <c:pt idx="734">
                  <c:v>6.4414454199999999E-2</c:v>
                </c:pt>
                <c:pt idx="735">
                  <c:v>6.4550460200000007E-2</c:v>
                </c:pt>
                <c:pt idx="736">
                  <c:v>6.4550460200000007E-2</c:v>
                </c:pt>
                <c:pt idx="737">
                  <c:v>6.4550460200000007E-2</c:v>
                </c:pt>
                <c:pt idx="738">
                  <c:v>6.4550460200000007E-2</c:v>
                </c:pt>
                <c:pt idx="739">
                  <c:v>6.4550460200000007E-2</c:v>
                </c:pt>
                <c:pt idx="740">
                  <c:v>6.4550460200000007E-2</c:v>
                </c:pt>
                <c:pt idx="741">
                  <c:v>6.4550460200000007E-2</c:v>
                </c:pt>
                <c:pt idx="742">
                  <c:v>6.4550460200000007E-2</c:v>
                </c:pt>
                <c:pt idx="743">
                  <c:v>6.4689457199999995E-2</c:v>
                </c:pt>
                <c:pt idx="744">
                  <c:v>6.4689457199999995E-2</c:v>
                </c:pt>
                <c:pt idx="745">
                  <c:v>6.4689457199999995E-2</c:v>
                </c:pt>
                <c:pt idx="746">
                  <c:v>6.4689457199999995E-2</c:v>
                </c:pt>
                <c:pt idx="747">
                  <c:v>6.4689457199999995E-2</c:v>
                </c:pt>
                <c:pt idx="748">
                  <c:v>6.4689457199999995E-2</c:v>
                </c:pt>
                <c:pt idx="749">
                  <c:v>6.4830892299999998E-2</c:v>
                </c:pt>
                <c:pt idx="750">
                  <c:v>6.4830892299999998E-2</c:v>
                </c:pt>
                <c:pt idx="751">
                  <c:v>6.4830892299999998E-2</c:v>
                </c:pt>
                <c:pt idx="752">
                  <c:v>6.4974169299999995E-2</c:v>
                </c:pt>
                <c:pt idx="753">
                  <c:v>6.4974169299999995E-2</c:v>
                </c:pt>
                <c:pt idx="754">
                  <c:v>6.5118063700000006E-2</c:v>
                </c:pt>
                <c:pt idx="755">
                  <c:v>6.5118063700000006E-2</c:v>
                </c:pt>
                <c:pt idx="756">
                  <c:v>6.5118063700000006E-2</c:v>
                </c:pt>
                <c:pt idx="757">
                  <c:v>6.5118063700000006E-2</c:v>
                </c:pt>
                <c:pt idx="758">
                  <c:v>6.5417465499999994E-2</c:v>
                </c:pt>
                <c:pt idx="759">
                  <c:v>6.5568277600000002E-2</c:v>
                </c:pt>
                <c:pt idx="760">
                  <c:v>6.5568277600000002E-2</c:v>
                </c:pt>
                <c:pt idx="761">
                  <c:v>6.5720514699999996E-2</c:v>
                </c:pt>
                <c:pt idx="762">
                  <c:v>6.5720514699999996E-2</c:v>
                </c:pt>
                <c:pt idx="763">
                  <c:v>6.5720514699999996E-2</c:v>
                </c:pt>
                <c:pt idx="764">
                  <c:v>6.5874356199999998E-2</c:v>
                </c:pt>
                <c:pt idx="765">
                  <c:v>6.5874356199999998E-2</c:v>
                </c:pt>
                <c:pt idx="766">
                  <c:v>6.5874356199999998E-2</c:v>
                </c:pt>
                <c:pt idx="767">
                  <c:v>6.5874356199999998E-2</c:v>
                </c:pt>
                <c:pt idx="768">
                  <c:v>6.5874356199999998E-2</c:v>
                </c:pt>
                <c:pt idx="769">
                  <c:v>6.5874356199999998E-2</c:v>
                </c:pt>
                <c:pt idx="770">
                  <c:v>6.6030931099999995E-2</c:v>
                </c:pt>
                <c:pt idx="771">
                  <c:v>6.6030931099999995E-2</c:v>
                </c:pt>
                <c:pt idx="772">
                  <c:v>6.6030931099999995E-2</c:v>
                </c:pt>
                <c:pt idx="773">
                  <c:v>6.6030931099999995E-2</c:v>
                </c:pt>
                <c:pt idx="774">
                  <c:v>6.6030931099999995E-2</c:v>
                </c:pt>
                <c:pt idx="775">
                  <c:v>6.6030931099999995E-2</c:v>
                </c:pt>
                <c:pt idx="776">
                  <c:v>6.6030931099999995E-2</c:v>
                </c:pt>
                <c:pt idx="777">
                  <c:v>6.6030931099999995E-2</c:v>
                </c:pt>
                <c:pt idx="778">
                  <c:v>6.6030931099999995E-2</c:v>
                </c:pt>
                <c:pt idx="779">
                  <c:v>6.6030931099999995E-2</c:v>
                </c:pt>
                <c:pt idx="780">
                  <c:v>6.6030931099999995E-2</c:v>
                </c:pt>
                <c:pt idx="781">
                  <c:v>6.6030931099999995E-2</c:v>
                </c:pt>
                <c:pt idx="782">
                  <c:v>6.6030931099999995E-2</c:v>
                </c:pt>
                <c:pt idx="783">
                  <c:v>6.6190802600000001E-2</c:v>
                </c:pt>
                <c:pt idx="784">
                  <c:v>6.6350975699999995E-2</c:v>
                </c:pt>
                <c:pt idx="785">
                  <c:v>6.6511424E-2</c:v>
                </c:pt>
                <c:pt idx="786">
                  <c:v>6.6511424E-2</c:v>
                </c:pt>
                <c:pt idx="787">
                  <c:v>6.6673067099999997E-2</c:v>
                </c:pt>
                <c:pt idx="788">
                  <c:v>6.6673067099999997E-2</c:v>
                </c:pt>
                <c:pt idx="789">
                  <c:v>6.6673067099999997E-2</c:v>
                </c:pt>
                <c:pt idx="790">
                  <c:v>6.6835356600000007E-2</c:v>
                </c:pt>
                <c:pt idx="791">
                  <c:v>6.6835356600000007E-2</c:v>
                </c:pt>
                <c:pt idx="792">
                  <c:v>6.6835356600000007E-2</c:v>
                </c:pt>
                <c:pt idx="793">
                  <c:v>6.6999242200000003E-2</c:v>
                </c:pt>
                <c:pt idx="794">
                  <c:v>6.6999242200000003E-2</c:v>
                </c:pt>
                <c:pt idx="795">
                  <c:v>6.6999242200000003E-2</c:v>
                </c:pt>
                <c:pt idx="796">
                  <c:v>6.7164316599999996E-2</c:v>
                </c:pt>
                <c:pt idx="797">
                  <c:v>6.7164316599999996E-2</c:v>
                </c:pt>
                <c:pt idx="798">
                  <c:v>6.7329918599999997E-2</c:v>
                </c:pt>
                <c:pt idx="799">
                  <c:v>6.7329918599999997E-2</c:v>
                </c:pt>
                <c:pt idx="800">
                  <c:v>6.7329918599999997E-2</c:v>
                </c:pt>
                <c:pt idx="801">
                  <c:v>6.7329918599999997E-2</c:v>
                </c:pt>
                <c:pt idx="802">
                  <c:v>6.7497846200000003E-2</c:v>
                </c:pt>
                <c:pt idx="803">
                  <c:v>6.7497846200000003E-2</c:v>
                </c:pt>
                <c:pt idx="804">
                  <c:v>6.7497846200000003E-2</c:v>
                </c:pt>
                <c:pt idx="805">
                  <c:v>6.76667777E-2</c:v>
                </c:pt>
                <c:pt idx="806">
                  <c:v>6.76667777E-2</c:v>
                </c:pt>
                <c:pt idx="807">
                  <c:v>6.76667777E-2</c:v>
                </c:pt>
                <c:pt idx="808">
                  <c:v>6.76667777E-2</c:v>
                </c:pt>
                <c:pt idx="809">
                  <c:v>6.76667777E-2</c:v>
                </c:pt>
                <c:pt idx="810">
                  <c:v>6.76667777E-2</c:v>
                </c:pt>
                <c:pt idx="811">
                  <c:v>6.76667777E-2</c:v>
                </c:pt>
                <c:pt idx="812">
                  <c:v>6.76667777E-2</c:v>
                </c:pt>
                <c:pt idx="813">
                  <c:v>6.76667777E-2</c:v>
                </c:pt>
                <c:pt idx="814">
                  <c:v>6.76667777E-2</c:v>
                </c:pt>
                <c:pt idx="815">
                  <c:v>6.76667777E-2</c:v>
                </c:pt>
                <c:pt idx="816">
                  <c:v>6.7841929600000003E-2</c:v>
                </c:pt>
                <c:pt idx="817">
                  <c:v>6.7841929600000003E-2</c:v>
                </c:pt>
                <c:pt idx="818">
                  <c:v>6.8017874899999997E-2</c:v>
                </c:pt>
                <c:pt idx="819">
                  <c:v>6.8370430999999995E-2</c:v>
                </c:pt>
                <c:pt idx="820">
                  <c:v>6.8370430999999995E-2</c:v>
                </c:pt>
                <c:pt idx="821">
                  <c:v>6.8548256799999999E-2</c:v>
                </c:pt>
                <c:pt idx="822">
                  <c:v>6.8548256799999999E-2</c:v>
                </c:pt>
                <c:pt idx="823">
                  <c:v>6.8548256799999999E-2</c:v>
                </c:pt>
                <c:pt idx="824">
                  <c:v>6.8548256799999999E-2</c:v>
                </c:pt>
                <c:pt idx="825">
                  <c:v>6.8727935000000004E-2</c:v>
                </c:pt>
                <c:pt idx="826">
                  <c:v>6.8907856200000006E-2</c:v>
                </c:pt>
                <c:pt idx="827">
                  <c:v>6.8907856200000006E-2</c:v>
                </c:pt>
                <c:pt idx="828">
                  <c:v>6.9090208799999997E-2</c:v>
                </c:pt>
                <c:pt idx="829">
                  <c:v>6.9273639299999995E-2</c:v>
                </c:pt>
                <c:pt idx="830">
                  <c:v>6.9273639299999995E-2</c:v>
                </c:pt>
                <c:pt idx="831">
                  <c:v>6.9457795599999997E-2</c:v>
                </c:pt>
                <c:pt idx="832">
                  <c:v>6.9457795599999997E-2</c:v>
                </c:pt>
                <c:pt idx="833">
                  <c:v>6.98283819E-2</c:v>
                </c:pt>
                <c:pt idx="834">
                  <c:v>7.0014602499999995E-2</c:v>
                </c:pt>
                <c:pt idx="835">
                  <c:v>7.0390810200000001E-2</c:v>
                </c:pt>
                <c:pt idx="836">
                  <c:v>7.0579755100000002E-2</c:v>
                </c:pt>
                <c:pt idx="837">
                  <c:v>7.0769510199999996E-2</c:v>
                </c:pt>
                <c:pt idx="838">
                  <c:v>7.0959887200000002E-2</c:v>
                </c:pt>
                <c:pt idx="839">
                  <c:v>7.0959887200000002E-2</c:v>
                </c:pt>
                <c:pt idx="840">
                  <c:v>7.0959887200000002E-2</c:v>
                </c:pt>
                <c:pt idx="841">
                  <c:v>7.0959887200000002E-2</c:v>
                </c:pt>
                <c:pt idx="842">
                  <c:v>7.0959887200000002E-2</c:v>
                </c:pt>
                <c:pt idx="843">
                  <c:v>7.1163713500000003E-2</c:v>
                </c:pt>
                <c:pt idx="844">
                  <c:v>7.1163713500000003E-2</c:v>
                </c:pt>
                <c:pt idx="845">
                  <c:v>7.1163713500000003E-2</c:v>
                </c:pt>
                <c:pt idx="846">
                  <c:v>7.1370673499999995E-2</c:v>
                </c:pt>
                <c:pt idx="847">
                  <c:v>7.1370673499999995E-2</c:v>
                </c:pt>
                <c:pt idx="848">
                  <c:v>7.1370673499999995E-2</c:v>
                </c:pt>
                <c:pt idx="849">
                  <c:v>7.1370673499999995E-2</c:v>
                </c:pt>
                <c:pt idx="850">
                  <c:v>7.1795092699999993E-2</c:v>
                </c:pt>
                <c:pt idx="851">
                  <c:v>7.1795092699999993E-2</c:v>
                </c:pt>
                <c:pt idx="852">
                  <c:v>7.1795092699999993E-2</c:v>
                </c:pt>
                <c:pt idx="853">
                  <c:v>7.2008817099999997E-2</c:v>
                </c:pt>
                <c:pt idx="854">
                  <c:v>7.2008817099999997E-2</c:v>
                </c:pt>
                <c:pt idx="855">
                  <c:v>7.2008817099999997E-2</c:v>
                </c:pt>
                <c:pt idx="856">
                  <c:v>7.2224930500000006E-2</c:v>
                </c:pt>
                <c:pt idx="857">
                  <c:v>7.2224930500000006E-2</c:v>
                </c:pt>
                <c:pt idx="858">
                  <c:v>7.2224930500000006E-2</c:v>
                </c:pt>
                <c:pt idx="859">
                  <c:v>7.2224930500000006E-2</c:v>
                </c:pt>
                <c:pt idx="860">
                  <c:v>7.2224930500000006E-2</c:v>
                </c:pt>
                <c:pt idx="861">
                  <c:v>7.2224930500000006E-2</c:v>
                </c:pt>
                <c:pt idx="862">
                  <c:v>7.2443076600000003E-2</c:v>
                </c:pt>
                <c:pt idx="863">
                  <c:v>7.2443076600000003E-2</c:v>
                </c:pt>
                <c:pt idx="864">
                  <c:v>7.2443076600000003E-2</c:v>
                </c:pt>
                <c:pt idx="865">
                  <c:v>7.2662981000000001E-2</c:v>
                </c:pt>
                <c:pt idx="866">
                  <c:v>7.2662981000000001E-2</c:v>
                </c:pt>
                <c:pt idx="867">
                  <c:v>7.2662981000000001E-2</c:v>
                </c:pt>
                <c:pt idx="868">
                  <c:v>7.2662981000000001E-2</c:v>
                </c:pt>
                <c:pt idx="869">
                  <c:v>7.2662981000000001E-2</c:v>
                </c:pt>
                <c:pt idx="870">
                  <c:v>7.2886059399999995E-2</c:v>
                </c:pt>
                <c:pt idx="871">
                  <c:v>7.3109999999999994E-2</c:v>
                </c:pt>
                <c:pt idx="872">
                  <c:v>7.3558531299999994E-2</c:v>
                </c:pt>
                <c:pt idx="873">
                  <c:v>7.3558531299999994E-2</c:v>
                </c:pt>
                <c:pt idx="874">
                  <c:v>7.3558531299999994E-2</c:v>
                </c:pt>
                <c:pt idx="875">
                  <c:v>7.40095739E-2</c:v>
                </c:pt>
                <c:pt idx="876">
                  <c:v>7.40095739E-2</c:v>
                </c:pt>
                <c:pt idx="877">
                  <c:v>7.40095739E-2</c:v>
                </c:pt>
                <c:pt idx="878">
                  <c:v>7.40095739E-2</c:v>
                </c:pt>
                <c:pt idx="879">
                  <c:v>7.40095739E-2</c:v>
                </c:pt>
                <c:pt idx="880">
                  <c:v>7.40095739E-2</c:v>
                </c:pt>
                <c:pt idx="881">
                  <c:v>7.40095739E-2</c:v>
                </c:pt>
                <c:pt idx="882">
                  <c:v>7.40095739E-2</c:v>
                </c:pt>
                <c:pt idx="883">
                  <c:v>7.40095739E-2</c:v>
                </c:pt>
                <c:pt idx="884">
                  <c:v>7.40095739E-2</c:v>
                </c:pt>
                <c:pt idx="885">
                  <c:v>7.40095739E-2</c:v>
                </c:pt>
                <c:pt idx="886">
                  <c:v>7.40095739E-2</c:v>
                </c:pt>
                <c:pt idx="887">
                  <c:v>7.4246885700000001E-2</c:v>
                </c:pt>
                <c:pt idx="888">
                  <c:v>7.4246885700000001E-2</c:v>
                </c:pt>
                <c:pt idx="889">
                  <c:v>7.4246885700000001E-2</c:v>
                </c:pt>
                <c:pt idx="890">
                  <c:v>7.4246885700000001E-2</c:v>
                </c:pt>
                <c:pt idx="891">
                  <c:v>7.4246885700000001E-2</c:v>
                </c:pt>
                <c:pt idx="892">
                  <c:v>7.4246885700000001E-2</c:v>
                </c:pt>
                <c:pt idx="893">
                  <c:v>7.4246885700000001E-2</c:v>
                </c:pt>
                <c:pt idx="894">
                  <c:v>7.4246885700000001E-2</c:v>
                </c:pt>
                <c:pt idx="895">
                  <c:v>7.4246885700000001E-2</c:v>
                </c:pt>
                <c:pt idx="896">
                  <c:v>7.4246885700000001E-2</c:v>
                </c:pt>
                <c:pt idx="897">
                  <c:v>7.4494877400000006E-2</c:v>
                </c:pt>
                <c:pt idx="898">
                  <c:v>7.4746168500000001E-2</c:v>
                </c:pt>
                <c:pt idx="899">
                  <c:v>7.4998970100000006E-2</c:v>
                </c:pt>
                <c:pt idx="900">
                  <c:v>7.5253370799999997E-2</c:v>
                </c:pt>
                <c:pt idx="901">
                  <c:v>7.5253370799999997E-2</c:v>
                </c:pt>
                <c:pt idx="902">
                  <c:v>7.5253370799999997E-2</c:v>
                </c:pt>
                <c:pt idx="903">
                  <c:v>7.5253370799999997E-2</c:v>
                </c:pt>
                <c:pt idx="904">
                  <c:v>7.5253370799999997E-2</c:v>
                </c:pt>
                <c:pt idx="905">
                  <c:v>7.5253370799999997E-2</c:v>
                </c:pt>
                <c:pt idx="906">
                  <c:v>7.5515412899999995E-2</c:v>
                </c:pt>
                <c:pt idx="907">
                  <c:v>7.57783494E-2</c:v>
                </c:pt>
                <c:pt idx="908">
                  <c:v>7.57783494E-2</c:v>
                </c:pt>
                <c:pt idx="909">
                  <c:v>7.57783494E-2</c:v>
                </c:pt>
                <c:pt idx="910">
                  <c:v>7.57783494E-2</c:v>
                </c:pt>
                <c:pt idx="911">
                  <c:v>7.6046472899999995E-2</c:v>
                </c:pt>
                <c:pt idx="912">
                  <c:v>7.6046472899999995E-2</c:v>
                </c:pt>
                <c:pt idx="913">
                  <c:v>7.6319508800000005E-2</c:v>
                </c:pt>
                <c:pt idx="914">
                  <c:v>7.6867361999999995E-2</c:v>
                </c:pt>
              </c:numCache>
            </c:numRef>
          </c:val>
          <c:smooth val="0"/>
          <c:extLst>
            <c:ext xmlns:c16="http://schemas.microsoft.com/office/drawing/2014/chart" uri="{C3380CC4-5D6E-409C-BE32-E72D297353CC}">
              <c16:uniqueId val="{00000000-E4B7-48A1-848C-AFA9C91B2FEB}"/>
            </c:ext>
          </c:extLst>
        </c:ser>
        <c:ser>
          <c:idx val="1"/>
          <c:order val="1"/>
          <c:spPr>
            <a:ln w="28575" cap="rnd">
              <a:solidFill>
                <a:srgbClr val="FF6600"/>
              </a:solidFill>
              <a:round/>
            </a:ln>
            <a:effectLst/>
          </c:spPr>
          <c:marker>
            <c:symbol val="none"/>
          </c:marker>
          <c:cat>
            <c:numRef>
              <c:f>'PEP Primary POP'!$A$2:$A$916</c:f>
              <c:numCache>
                <c:formatCode>General</c:formatCode>
                <c:ptCount val="9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numCache>
            </c:numRef>
          </c:cat>
          <c:val>
            <c:numRef>
              <c:f>'Key SEP Primary POP'!$G$2:$G$916</c:f>
              <c:numCache>
                <c:formatCode>General</c:formatCode>
                <c:ptCount val="915"/>
                <c:pt idx="0">
                  <c:v>0</c:v>
                </c:pt>
                <c:pt idx="1">
                  <c:v>0</c:v>
                </c:pt>
                <c:pt idx="2">
                  <c:v>5.6085249999999998E-4</c:v>
                </c:pt>
                <c:pt idx="3">
                  <c:v>5.6085249999999998E-4</c:v>
                </c:pt>
                <c:pt idx="4">
                  <c:v>5.6085249999999998E-4</c:v>
                </c:pt>
                <c:pt idx="5">
                  <c:v>5.6085249999999998E-4</c:v>
                </c:pt>
                <c:pt idx="6">
                  <c:v>5.6085249999999998E-4</c:v>
                </c:pt>
                <c:pt idx="7">
                  <c:v>5.6085249999999998E-4</c:v>
                </c:pt>
                <c:pt idx="8">
                  <c:v>5.6085249999999998E-4</c:v>
                </c:pt>
                <c:pt idx="9">
                  <c:v>5.6085249999999998E-4</c:v>
                </c:pt>
                <c:pt idx="10">
                  <c:v>5.6085249999999998E-4</c:v>
                </c:pt>
                <c:pt idx="11">
                  <c:v>5.6085249999999998E-4</c:v>
                </c:pt>
                <c:pt idx="12">
                  <c:v>5.6085249999999998E-4</c:v>
                </c:pt>
                <c:pt idx="13">
                  <c:v>5.6085249999999998E-4</c:v>
                </c:pt>
                <c:pt idx="14">
                  <c:v>5.6085249999999998E-4</c:v>
                </c:pt>
                <c:pt idx="15">
                  <c:v>1.121705E-3</c:v>
                </c:pt>
                <c:pt idx="16">
                  <c:v>1.6825575000000001E-3</c:v>
                </c:pt>
                <c:pt idx="17">
                  <c:v>2.2434099999999999E-3</c:v>
                </c:pt>
                <c:pt idx="18">
                  <c:v>2.2434099999999999E-3</c:v>
                </c:pt>
                <c:pt idx="19">
                  <c:v>2.2434099999999999E-3</c:v>
                </c:pt>
                <c:pt idx="20">
                  <c:v>2.2434099999999999E-3</c:v>
                </c:pt>
                <c:pt idx="21">
                  <c:v>2.2434099999999999E-3</c:v>
                </c:pt>
                <c:pt idx="22">
                  <c:v>2.2434099999999999E-3</c:v>
                </c:pt>
                <c:pt idx="23">
                  <c:v>2.8042624999999998E-3</c:v>
                </c:pt>
                <c:pt idx="24">
                  <c:v>2.8042624999999998E-3</c:v>
                </c:pt>
                <c:pt idx="25">
                  <c:v>2.8042624999999998E-3</c:v>
                </c:pt>
                <c:pt idx="26">
                  <c:v>2.8042624999999998E-3</c:v>
                </c:pt>
                <c:pt idx="27">
                  <c:v>2.8042624999999998E-3</c:v>
                </c:pt>
                <c:pt idx="28">
                  <c:v>2.8042624999999998E-3</c:v>
                </c:pt>
                <c:pt idx="29">
                  <c:v>2.8042624999999998E-3</c:v>
                </c:pt>
                <c:pt idx="30">
                  <c:v>2.8042624999999998E-3</c:v>
                </c:pt>
                <c:pt idx="31">
                  <c:v>3.3654306000000002E-3</c:v>
                </c:pt>
                <c:pt idx="32">
                  <c:v>3.9265986999999997E-3</c:v>
                </c:pt>
                <c:pt idx="33">
                  <c:v>3.9265986999999997E-3</c:v>
                </c:pt>
                <c:pt idx="34">
                  <c:v>3.9265986999999997E-3</c:v>
                </c:pt>
                <c:pt idx="35">
                  <c:v>3.9265986999999997E-3</c:v>
                </c:pt>
                <c:pt idx="36">
                  <c:v>3.9265986999999997E-3</c:v>
                </c:pt>
                <c:pt idx="37">
                  <c:v>3.9265986999999997E-3</c:v>
                </c:pt>
                <c:pt idx="38">
                  <c:v>3.9265986999999997E-3</c:v>
                </c:pt>
                <c:pt idx="39">
                  <c:v>3.9265986999999997E-3</c:v>
                </c:pt>
                <c:pt idx="40">
                  <c:v>3.9265986999999997E-3</c:v>
                </c:pt>
                <c:pt idx="41">
                  <c:v>4.4877668000000001E-3</c:v>
                </c:pt>
                <c:pt idx="42">
                  <c:v>4.4877668000000001E-3</c:v>
                </c:pt>
                <c:pt idx="43">
                  <c:v>4.4877668000000001E-3</c:v>
                </c:pt>
                <c:pt idx="44">
                  <c:v>4.4877668000000001E-3</c:v>
                </c:pt>
                <c:pt idx="45">
                  <c:v>4.4877668000000001E-3</c:v>
                </c:pt>
                <c:pt idx="46">
                  <c:v>5.610103E-3</c:v>
                </c:pt>
                <c:pt idx="47">
                  <c:v>5.610103E-3</c:v>
                </c:pt>
                <c:pt idx="48">
                  <c:v>5.610103E-3</c:v>
                </c:pt>
                <c:pt idx="49">
                  <c:v>5.610103E-3</c:v>
                </c:pt>
                <c:pt idx="50">
                  <c:v>5.610103E-3</c:v>
                </c:pt>
                <c:pt idx="51">
                  <c:v>6.1712711999999999E-3</c:v>
                </c:pt>
                <c:pt idx="52">
                  <c:v>6.1712711999999999E-3</c:v>
                </c:pt>
                <c:pt idx="53">
                  <c:v>6.1712711999999999E-3</c:v>
                </c:pt>
                <c:pt idx="54">
                  <c:v>6.1712711999999999E-3</c:v>
                </c:pt>
                <c:pt idx="55">
                  <c:v>6.1712711999999999E-3</c:v>
                </c:pt>
                <c:pt idx="56">
                  <c:v>6.1712711999999999E-3</c:v>
                </c:pt>
                <c:pt idx="57">
                  <c:v>6.1712711999999999E-3</c:v>
                </c:pt>
                <c:pt idx="58">
                  <c:v>6.1712711999999999E-3</c:v>
                </c:pt>
                <c:pt idx="59">
                  <c:v>6.1712711999999999E-3</c:v>
                </c:pt>
                <c:pt idx="60">
                  <c:v>6.1712711999999999E-3</c:v>
                </c:pt>
                <c:pt idx="61">
                  <c:v>6.1712711999999999E-3</c:v>
                </c:pt>
                <c:pt idx="62">
                  <c:v>6.1712711999999999E-3</c:v>
                </c:pt>
                <c:pt idx="63">
                  <c:v>6.1712711999999999E-3</c:v>
                </c:pt>
                <c:pt idx="64">
                  <c:v>7.2942414999999997E-3</c:v>
                </c:pt>
                <c:pt idx="65">
                  <c:v>7.2942414999999997E-3</c:v>
                </c:pt>
                <c:pt idx="66">
                  <c:v>7.2942414999999997E-3</c:v>
                </c:pt>
                <c:pt idx="67">
                  <c:v>7.2942414999999997E-3</c:v>
                </c:pt>
                <c:pt idx="68">
                  <c:v>7.8557265999999997E-3</c:v>
                </c:pt>
                <c:pt idx="69">
                  <c:v>8.9786968999999994E-3</c:v>
                </c:pt>
                <c:pt idx="70">
                  <c:v>8.9786968999999994E-3</c:v>
                </c:pt>
                <c:pt idx="71">
                  <c:v>8.9786968999999994E-3</c:v>
                </c:pt>
                <c:pt idx="72">
                  <c:v>9.5405004000000005E-3</c:v>
                </c:pt>
                <c:pt idx="73">
                  <c:v>9.5405004000000005E-3</c:v>
                </c:pt>
                <c:pt idx="74">
                  <c:v>9.5405004000000005E-3</c:v>
                </c:pt>
                <c:pt idx="75">
                  <c:v>9.5405004000000005E-3</c:v>
                </c:pt>
                <c:pt idx="76">
                  <c:v>9.5405004000000005E-3</c:v>
                </c:pt>
                <c:pt idx="77">
                  <c:v>9.5405004000000005E-3</c:v>
                </c:pt>
                <c:pt idx="78">
                  <c:v>9.5405004000000005E-3</c:v>
                </c:pt>
                <c:pt idx="79">
                  <c:v>1.01032615E-2</c:v>
                </c:pt>
                <c:pt idx="80">
                  <c:v>1.06660226E-2</c:v>
                </c:pt>
                <c:pt idx="81">
                  <c:v>1.06660226E-2</c:v>
                </c:pt>
                <c:pt idx="82">
                  <c:v>1.06660226E-2</c:v>
                </c:pt>
                <c:pt idx="83">
                  <c:v>1.06660226E-2</c:v>
                </c:pt>
                <c:pt idx="84">
                  <c:v>1.06660226E-2</c:v>
                </c:pt>
                <c:pt idx="85">
                  <c:v>1.06660226E-2</c:v>
                </c:pt>
                <c:pt idx="86">
                  <c:v>1.12287836E-2</c:v>
                </c:pt>
                <c:pt idx="87">
                  <c:v>1.12287836E-2</c:v>
                </c:pt>
                <c:pt idx="88">
                  <c:v>1.12287836E-2</c:v>
                </c:pt>
                <c:pt idx="89">
                  <c:v>1.12287836E-2</c:v>
                </c:pt>
                <c:pt idx="90">
                  <c:v>1.12287836E-2</c:v>
                </c:pt>
                <c:pt idx="91">
                  <c:v>1.12287836E-2</c:v>
                </c:pt>
                <c:pt idx="92">
                  <c:v>1.17918652E-2</c:v>
                </c:pt>
                <c:pt idx="93">
                  <c:v>1.17918652E-2</c:v>
                </c:pt>
                <c:pt idx="94">
                  <c:v>1.17918652E-2</c:v>
                </c:pt>
                <c:pt idx="95">
                  <c:v>1.17918652E-2</c:v>
                </c:pt>
                <c:pt idx="96">
                  <c:v>1.17918652E-2</c:v>
                </c:pt>
                <c:pt idx="97">
                  <c:v>1.17918652E-2</c:v>
                </c:pt>
                <c:pt idx="98">
                  <c:v>1.2354946800000001E-2</c:v>
                </c:pt>
                <c:pt idx="99">
                  <c:v>1.34811099E-2</c:v>
                </c:pt>
                <c:pt idx="100">
                  <c:v>1.34811099E-2</c:v>
                </c:pt>
                <c:pt idx="101">
                  <c:v>1.4044191399999999E-2</c:v>
                </c:pt>
                <c:pt idx="102">
                  <c:v>1.4044191399999999E-2</c:v>
                </c:pt>
                <c:pt idx="103">
                  <c:v>1.4044191399999999E-2</c:v>
                </c:pt>
                <c:pt idx="104">
                  <c:v>1.4044191399999999E-2</c:v>
                </c:pt>
                <c:pt idx="105">
                  <c:v>1.4044191399999999E-2</c:v>
                </c:pt>
                <c:pt idx="106">
                  <c:v>1.4607273E-2</c:v>
                </c:pt>
                <c:pt idx="107">
                  <c:v>1.4607273E-2</c:v>
                </c:pt>
                <c:pt idx="108">
                  <c:v>1.51703546E-2</c:v>
                </c:pt>
                <c:pt idx="109">
                  <c:v>1.51703546E-2</c:v>
                </c:pt>
                <c:pt idx="110">
                  <c:v>1.51703546E-2</c:v>
                </c:pt>
                <c:pt idx="111">
                  <c:v>1.51703546E-2</c:v>
                </c:pt>
                <c:pt idx="112">
                  <c:v>1.5733436100000001E-2</c:v>
                </c:pt>
                <c:pt idx="113">
                  <c:v>1.5733436100000001E-2</c:v>
                </c:pt>
                <c:pt idx="114">
                  <c:v>1.5733436100000001E-2</c:v>
                </c:pt>
                <c:pt idx="115">
                  <c:v>1.5733436100000001E-2</c:v>
                </c:pt>
                <c:pt idx="116">
                  <c:v>1.5733436100000001E-2</c:v>
                </c:pt>
                <c:pt idx="117">
                  <c:v>1.5733436100000001E-2</c:v>
                </c:pt>
                <c:pt idx="118">
                  <c:v>1.5733436100000001E-2</c:v>
                </c:pt>
                <c:pt idx="119">
                  <c:v>1.5733436100000001E-2</c:v>
                </c:pt>
                <c:pt idx="120">
                  <c:v>1.629684E-2</c:v>
                </c:pt>
                <c:pt idx="121">
                  <c:v>1.629684E-2</c:v>
                </c:pt>
                <c:pt idx="122">
                  <c:v>1.7423647699999999E-2</c:v>
                </c:pt>
                <c:pt idx="123">
                  <c:v>1.7423647699999999E-2</c:v>
                </c:pt>
                <c:pt idx="124">
                  <c:v>1.7423647699999999E-2</c:v>
                </c:pt>
                <c:pt idx="125">
                  <c:v>1.7423647699999999E-2</c:v>
                </c:pt>
                <c:pt idx="126">
                  <c:v>1.7423647699999999E-2</c:v>
                </c:pt>
                <c:pt idx="127">
                  <c:v>1.7423647699999999E-2</c:v>
                </c:pt>
                <c:pt idx="128">
                  <c:v>1.7423647699999999E-2</c:v>
                </c:pt>
                <c:pt idx="129">
                  <c:v>1.7987374800000001E-2</c:v>
                </c:pt>
                <c:pt idx="130">
                  <c:v>1.8551101899999999E-2</c:v>
                </c:pt>
                <c:pt idx="131">
                  <c:v>1.9115152999999999E-2</c:v>
                </c:pt>
                <c:pt idx="132">
                  <c:v>1.9115152999999999E-2</c:v>
                </c:pt>
                <c:pt idx="133">
                  <c:v>1.9115152999999999E-2</c:v>
                </c:pt>
                <c:pt idx="134">
                  <c:v>1.96792041E-2</c:v>
                </c:pt>
                <c:pt idx="135">
                  <c:v>1.96792041E-2</c:v>
                </c:pt>
                <c:pt idx="136">
                  <c:v>1.96792041E-2</c:v>
                </c:pt>
                <c:pt idx="137">
                  <c:v>2.0243255200000001E-2</c:v>
                </c:pt>
                <c:pt idx="138">
                  <c:v>2.0243255200000001E-2</c:v>
                </c:pt>
                <c:pt idx="139">
                  <c:v>2.0243255200000001E-2</c:v>
                </c:pt>
                <c:pt idx="140">
                  <c:v>2.0243255200000001E-2</c:v>
                </c:pt>
                <c:pt idx="141">
                  <c:v>2.0243255200000001E-2</c:v>
                </c:pt>
                <c:pt idx="142">
                  <c:v>2.0243255200000001E-2</c:v>
                </c:pt>
                <c:pt idx="143">
                  <c:v>2.0243255200000001E-2</c:v>
                </c:pt>
                <c:pt idx="144">
                  <c:v>2.0243255200000001E-2</c:v>
                </c:pt>
                <c:pt idx="145">
                  <c:v>2.0243255200000001E-2</c:v>
                </c:pt>
                <c:pt idx="146">
                  <c:v>2.0807306300000002E-2</c:v>
                </c:pt>
                <c:pt idx="147">
                  <c:v>2.0807306300000002E-2</c:v>
                </c:pt>
                <c:pt idx="148">
                  <c:v>2.0807306300000002E-2</c:v>
                </c:pt>
                <c:pt idx="149">
                  <c:v>2.0807306300000002E-2</c:v>
                </c:pt>
                <c:pt idx="150">
                  <c:v>2.19354085E-2</c:v>
                </c:pt>
                <c:pt idx="151">
                  <c:v>2.19354085E-2</c:v>
                </c:pt>
                <c:pt idx="152">
                  <c:v>2.3627561799999999E-2</c:v>
                </c:pt>
                <c:pt idx="153">
                  <c:v>2.4191612899999999E-2</c:v>
                </c:pt>
                <c:pt idx="154">
                  <c:v>2.4755663899999999E-2</c:v>
                </c:pt>
                <c:pt idx="155">
                  <c:v>2.5319715E-2</c:v>
                </c:pt>
                <c:pt idx="156">
                  <c:v>2.5319715E-2</c:v>
                </c:pt>
                <c:pt idx="157">
                  <c:v>2.58837661E-2</c:v>
                </c:pt>
                <c:pt idx="158">
                  <c:v>2.58837661E-2</c:v>
                </c:pt>
                <c:pt idx="159">
                  <c:v>2.6447817200000001E-2</c:v>
                </c:pt>
                <c:pt idx="160">
                  <c:v>2.6447817200000001E-2</c:v>
                </c:pt>
                <c:pt idx="161">
                  <c:v>2.6447817200000001E-2</c:v>
                </c:pt>
                <c:pt idx="162">
                  <c:v>2.6447817200000001E-2</c:v>
                </c:pt>
                <c:pt idx="163">
                  <c:v>2.6447817200000001E-2</c:v>
                </c:pt>
                <c:pt idx="164">
                  <c:v>2.6447817200000001E-2</c:v>
                </c:pt>
                <c:pt idx="165">
                  <c:v>2.6447817200000001E-2</c:v>
                </c:pt>
                <c:pt idx="166">
                  <c:v>2.7011868299999998E-2</c:v>
                </c:pt>
                <c:pt idx="167">
                  <c:v>2.7011868299999998E-2</c:v>
                </c:pt>
                <c:pt idx="168">
                  <c:v>2.7011868299999998E-2</c:v>
                </c:pt>
                <c:pt idx="169">
                  <c:v>2.7011868299999998E-2</c:v>
                </c:pt>
                <c:pt idx="170">
                  <c:v>2.7011868299999998E-2</c:v>
                </c:pt>
                <c:pt idx="171">
                  <c:v>2.7011868299999998E-2</c:v>
                </c:pt>
                <c:pt idx="172">
                  <c:v>2.7575919399999999E-2</c:v>
                </c:pt>
                <c:pt idx="173">
                  <c:v>2.7575919399999999E-2</c:v>
                </c:pt>
                <c:pt idx="174">
                  <c:v>2.7575919399999999E-2</c:v>
                </c:pt>
                <c:pt idx="175">
                  <c:v>2.81399705E-2</c:v>
                </c:pt>
                <c:pt idx="176">
                  <c:v>2.81399705E-2</c:v>
                </c:pt>
                <c:pt idx="177">
                  <c:v>2.81399705E-2</c:v>
                </c:pt>
                <c:pt idx="178">
                  <c:v>2.81399705E-2</c:v>
                </c:pt>
                <c:pt idx="179">
                  <c:v>2.81399705E-2</c:v>
                </c:pt>
                <c:pt idx="180">
                  <c:v>2.81399705E-2</c:v>
                </c:pt>
                <c:pt idx="181">
                  <c:v>2.81399705E-2</c:v>
                </c:pt>
                <c:pt idx="182">
                  <c:v>2.81399705E-2</c:v>
                </c:pt>
                <c:pt idx="183">
                  <c:v>2.81399705E-2</c:v>
                </c:pt>
                <c:pt idx="184">
                  <c:v>2.81399705E-2</c:v>
                </c:pt>
                <c:pt idx="185">
                  <c:v>2.81399705E-2</c:v>
                </c:pt>
                <c:pt idx="186">
                  <c:v>2.9269383699999998E-2</c:v>
                </c:pt>
                <c:pt idx="187">
                  <c:v>2.98340902E-2</c:v>
                </c:pt>
                <c:pt idx="188">
                  <c:v>3.0398796799999999E-2</c:v>
                </c:pt>
                <c:pt idx="189">
                  <c:v>3.0398796799999999E-2</c:v>
                </c:pt>
                <c:pt idx="190">
                  <c:v>3.0398796799999999E-2</c:v>
                </c:pt>
                <c:pt idx="191">
                  <c:v>3.0398796799999999E-2</c:v>
                </c:pt>
                <c:pt idx="192">
                  <c:v>3.0398796799999999E-2</c:v>
                </c:pt>
                <c:pt idx="193">
                  <c:v>3.0398796799999999E-2</c:v>
                </c:pt>
                <c:pt idx="194">
                  <c:v>3.0398796799999999E-2</c:v>
                </c:pt>
                <c:pt idx="195">
                  <c:v>3.0398796799999999E-2</c:v>
                </c:pt>
                <c:pt idx="196">
                  <c:v>3.0398796799999999E-2</c:v>
                </c:pt>
                <c:pt idx="197">
                  <c:v>3.1528868199999997E-2</c:v>
                </c:pt>
                <c:pt idx="198">
                  <c:v>3.1528868199999997E-2</c:v>
                </c:pt>
                <c:pt idx="199">
                  <c:v>3.1528868199999997E-2</c:v>
                </c:pt>
                <c:pt idx="200">
                  <c:v>3.2093903799999997E-2</c:v>
                </c:pt>
                <c:pt idx="201">
                  <c:v>3.2093903799999997E-2</c:v>
                </c:pt>
                <c:pt idx="202">
                  <c:v>3.2093903799999997E-2</c:v>
                </c:pt>
                <c:pt idx="203">
                  <c:v>3.2093903799999997E-2</c:v>
                </c:pt>
                <c:pt idx="204">
                  <c:v>3.2093903799999997E-2</c:v>
                </c:pt>
                <c:pt idx="205">
                  <c:v>3.2093903799999997E-2</c:v>
                </c:pt>
                <c:pt idx="206">
                  <c:v>3.2093903799999997E-2</c:v>
                </c:pt>
                <c:pt idx="207">
                  <c:v>3.2093903799999997E-2</c:v>
                </c:pt>
                <c:pt idx="208">
                  <c:v>3.2093903799999997E-2</c:v>
                </c:pt>
                <c:pt idx="209">
                  <c:v>3.2093903799999997E-2</c:v>
                </c:pt>
                <c:pt idx="210">
                  <c:v>3.2659269499999997E-2</c:v>
                </c:pt>
                <c:pt idx="211">
                  <c:v>3.3224635199999998E-2</c:v>
                </c:pt>
                <c:pt idx="212">
                  <c:v>3.3224635199999998E-2</c:v>
                </c:pt>
                <c:pt idx="213">
                  <c:v>3.3790001E-2</c:v>
                </c:pt>
                <c:pt idx="214">
                  <c:v>3.3790001E-2</c:v>
                </c:pt>
                <c:pt idx="215">
                  <c:v>3.3790001E-2</c:v>
                </c:pt>
                <c:pt idx="216">
                  <c:v>3.3790001E-2</c:v>
                </c:pt>
                <c:pt idx="217">
                  <c:v>3.49213944E-2</c:v>
                </c:pt>
                <c:pt idx="218">
                  <c:v>3.49213944E-2</c:v>
                </c:pt>
                <c:pt idx="219">
                  <c:v>3.49213944E-2</c:v>
                </c:pt>
                <c:pt idx="220">
                  <c:v>3.54870911E-2</c:v>
                </c:pt>
                <c:pt idx="221">
                  <c:v>3.54870911E-2</c:v>
                </c:pt>
                <c:pt idx="222">
                  <c:v>3.60527878E-2</c:v>
                </c:pt>
                <c:pt idx="223">
                  <c:v>3.60527878E-2</c:v>
                </c:pt>
                <c:pt idx="224">
                  <c:v>3.60527878E-2</c:v>
                </c:pt>
                <c:pt idx="225">
                  <c:v>3.6618484600000001E-2</c:v>
                </c:pt>
                <c:pt idx="226">
                  <c:v>3.6618484600000001E-2</c:v>
                </c:pt>
                <c:pt idx="227">
                  <c:v>3.6618484600000001E-2</c:v>
                </c:pt>
                <c:pt idx="228">
                  <c:v>3.7184181300000001E-2</c:v>
                </c:pt>
                <c:pt idx="229">
                  <c:v>3.7184181300000001E-2</c:v>
                </c:pt>
                <c:pt idx="230">
                  <c:v>3.7749878000000001E-2</c:v>
                </c:pt>
                <c:pt idx="231">
                  <c:v>3.7749878000000001E-2</c:v>
                </c:pt>
                <c:pt idx="232">
                  <c:v>3.7749878000000001E-2</c:v>
                </c:pt>
                <c:pt idx="233">
                  <c:v>3.7749878000000001E-2</c:v>
                </c:pt>
                <c:pt idx="234">
                  <c:v>3.7749878000000001E-2</c:v>
                </c:pt>
                <c:pt idx="235">
                  <c:v>3.7749878000000001E-2</c:v>
                </c:pt>
                <c:pt idx="236">
                  <c:v>3.83155747E-2</c:v>
                </c:pt>
                <c:pt idx="237">
                  <c:v>3.83155747E-2</c:v>
                </c:pt>
                <c:pt idx="238">
                  <c:v>3.8881604399999999E-2</c:v>
                </c:pt>
                <c:pt idx="239">
                  <c:v>3.8881604399999999E-2</c:v>
                </c:pt>
                <c:pt idx="240">
                  <c:v>3.8881604399999999E-2</c:v>
                </c:pt>
                <c:pt idx="241">
                  <c:v>3.9447634099999997E-2</c:v>
                </c:pt>
                <c:pt idx="242">
                  <c:v>3.9447634099999997E-2</c:v>
                </c:pt>
                <c:pt idx="243">
                  <c:v>3.9447634099999997E-2</c:v>
                </c:pt>
                <c:pt idx="244">
                  <c:v>3.9447634099999997E-2</c:v>
                </c:pt>
                <c:pt idx="245">
                  <c:v>3.9447634099999997E-2</c:v>
                </c:pt>
                <c:pt idx="246">
                  <c:v>3.9447634099999997E-2</c:v>
                </c:pt>
                <c:pt idx="247">
                  <c:v>3.9447634099999997E-2</c:v>
                </c:pt>
                <c:pt idx="248">
                  <c:v>3.9447634099999997E-2</c:v>
                </c:pt>
                <c:pt idx="249">
                  <c:v>4.0013997500000002E-2</c:v>
                </c:pt>
                <c:pt idx="250">
                  <c:v>4.0013997500000002E-2</c:v>
                </c:pt>
                <c:pt idx="251">
                  <c:v>4.0013997500000002E-2</c:v>
                </c:pt>
                <c:pt idx="252">
                  <c:v>4.0013997500000002E-2</c:v>
                </c:pt>
                <c:pt idx="253">
                  <c:v>4.0013997500000002E-2</c:v>
                </c:pt>
                <c:pt idx="254">
                  <c:v>4.0013997500000002E-2</c:v>
                </c:pt>
                <c:pt idx="255">
                  <c:v>4.0580695299999997E-2</c:v>
                </c:pt>
                <c:pt idx="256">
                  <c:v>4.0580695299999997E-2</c:v>
                </c:pt>
                <c:pt idx="257">
                  <c:v>4.0580695299999997E-2</c:v>
                </c:pt>
                <c:pt idx="258">
                  <c:v>4.1147392999999997E-2</c:v>
                </c:pt>
                <c:pt idx="259">
                  <c:v>4.1147392999999997E-2</c:v>
                </c:pt>
                <c:pt idx="260">
                  <c:v>4.1147392999999997E-2</c:v>
                </c:pt>
                <c:pt idx="261">
                  <c:v>4.2280788499999999E-2</c:v>
                </c:pt>
                <c:pt idx="262">
                  <c:v>4.2847821799999998E-2</c:v>
                </c:pt>
                <c:pt idx="263">
                  <c:v>4.2847821799999998E-2</c:v>
                </c:pt>
                <c:pt idx="264">
                  <c:v>4.2847821799999998E-2</c:v>
                </c:pt>
                <c:pt idx="265">
                  <c:v>4.3414855099999997E-2</c:v>
                </c:pt>
                <c:pt idx="266">
                  <c:v>4.3414855099999997E-2</c:v>
                </c:pt>
                <c:pt idx="267">
                  <c:v>4.3414855099999997E-2</c:v>
                </c:pt>
                <c:pt idx="268">
                  <c:v>4.3982224700000003E-2</c:v>
                </c:pt>
                <c:pt idx="269">
                  <c:v>4.3982224700000003E-2</c:v>
                </c:pt>
                <c:pt idx="270">
                  <c:v>4.4549594300000002E-2</c:v>
                </c:pt>
                <c:pt idx="271">
                  <c:v>4.4549594300000002E-2</c:v>
                </c:pt>
                <c:pt idx="272">
                  <c:v>4.4549594300000002E-2</c:v>
                </c:pt>
                <c:pt idx="273">
                  <c:v>4.4549594300000002E-2</c:v>
                </c:pt>
                <c:pt idx="274">
                  <c:v>4.4549594300000002E-2</c:v>
                </c:pt>
                <c:pt idx="275">
                  <c:v>4.4549594300000002E-2</c:v>
                </c:pt>
                <c:pt idx="276">
                  <c:v>4.4549594300000002E-2</c:v>
                </c:pt>
                <c:pt idx="277">
                  <c:v>4.4549594300000002E-2</c:v>
                </c:pt>
                <c:pt idx="278">
                  <c:v>4.4549594300000002E-2</c:v>
                </c:pt>
                <c:pt idx="279">
                  <c:v>4.4549594300000002E-2</c:v>
                </c:pt>
                <c:pt idx="280">
                  <c:v>4.4549594300000002E-2</c:v>
                </c:pt>
                <c:pt idx="281">
                  <c:v>4.56843335E-2</c:v>
                </c:pt>
                <c:pt idx="282">
                  <c:v>4.56843335E-2</c:v>
                </c:pt>
                <c:pt idx="283">
                  <c:v>4.56843335E-2</c:v>
                </c:pt>
                <c:pt idx="284">
                  <c:v>4.56843335E-2</c:v>
                </c:pt>
                <c:pt idx="285">
                  <c:v>4.56843335E-2</c:v>
                </c:pt>
                <c:pt idx="286">
                  <c:v>4.56843335E-2</c:v>
                </c:pt>
                <c:pt idx="287">
                  <c:v>4.56843335E-2</c:v>
                </c:pt>
                <c:pt idx="288">
                  <c:v>4.56843335E-2</c:v>
                </c:pt>
                <c:pt idx="289">
                  <c:v>4.56843335E-2</c:v>
                </c:pt>
                <c:pt idx="290">
                  <c:v>4.56843335E-2</c:v>
                </c:pt>
                <c:pt idx="291">
                  <c:v>4.56843335E-2</c:v>
                </c:pt>
                <c:pt idx="292">
                  <c:v>4.6252040600000002E-2</c:v>
                </c:pt>
                <c:pt idx="293">
                  <c:v>4.6252040600000002E-2</c:v>
                </c:pt>
                <c:pt idx="294">
                  <c:v>4.6252040600000002E-2</c:v>
                </c:pt>
                <c:pt idx="295">
                  <c:v>4.6252040600000002E-2</c:v>
                </c:pt>
                <c:pt idx="296">
                  <c:v>4.6252040600000002E-2</c:v>
                </c:pt>
                <c:pt idx="297">
                  <c:v>4.6252040600000002E-2</c:v>
                </c:pt>
                <c:pt idx="298">
                  <c:v>4.6252040600000002E-2</c:v>
                </c:pt>
                <c:pt idx="299">
                  <c:v>4.6252040600000002E-2</c:v>
                </c:pt>
                <c:pt idx="300">
                  <c:v>4.6252040600000002E-2</c:v>
                </c:pt>
                <c:pt idx="301">
                  <c:v>4.6252040600000002E-2</c:v>
                </c:pt>
                <c:pt idx="302">
                  <c:v>4.6252040600000002E-2</c:v>
                </c:pt>
                <c:pt idx="303">
                  <c:v>4.6252040600000002E-2</c:v>
                </c:pt>
                <c:pt idx="304">
                  <c:v>4.6252040600000002E-2</c:v>
                </c:pt>
                <c:pt idx="305">
                  <c:v>4.6820085900000002E-2</c:v>
                </c:pt>
                <c:pt idx="306">
                  <c:v>4.7388131100000001E-2</c:v>
                </c:pt>
                <c:pt idx="307">
                  <c:v>4.7388131100000001E-2</c:v>
                </c:pt>
                <c:pt idx="308">
                  <c:v>4.7956515300000002E-2</c:v>
                </c:pt>
                <c:pt idx="309">
                  <c:v>4.8524899400000002E-2</c:v>
                </c:pt>
                <c:pt idx="310">
                  <c:v>4.8524899400000002E-2</c:v>
                </c:pt>
                <c:pt idx="311">
                  <c:v>4.8524899400000002E-2</c:v>
                </c:pt>
                <c:pt idx="312">
                  <c:v>4.9093283600000003E-2</c:v>
                </c:pt>
                <c:pt idx="313">
                  <c:v>4.9661667800000003E-2</c:v>
                </c:pt>
                <c:pt idx="314">
                  <c:v>4.9661667800000003E-2</c:v>
                </c:pt>
                <c:pt idx="315">
                  <c:v>5.0230051900000003E-2</c:v>
                </c:pt>
                <c:pt idx="316">
                  <c:v>5.0230051900000003E-2</c:v>
                </c:pt>
                <c:pt idx="317">
                  <c:v>5.0230051900000003E-2</c:v>
                </c:pt>
                <c:pt idx="318">
                  <c:v>5.0230051900000003E-2</c:v>
                </c:pt>
                <c:pt idx="319">
                  <c:v>5.0798436099999997E-2</c:v>
                </c:pt>
                <c:pt idx="320">
                  <c:v>5.0798436099999997E-2</c:v>
                </c:pt>
                <c:pt idx="321">
                  <c:v>5.1366820299999998E-2</c:v>
                </c:pt>
                <c:pt idx="322">
                  <c:v>5.1366820299999998E-2</c:v>
                </c:pt>
                <c:pt idx="323">
                  <c:v>5.1366820299999998E-2</c:v>
                </c:pt>
                <c:pt idx="324">
                  <c:v>5.1935204499999998E-2</c:v>
                </c:pt>
                <c:pt idx="325">
                  <c:v>5.1935204499999998E-2</c:v>
                </c:pt>
                <c:pt idx="326">
                  <c:v>5.1935204499999998E-2</c:v>
                </c:pt>
                <c:pt idx="327">
                  <c:v>5.2503588599999998E-2</c:v>
                </c:pt>
                <c:pt idx="328">
                  <c:v>5.2503588599999998E-2</c:v>
                </c:pt>
                <c:pt idx="329">
                  <c:v>5.3071972799999999E-2</c:v>
                </c:pt>
                <c:pt idx="330">
                  <c:v>5.3071972799999999E-2</c:v>
                </c:pt>
                <c:pt idx="331">
                  <c:v>5.3071972799999999E-2</c:v>
                </c:pt>
                <c:pt idx="332">
                  <c:v>5.3071972799999999E-2</c:v>
                </c:pt>
                <c:pt idx="333">
                  <c:v>5.3071972799999999E-2</c:v>
                </c:pt>
                <c:pt idx="334">
                  <c:v>5.3071972799999999E-2</c:v>
                </c:pt>
                <c:pt idx="335">
                  <c:v>5.3071972799999999E-2</c:v>
                </c:pt>
                <c:pt idx="336">
                  <c:v>5.3071972799999999E-2</c:v>
                </c:pt>
                <c:pt idx="337">
                  <c:v>5.3071972799999999E-2</c:v>
                </c:pt>
                <c:pt idx="338">
                  <c:v>5.3641040100000002E-2</c:v>
                </c:pt>
                <c:pt idx="339">
                  <c:v>5.3641040100000002E-2</c:v>
                </c:pt>
                <c:pt idx="340">
                  <c:v>5.3641040100000002E-2</c:v>
                </c:pt>
                <c:pt idx="341">
                  <c:v>5.3641040100000002E-2</c:v>
                </c:pt>
                <c:pt idx="342">
                  <c:v>5.3641040100000002E-2</c:v>
                </c:pt>
                <c:pt idx="343">
                  <c:v>5.4210449799999998E-2</c:v>
                </c:pt>
                <c:pt idx="344">
                  <c:v>5.4210449799999998E-2</c:v>
                </c:pt>
                <c:pt idx="345">
                  <c:v>5.4210449799999998E-2</c:v>
                </c:pt>
                <c:pt idx="346">
                  <c:v>5.4210449799999998E-2</c:v>
                </c:pt>
                <c:pt idx="347">
                  <c:v>5.4210449799999998E-2</c:v>
                </c:pt>
                <c:pt idx="348">
                  <c:v>5.4210449799999998E-2</c:v>
                </c:pt>
                <c:pt idx="349">
                  <c:v>5.4780202600000001E-2</c:v>
                </c:pt>
                <c:pt idx="350">
                  <c:v>5.4780202600000001E-2</c:v>
                </c:pt>
                <c:pt idx="351">
                  <c:v>5.4780202600000001E-2</c:v>
                </c:pt>
                <c:pt idx="352">
                  <c:v>5.4780202600000001E-2</c:v>
                </c:pt>
                <c:pt idx="353">
                  <c:v>5.5349955300000003E-2</c:v>
                </c:pt>
                <c:pt idx="354">
                  <c:v>5.5349955300000003E-2</c:v>
                </c:pt>
                <c:pt idx="355">
                  <c:v>5.5349955300000003E-2</c:v>
                </c:pt>
                <c:pt idx="356">
                  <c:v>5.5349955300000003E-2</c:v>
                </c:pt>
                <c:pt idx="357">
                  <c:v>5.5349955300000003E-2</c:v>
                </c:pt>
                <c:pt idx="358">
                  <c:v>5.5349955300000003E-2</c:v>
                </c:pt>
                <c:pt idx="359">
                  <c:v>5.59207408E-2</c:v>
                </c:pt>
                <c:pt idx="360">
                  <c:v>5.59207408E-2</c:v>
                </c:pt>
                <c:pt idx="361">
                  <c:v>5.59207408E-2</c:v>
                </c:pt>
                <c:pt idx="362">
                  <c:v>5.6491526399999999E-2</c:v>
                </c:pt>
                <c:pt idx="363">
                  <c:v>5.6491526399999999E-2</c:v>
                </c:pt>
                <c:pt idx="364">
                  <c:v>5.6491526399999999E-2</c:v>
                </c:pt>
                <c:pt idx="365">
                  <c:v>5.6491526399999999E-2</c:v>
                </c:pt>
                <c:pt idx="366">
                  <c:v>5.6491526399999999E-2</c:v>
                </c:pt>
                <c:pt idx="367">
                  <c:v>5.6491526399999999E-2</c:v>
                </c:pt>
                <c:pt idx="368">
                  <c:v>5.6491526399999999E-2</c:v>
                </c:pt>
                <c:pt idx="369">
                  <c:v>5.6491526399999999E-2</c:v>
                </c:pt>
                <c:pt idx="370">
                  <c:v>5.6491526399999999E-2</c:v>
                </c:pt>
                <c:pt idx="371">
                  <c:v>5.6491526399999999E-2</c:v>
                </c:pt>
                <c:pt idx="372">
                  <c:v>5.7062311900000003E-2</c:v>
                </c:pt>
                <c:pt idx="373">
                  <c:v>5.7062311900000003E-2</c:v>
                </c:pt>
                <c:pt idx="374">
                  <c:v>5.7062311900000003E-2</c:v>
                </c:pt>
                <c:pt idx="375">
                  <c:v>5.7062311900000003E-2</c:v>
                </c:pt>
                <c:pt idx="376">
                  <c:v>5.76330974E-2</c:v>
                </c:pt>
                <c:pt idx="377">
                  <c:v>5.8203882999999998E-2</c:v>
                </c:pt>
                <c:pt idx="378">
                  <c:v>5.8774668500000002E-2</c:v>
                </c:pt>
                <c:pt idx="379">
                  <c:v>5.8774668500000002E-2</c:v>
                </c:pt>
                <c:pt idx="380">
                  <c:v>5.9345453999999999E-2</c:v>
                </c:pt>
                <c:pt idx="381">
                  <c:v>6.0487025100000001E-2</c:v>
                </c:pt>
                <c:pt idx="382">
                  <c:v>6.0487025100000001E-2</c:v>
                </c:pt>
                <c:pt idx="383">
                  <c:v>6.0487025100000001E-2</c:v>
                </c:pt>
                <c:pt idx="384">
                  <c:v>6.0487025100000001E-2</c:v>
                </c:pt>
                <c:pt idx="385">
                  <c:v>6.1057810599999998E-2</c:v>
                </c:pt>
                <c:pt idx="386">
                  <c:v>6.1057810599999998E-2</c:v>
                </c:pt>
                <c:pt idx="387">
                  <c:v>6.1057810599999998E-2</c:v>
                </c:pt>
                <c:pt idx="388">
                  <c:v>6.1057810599999998E-2</c:v>
                </c:pt>
                <c:pt idx="389">
                  <c:v>6.1628596100000002E-2</c:v>
                </c:pt>
                <c:pt idx="390">
                  <c:v>6.1628596100000002E-2</c:v>
                </c:pt>
                <c:pt idx="391">
                  <c:v>6.1628596100000002E-2</c:v>
                </c:pt>
                <c:pt idx="392">
                  <c:v>6.1628596100000002E-2</c:v>
                </c:pt>
                <c:pt idx="393">
                  <c:v>6.2199381599999999E-2</c:v>
                </c:pt>
                <c:pt idx="394">
                  <c:v>6.2199381599999999E-2</c:v>
                </c:pt>
                <c:pt idx="395">
                  <c:v>6.2199381599999999E-2</c:v>
                </c:pt>
                <c:pt idx="396">
                  <c:v>6.2199381599999999E-2</c:v>
                </c:pt>
                <c:pt idx="397">
                  <c:v>6.2770167200000004E-2</c:v>
                </c:pt>
                <c:pt idx="398">
                  <c:v>6.2770167200000004E-2</c:v>
                </c:pt>
                <c:pt idx="399">
                  <c:v>6.2770167200000004E-2</c:v>
                </c:pt>
                <c:pt idx="400">
                  <c:v>6.2770167200000004E-2</c:v>
                </c:pt>
                <c:pt idx="401">
                  <c:v>6.2770167200000004E-2</c:v>
                </c:pt>
                <c:pt idx="402">
                  <c:v>6.2770167200000004E-2</c:v>
                </c:pt>
                <c:pt idx="403">
                  <c:v>6.2770167200000004E-2</c:v>
                </c:pt>
                <c:pt idx="404">
                  <c:v>6.2770167200000004E-2</c:v>
                </c:pt>
                <c:pt idx="405">
                  <c:v>6.2770167200000004E-2</c:v>
                </c:pt>
                <c:pt idx="406">
                  <c:v>6.2770167200000004E-2</c:v>
                </c:pt>
                <c:pt idx="407">
                  <c:v>6.2770167200000004E-2</c:v>
                </c:pt>
                <c:pt idx="408">
                  <c:v>6.2770167200000004E-2</c:v>
                </c:pt>
                <c:pt idx="409">
                  <c:v>6.2770167200000004E-2</c:v>
                </c:pt>
                <c:pt idx="410">
                  <c:v>6.2770167200000004E-2</c:v>
                </c:pt>
                <c:pt idx="411">
                  <c:v>6.2770167200000004E-2</c:v>
                </c:pt>
                <c:pt idx="412">
                  <c:v>6.2770167200000004E-2</c:v>
                </c:pt>
                <c:pt idx="413">
                  <c:v>6.2770167200000004E-2</c:v>
                </c:pt>
                <c:pt idx="414">
                  <c:v>6.3341300500000003E-2</c:v>
                </c:pt>
                <c:pt idx="415">
                  <c:v>6.3341300500000003E-2</c:v>
                </c:pt>
                <c:pt idx="416">
                  <c:v>6.3341300500000003E-2</c:v>
                </c:pt>
                <c:pt idx="417">
                  <c:v>6.3912433899999996E-2</c:v>
                </c:pt>
                <c:pt idx="418">
                  <c:v>6.4483567199999994E-2</c:v>
                </c:pt>
                <c:pt idx="419">
                  <c:v>6.4483567199999994E-2</c:v>
                </c:pt>
                <c:pt idx="420">
                  <c:v>6.4483567199999994E-2</c:v>
                </c:pt>
                <c:pt idx="421">
                  <c:v>6.4483567199999994E-2</c:v>
                </c:pt>
                <c:pt idx="422">
                  <c:v>6.4483567199999994E-2</c:v>
                </c:pt>
                <c:pt idx="423">
                  <c:v>6.4483567199999994E-2</c:v>
                </c:pt>
                <c:pt idx="424">
                  <c:v>6.4483567199999994E-2</c:v>
                </c:pt>
                <c:pt idx="425">
                  <c:v>6.4483567199999994E-2</c:v>
                </c:pt>
                <c:pt idx="426">
                  <c:v>6.4483567199999994E-2</c:v>
                </c:pt>
                <c:pt idx="427">
                  <c:v>6.4483567199999994E-2</c:v>
                </c:pt>
                <c:pt idx="428">
                  <c:v>6.4483567199999994E-2</c:v>
                </c:pt>
                <c:pt idx="429">
                  <c:v>6.4483567199999994E-2</c:v>
                </c:pt>
                <c:pt idx="430">
                  <c:v>6.4483567199999994E-2</c:v>
                </c:pt>
                <c:pt idx="431">
                  <c:v>6.5054700600000001E-2</c:v>
                </c:pt>
                <c:pt idx="432">
                  <c:v>6.5054700600000001E-2</c:v>
                </c:pt>
                <c:pt idx="433">
                  <c:v>6.5626183000000005E-2</c:v>
                </c:pt>
                <c:pt idx="434">
                  <c:v>6.5626183000000005E-2</c:v>
                </c:pt>
                <c:pt idx="435">
                  <c:v>6.6197665500000002E-2</c:v>
                </c:pt>
                <c:pt idx="436">
                  <c:v>6.6197665500000002E-2</c:v>
                </c:pt>
                <c:pt idx="437">
                  <c:v>6.6769147900000006E-2</c:v>
                </c:pt>
                <c:pt idx="438">
                  <c:v>6.6769147900000006E-2</c:v>
                </c:pt>
                <c:pt idx="439">
                  <c:v>6.6769147900000006E-2</c:v>
                </c:pt>
                <c:pt idx="440">
                  <c:v>6.6769147900000006E-2</c:v>
                </c:pt>
                <c:pt idx="441">
                  <c:v>6.6769147900000006E-2</c:v>
                </c:pt>
                <c:pt idx="442">
                  <c:v>6.6769147900000006E-2</c:v>
                </c:pt>
                <c:pt idx="443">
                  <c:v>6.6769147900000006E-2</c:v>
                </c:pt>
                <c:pt idx="444">
                  <c:v>6.6769147900000006E-2</c:v>
                </c:pt>
                <c:pt idx="445">
                  <c:v>6.6769147900000006E-2</c:v>
                </c:pt>
                <c:pt idx="446">
                  <c:v>6.6769147900000006E-2</c:v>
                </c:pt>
                <c:pt idx="447">
                  <c:v>6.6769147900000006E-2</c:v>
                </c:pt>
                <c:pt idx="448">
                  <c:v>6.6769147900000006E-2</c:v>
                </c:pt>
                <c:pt idx="449">
                  <c:v>6.6769147900000006E-2</c:v>
                </c:pt>
                <c:pt idx="450">
                  <c:v>6.7340980600000003E-2</c:v>
                </c:pt>
                <c:pt idx="451">
                  <c:v>6.7912813200000005E-2</c:v>
                </c:pt>
                <c:pt idx="452">
                  <c:v>6.7912813200000005E-2</c:v>
                </c:pt>
                <c:pt idx="453">
                  <c:v>6.7912813200000005E-2</c:v>
                </c:pt>
                <c:pt idx="454">
                  <c:v>6.7912813200000005E-2</c:v>
                </c:pt>
                <c:pt idx="455">
                  <c:v>6.7912813200000005E-2</c:v>
                </c:pt>
                <c:pt idx="456">
                  <c:v>6.7912813200000005E-2</c:v>
                </c:pt>
                <c:pt idx="457">
                  <c:v>6.8484645799999994E-2</c:v>
                </c:pt>
                <c:pt idx="458">
                  <c:v>6.8484645799999994E-2</c:v>
                </c:pt>
                <c:pt idx="459">
                  <c:v>6.8484645799999994E-2</c:v>
                </c:pt>
                <c:pt idx="460">
                  <c:v>6.8484645799999994E-2</c:v>
                </c:pt>
                <c:pt idx="461">
                  <c:v>6.8484645799999994E-2</c:v>
                </c:pt>
                <c:pt idx="462">
                  <c:v>6.8484645799999994E-2</c:v>
                </c:pt>
                <c:pt idx="463">
                  <c:v>6.8484645799999994E-2</c:v>
                </c:pt>
                <c:pt idx="464">
                  <c:v>6.8484645799999994E-2</c:v>
                </c:pt>
                <c:pt idx="465">
                  <c:v>6.9056478500000004E-2</c:v>
                </c:pt>
                <c:pt idx="466">
                  <c:v>6.9056478500000004E-2</c:v>
                </c:pt>
                <c:pt idx="467">
                  <c:v>6.9056478500000004E-2</c:v>
                </c:pt>
                <c:pt idx="468">
                  <c:v>6.9056478500000004E-2</c:v>
                </c:pt>
                <c:pt idx="469">
                  <c:v>6.9056478500000004E-2</c:v>
                </c:pt>
                <c:pt idx="470">
                  <c:v>6.9628311100000007E-2</c:v>
                </c:pt>
                <c:pt idx="471">
                  <c:v>6.9628311100000007E-2</c:v>
                </c:pt>
                <c:pt idx="472">
                  <c:v>6.9628311100000007E-2</c:v>
                </c:pt>
                <c:pt idx="473">
                  <c:v>6.9628311100000007E-2</c:v>
                </c:pt>
                <c:pt idx="474">
                  <c:v>6.9628311100000007E-2</c:v>
                </c:pt>
                <c:pt idx="475">
                  <c:v>6.9628311100000007E-2</c:v>
                </c:pt>
                <c:pt idx="476">
                  <c:v>6.9628311100000007E-2</c:v>
                </c:pt>
                <c:pt idx="477">
                  <c:v>6.9628311100000007E-2</c:v>
                </c:pt>
                <c:pt idx="478">
                  <c:v>7.0200495399999993E-2</c:v>
                </c:pt>
                <c:pt idx="479">
                  <c:v>7.0200495399999993E-2</c:v>
                </c:pt>
                <c:pt idx="480">
                  <c:v>7.0772679699999994E-2</c:v>
                </c:pt>
                <c:pt idx="481">
                  <c:v>7.0772679699999994E-2</c:v>
                </c:pt>
                <c:pt idx="482">
                  <c:v>7.1344863999999994E-2</c:v>
                </c:pt>
                <c:pt idx="483">
                  <c:v>7.1344863999999994E-2</c:v>
                </c:pt>
                <c:pt idx="484">
                  <c:v>7.1344863999999994E-2</c:v>
                </c:pt>
                <c:pt idx="485">
                  <c:v>7.1344863999999994E-2</c:v>
                </c:pt>
                <c:pt idx="486">
                  <c:v>7.1344863999999994E-2</c:v>
                </c:pt>
                <c:pt idx="487">
                  <c:v>7.1344863999999994E-2</c:v>
                </c:pt>
                <c:pt idx="488">
                  <c:v>7.1344863999999994E-2</c:v>
                </c:pt>
                <c:pt idx="489">
                  <c:v>7.1344863999999994E-2</c:v>
                </c:pt>
                <c:pt idx="490">
                  <c:v>7.1344863999999994E-2</c:v>
                </c:pt>
                <c:pt idx="491">
                  <c:v>7.1344863999999994E-2</c:v>
                </c:pt>
                <c:pt idx="492">
                  <c:v>7.1344863999999994E-2</c:v>
                </c:pt>
                <c:pt idx="493">
                  <c:v>7.1918816499999996E-2</c:v>
                </c:pt>
                <c:pt idx="494">
                  <c:v>7.1918816499999996E-2</c:v>
                </c:pt>
                <c:pt idx="495">
                  <c:v>7.1918816499999996E-2</c:v>
                </c:pt>
                <c:pt idx="496">
                  <c:v>7.1918816499999996E-2</c:v>
                </c:pt>
                <c:pt idx="497">
                  <c:v>7.1918816499999996E-2</c:v>
                </c:pt>
                <c:pt idx="498">
                  <c:v>7.1918816499999996E-2</c:v>
                </c:pt>
                <c:pt idx="499">
                  <c:v>7.1918816499999996E-2</c:v>
                </c:pt>
                <c:pt idx="500">
                  <c:v>7.2492768999999999E-2</c:v>
                </c:pt>
                <c:pt idx="501">
                  <c:v>7.2492768999999999E-2</c:v>
                </c:pt>
                <c:pt idx="502">
                  <c:v>7.2492768999999999E-2</c:v>
                </c:pt>
                <c:pt idx="503">
                  <c:v>7.2492768999999999E-2</c:v>
                </c:pt>
                <c:pt idx="504">
                  <c:v>7.2492768999999999E-2</c:v>
                </c:pt>
                <c:pt idx="505">
                  <c:v>7.2492768999999999E-2</c:v>
                </c:pt>
                <c:pt idx="506">
                  <c:v>7.2492768999999999E-2</c:v>
                </c:pt>
                <c:pt idx="507">
                  <c:v>7.3069218500000005E-2</c:v>
                </c:pt>
                <c:pt idx="508">
                  <c:v>7.3069218500000005E-2</c:v>
                </c:pt>
                <c:pt idx="509">
                  <c:v>7.3069218500000005E-2</c:v>
                </c:pt>
                <c:pt idx="510">
                  <c:v>7.3069218500000005E-2</c:v>
                </c:pt>
                <c:pt idx="511">
                  <c:v>7.3069218500000005E-2</c:v>
                </c:pt>
                <c:pt idx="512">
                  <c:v>7.3069218500000005E-2</c:v>
                </c:pt>
                <c:pt idx="513">
                  <c:v>7.3069218500000005E-2</c:v>
                </c:pt>
                <c:pt idx="514">
                  <c:v>7.3069218500000005E-2</c:v>
                </c:pt>
                <c:pt idx="515">
                  <c:v>7.3069218500000005E-2</c:v>
                </c:pt>
                <c:pt idx="516">
                  <c:v>7.3069218500000005E-2</c:v>
                </c:pt>
                <c:pt idx="517">
                  <c:v>7.3069218500000005E-2</c:v>
                </c:pt>
                <c:pt idx="518">
                  <c:v>7.3069218500000005E-2</c:v>
                </c:pt>
                <c:pt idx="519">
                  <c:v>7.3069218500000005E-2</c:v>
                </c:pt>
                <c:pt idx="520">
                  <c:v>7.3069218500000005E-2</c:v>
                </c:pt>
                <c:pt idx="521">
                  <c:v>7.3069218500000005E-2</c:v>
                </c:pt>
                <c:pt idx="522">
                  <c:v>7.3648550199999996E-2</c:v>
                </c:pt>
                <c:pt idx="523">
                  <c:v>7.3648550199999996E-2</c:v>
                </c:pt>
                <c:pt idx="524">
                  <c:v>7.4227881999999995E-2</c:v>
                </c:pt>
                <c:pt idx="525">
                  <c:v>7.48075765E-2</c:v>
                </c:pt>
                <c:pt idx="526">
                  <c:v>7.5387271000000006E-2</c:v>
                </c:pt>
                <c:pt idx="527">
                  <c:v>7.5387271000000006E-2</c:v>
                </c:pt>
                <c:pt idx="528">
                  <c:v>7.5387271000000006E-2</c:v>
                </c:pt>
                <c:pt idx="529">
                  <c:v>7.5387271000000006E-2</c:v>
                </c:pt>
                <c:pt idx="530">
                  <c:v>7.5387271000000006E-2</c:v>
                </c:pt>
                <c:pt idx="531">
                  <c:v>7.5387271000000006E-2</c:v>
                </c:pt>
                <c:pt idx="532">
                  <c:v>7.5387271000000006E-2</c:v>
                </c:pt>
                <c:pt idx="533">
                  <c:v>7.5387271000000006E-2</c:v>
                </c:pt>
                <c:pt idx="534">
                  <c:v>7.5387271000000006E-2</c:v>
                </c:pt>
                <c:pt idx="535">
                  <c:v>7.5387271000000006E-2</c:v>
                </c:pt>
                <c:pt idx="536">
                  <c:v>7.5387271000000006E-2</c:v>
                </c:pt>
                <c:pt idx="537">
                  <c:v>7.5387271000000006E-2</c:v>
                </c:pt>
                <c:pt idx="538">
                  <c:v>7.5387271000000006E-2</c:v>
                </c:pt>
                <c:pt idx="539">
                  <c:v>7.5387271000000006E-2</c:v>
                </c:pt>
                <c:pt idx="540">
                  <c:v>7.5387271000000006E-2</c:v>
                </c:pt>
                <c:pt idx="541">
                  <c:v>7.5971359899999993E-2</c:v>
                </c:pt>
                <c:pt idx="542">
                  <c:v>7.5971359899999993E-2</c:v>
                </c:pt>
                <c:pt idx="543">
                  <c:v>7.5971359899999993E-2</c:v>
                </c:pt>
                <c:pt idx="544">
                  <c:v>7.5971359899999993E-2</c:v>
                </c:pt>
                <c:pt idx="545">
                  <c:v>7.5971359899999993E-2</c:v>
                </c:pt>
                <c:pt idx="546">
                  <c:v>7.5971359899999993E-2</c:v>
                </c:pt>
                <c:pt idx="547">
                  <c:v>7.5971359899999993E-2</c:v>
                </c:pt>
                <c:pt idx="548">
                  <c:v>7.5971359899999993E-2</c:v>
                </c:pt>
                <c:pt idx="549">
                  <c:v>7.5971359899999993E-2</c:v>
                </c:pt>
                <c:pt idx="550">
                  <c:v>7.6558790700000004E-2</c:v>
                </c:pt>
                <c:pt idx="551">
                  <c:v>7.6558790700000004E-2</c:v>
                </c:pt>
                <c:pt idx="552">
                  <c:v>7.7146969800000006E-2</c:v>
                </c:pt>
                <c:pt idx="553">
                  <c:v>7.7146969800000006E-2</c:v>
                </c:pt>
                <c:pt idx="554">
                  <c:v>7.7146969800000006E-2</c:v>
                </c:pt>
                <c:pt idx="555">
                  <c:v>7.7739301600000005E-2</c:v>
                </c:pt>
                <c:pt idx="556">
                  <c:v>7.7739301600000005E-2</c:v>
                </c:pt>
                <c:pt idx="557">
                  <c:v>7.7739301600000005E-2</c:v>
                </c:pt>
                <c:pt idx="558">
                  <c:v>7.7739301600000005E-2</c:v>
                </c:pt>
                <c:pt idx="559">
                  <c:v>7.7739301600000005E-2</c:v>
                </c:pt>
                <c:pt idx="560">
                  <c:v>7.7739301600000005E-2</c:v>
                </c:pt>
                <c:pt idx="561">
                  <c:v>7.7739301600000005E-2</c:v>
                </c:pt>
                <c:pt idx="562">
                  <c:v>7.7739301600000005E-2</c:v>
                </c:pt>
                <c:pt idx="563">
                  <c:v>7.7739301600000005E-2</c:v>
                </c:pt>
                <c:pt idx="564">
                  <c:v>7.7739301600000005E-2</c:v>
                </c:pt>
                <c:pt idx="565">
                  <c:v>7.7739301600000005E-2</c:v>
                </c:pt>
                <c:pt idx="566">
                  <c:v>7.8934714099999997E-2</c:v>
                </c:pt>
                <c:pt idx="567">
                  <c:v>7.9532420300000004E-2</c:v>
                </c:pt>
                <c:pt idx="568">
                  <c:v>7.9532420300000004E-2</c:v>
                </c:pt>
                <c:pt idx="569">
                  <c:v>7.9532420300000004E-2</c:v>
                </c:pt>
                <c:pt idx="570">
                  <c:v>7.9532420300000004E-2</c:v>
                </c:pt>
                <c:pt idx="571">
                  <c:v>7.9532420300000004E-2</c:v>
                </c:pt>
                <c:pt idx="572">
                  <c:v>7.9532420300000004E-2</c:v>
                </c:pt>
                <c:pt idx="573">
                  <c:v>8.01336401E-2</c:v>
                </c:pt>
                <c:pt idx="574">
                  <c:v>8.01336401E-2</c:v>
                </c:pt>
                <c:pt idx="575">
                  <c:v>8.01336401E-2</c:v>
                </c:pt>
                <c:pt idx="576">
                  <c:v>8.01336401E-2</c:v>
                </c:pt>
                <c:pt idx="577">
                  <c:v>8.01336401E-2</c:v>
                </c:pt>
                <c:pt idx="578">
                  <c:v>8.0739213800000001E-2</c:v>
                </c:pt>
                <c:pt idx="579">
                  <c:v>8.0739213800000001E-2</c:v>
                </c:pt>
                <c:pt idx="580">
                  <c:v>8.0739213800000001E-2</c:v>
                </c:pt>
                <c:pt idx="581">
                  <c:v>8.0739213800000001E-2</c:v>
                </c:pt>
                <c:pt idx="582">
                  <c:v>8.1347592900000001E-2</c:v>
                </c:pt>
                <c:pt idx="583">
                  <c:v>8.1347592900000001E-2</c:v>
                </c:pt>
                <c:pt idx="584">
                  <c:v>8.1347592900000001E-2</c:v>
                </c:pt>
                <c:pt idx="585">
                  <c:v>8.1347592900000001E-2</c:v>
                </c:pt>
                <c:pt idx="586">
                  <c:v>8.1347592900000001E-2</c:v>
                </c:pt>
                <c:pt idx="587">
                  <c:v>8.1347592900000001E-2</c:v>
                </c:pt>
                <c:pt idx="588">
                  <c:v>8.1347592900000001E-2</c:v>
                </c:pt>
                <c:pt idx="589">
                  <c:v>8.1968723600000001E-2</c:v>
                </c:pt>
                <c:pt idx="590">
                  <c:v>8.1968723600000001E-2</c:v>
                </c:pt>
                <c:pt idx="591">
                  <c:v>8.1968723600000001E-2</c:v>
                </c:pt>
                <c:pt idx="592">
                  <c:v>8.1968723600000001E-2</c:v>
                </c:pt>
                <c:pt idx="593">
                  <c:v>8.1968723600000001E-2</c:v>
                </c:pt>
                <c:pt idx="594">
                  <c:v>8.1968723600000001E-2</c:v>
                </c:pt>
                <c:pt idx="595">
                  <c:v>8.2616136399999998E-2</c:v>
                </c:pt>
                <c:pt idx="596">
                  <c:v>8.2616136399999998E-2</c:v>
                </c:pt>
                <c:pt idx="597">
                  <c:v>8.2616136399999998E-2</c:v>
                </c:pt>
                <c:pt idx="598">
                  <c:v>8.2616136399999998E-2</c:v>
                </c:pt>
                <c:pt idx="599">
                  <c:v>8.3272347999999996E-2</c:v>
                </c:pt>
                <c:pt idx="600">
                  <c:v>8.3272347999999996E-2</c:v>
                </c:pt>
                <c:pt idx="601">
                  <c:v>8.3930916699999997E-2</c:v>
                </c:pt>
                <c:pt idx="602">
                  <c:v>8.5249001699999993E-2</c:v>
                </c:pt>
                <c:pt idx="603">
                  <c:v>8.5249001699999993E-2</c:v>
                </c:pt>
                <c:pt idx="604">
                  <c:v>8.5909471799999998E-2</c:v>
                </c:pt>
                <c:pt idx="605">
                  <c:v>8.6570897600000002E-2</c:v>
                </c:pt>
                <c:pt idx="606">
                  <c:v>8.6570897600000002E-2</c:v>
                </c:pt>
                <c:pt idx="607">
                  <c:v>8.6570897600000002E-2</c:v>
                </c:pt>
                <c:pt idx="608">
                  <c:v>8.6570897600000002E-2</c:v>
                </c:pt>
                <c:pt idx="609">
                  <c:v>8.6570897600000002E-2</c:v>
                </c:pt>
                <c:pt idx="610">
                  <c:v>8.6570897600000002E-2</c:v>
                </c:pt>
                <c:pt idx="611">
                  <c:v>8.6570897600000002E-2</c:v>
                </c:pt>
                <c:pt idx="612">
                  <c:v>8.6570897600000002E-2</c:v>
                </c:pt>
                <c:pt idx="613">
                  <c:v>8.6570897600000002E-2</c:v>
                </c:pt>
                <c:pt idx="614">
                  <c:v>8.6570897600000002E-2</c:v>
                </c:pt>
                <c:pt idx="615">
                  <c:v>8.7240567099999999E-2</c:v>
                </c:pt>
                <c:pt idx="616">
                  <c:v>8.7910728199999996E-2</c:v>
                </c:pt>
                <c:pt idx="617">
                  <c:v>8.7910728199999996E-2</c:v>
                </c:pt>
                <c:pt idx="618">
                  <c:v>8.7910728199999996E-2</c:v>
                </c:pt>
                <c:pt idx="619">
                  <c:v>8.7910728199999996E-2</c:v>
                </c:pt>
                <c:pt idx="620">
                  <c:v>8.7910728199999996E-2</c:v>
                </c:pt>
                <c:pt idx="621">
                  <c:v>8.7910728199999996E-2</c:v>
                </c:pt>
                <c:pt idx="622">
                  <c:v>8.7910728199999996E-2</c:v>
                </c:pt>
                <c:pt idx="623">
                  <c:v>8.7910728199999996E-2</c:v>
                </c:pt>
                <c:pt idx="624">
                  <c:v>8.7910728199999996E-2</c:v>
                </c:pt>
                <c:pt idx="625">
                  <c:v>8.8586850699999997E-2</c:v>
                </c:pt>
                <c:pt idx="626">
                  <c:v>8.8586850699999997E-2</c:v>
                </c:pt>
                <c:pt idx="627">
                  <c:v>8.8586850699999997E-2</c:v>
                </c:pt>
                <c:pt idx="628">
                  <c:v>8.9266502499999997E-2</c:v>
                </c:pt>
                <c:pt idx="629">
                  <c:v>8.9266502499999997E-2</c:v>
                </c:pt>
                <c:pt idx="630">
                  <c:v>8.9266502499999997E-2</c:v>
                </c:pt>
                <c:pt idx="631">
                  <c:v>8.9951264599999997E-2</c:v>
                </c:pt>
                <c:pt idx="632">
                  <c:v>8.9951264599999997E-2</c:v>
                </c:pt>
                <c:pt idx="633">
                  <c:v>9.0638612600000001E-2</c:v>
                </c:pt>
                <c:pt idx="634">
                  <c:v>9.0638612600000001E-2</c:v>
                </c:pt>
                <c:pt idx="635">
                  <c:v>9.0638612600000001E-2</c:v>
                </c:pt>
                <c:pt idx="636">
                  <c:v>9.0638612600000001E-2</c:v>
                </c:pt>
                <c:pt idx="637">
                  <c:v>9.1328568099999993E-2</c:v>
                </c:pt>
                <c:pt idx="638">
                  <c:v>9.1328568099999993E-2</c:v>
                </c:pt>
                <c:pt idx="639">
                  <c:v>9.1328568099999993E-2</c:v>
                </c:pt>
                <c:pt idx="640">
                  <c:v>9.1328568099999993E-2</c:v>
                </c:pt>
                <c:pt idx="641">
                  <c:v>9.2024867999999996E-2</c:v>
                </c:pt>
                <c:pt idx="642">
                  <c:v>9.2024867999999996E-2</c:v>
                </c:pt>
                <c:pt idx="643">
                  <c:v>9.2024867999999996E-2</c:v>
                </c:pt>
                <c:pt idx="644">
                  <c:v>9.2024867999999996E-2</c:v>
                </c:pt>
                <c:pt idx="645">
                  <c:v>9.2024867999999996E-2</c:v>
                </c:pt>
                <c:pt idx="646">
                  <c:v>9.27270917E-2</c:v>
                </c:pt>
                <c:pt idx="647">
                  <c:v>9.27270917E-2</c:v>
                </c:pt>
                <c:pt idx="648">
                  <c:v>9.27270917E-2</c:v>
                </c:pt>
                <c:pt idx="649">
                  <c:v>9.27270917E-2</c:v>
                </c:pt>
                <c:pt idx="650">
                  <c:v>9.27270917E-2</c:v>
                </c:pt>
                <c:pt idx="651">
                  <c:v>9.27270917E-2</c:v>
                </c:pt>
                <c:pt idx="652">
                  <c:v>9.27270917E-2</c:v>
                </c:pt>
                <c:pt idx="653">
                  <c:v>9.27270917E-2</c:v>
                </c:pt>
                <c:pt idx="654">
                  <c:v>9.27270917E-2</c:v>
                </c:pt>
                <c:pt idx="655">
                  <c:v>9.27270917E-2</c:v>
                </c:pt>
                <c:pt idx="656">
                  <c:v>9.27270917E-2</c:v>
                </c:pt>
                <c:pt idx="657">
                  <c:v>9.27270917E-2</c:v>
                </c:pt>
                <c:pt idx="658">
                  <c:v>9.27270917E-2</c:v>
                </c:pt>
                <c:pt idx="659">
                  <c:v>9.27270917E-2</c:v>
                </c:pt>
                <c:pt idx="660">
                  <c:v>9.27270917E-2</c:v>
                </c:pt>
                <c:pt idx="661">
                  <c:v>9.27270917E-2</c:v>
                </c:pt>
                <c:pt idx="662">
                  <c:v>9.27270917E-2</c:v>
                </c:pt>
                <c:pt idx="663">
                  <c:v>9.27270917E-2</c:v>
                </c:pt>
                <c:pt idx="664">
                  <c:v>9.27270917E-2</c:v>
                </c:pt>
                <c:pt idx="665">
                  <c:v>9.3451172200000002E-2</c:v>
                </c:pt>
                <c:pt idx="666">
                  <c:v>9.3451172200000002E-2</c:v>
                </c:pt>
                <c:pt idx="667">
                  <c:v>9.3451172200000002E-2</c:v>
                </c:pt>
                <c:pt idx="668">
                  <c:v>9.3451172200000002E-2</c:v>
                </c:pt>
                <c:pt idx="669">
                  <c:v>9.3451172200000002E-2</c:v>
                </c:pt>
                <c:pt idx="670">
                  <c:v>9.3451172200000002E-2</c:v>
                </c:pt>
                <c:pt idx="671">
                  <c:v>9.3451172200000002E-2</c:v>
                </c:pt>
                <c:pt idx="672">
                  <c:v>9.3451172200000002E-2</c:v>
                </c:pt>
                <c:pt idx="673">
                  <c:v>9.3451172200000002E-2</c:v>
                </c:pt>
                <c:pt idx="674">
                  <c:v>9.3451172200000002E-2</c:v>
                </c:pt>
                <c:pt idx="675">
                  <c:v>9.3451172200000002E-2</c:v>
                </c:pt>
                <c:pt idx="676">
                  <c:v>9.3451172200000002E-2</c:v>
                </c:pt>
                <c:pt idx="677">
                  <c:v>9.3451172200000002E-2</c:v>
                </c:pt>
                <c:pt idx="678">
                  <c:v>9.3451172200000002E-2</c:v>
                </c:pt>
                <c:pt idx="679">
                  <c:v>9.3451172200000002E-2</c:v>
                </c:pt>
                <c:pt idx="680">
                  <c:v>9.3451172200000002E-2</c:v>
                </c:pt>
                <c:pt idx="681">
                  <c:v>9.3451172200000002E-2</c:v>
                </c:pt>
                <c:pt idx="682">
                  <c:v>9.3451172200000002E-2</c:v>
                </c:pt>
                <c:pt idx="683">
                  <c:v>9.3451172200000002E-2</c:v>
                </c:pt>
                <c:pt idx="684">
                  <c:v>9.3451172200000002E-2</c:v>
                </c:pt>
                <c:pt idx="685">
                  <c:v>9.4267882799999994E-2</c:v>
                </c:pt>
                <c:pt idx="686">
                  <c:v>9.4267882799999994E-2</c:v>
                </c:pt>
                <c:pt idx="687">
                  <c:v>9.4267882799999994E-2</c:v>
                </c:pt>
                <c:pt idx="688">
                  <c:v>9.4267882799999994E-2</c:v>
                </c:pt>
                <c:pt idx="689">
                  <c:v>9.4267882799999994E-2</c:v>
                </c:pt>
                <c:pt idx="690">
                  <c:v>9.4267882799999994E-2</c:v>
                </c:pt>
                <c:pt idx="691">
                  <c:v>9.4267882799999994E-2</c:v>
                </c:pt>
                <c:pt idx="692">
                  <c:v>9.4267882799999994E-2</c:v>
                </c:pt>
                <c:pt idx="693">
                  <c:v>9.4267882799999994E-2</c:v>
                </c:pt>
                <c:pt idx="694">
                  <c:v>9.4267882799999994E-2</c:v>
                </c:pt>
                <c:pt idx="695">
                  <c:v>9.4267882799999994E-2</c:v>
                </c:pt>
                <c:pt idx="696">
                  <c:v>9.4267882799999994E-2</c:v>
                </c:pt>
                <c:pt idx="697">
                  <c:v>9.4267882799999994E-2</c:v>
                </c:pt>
                <c:pt idx="698">
                  <c:v>9.4267882799999994E-2</c:v>
                </c:pt>
                <c:pt idx="699">
                  <c:v>9.4267882799999994E-2</c:v>
                </c:pt>
                <c:pt idx="700">
                  <c:v>9.4267882799999994E-2</c:v>
                </c:pt>
                <c:pt idx="701">
                  <c:v>9.5107300899999997E-2</c:v>
                </c:pt>
                <c:pt idx="702">
                  <c:v>9.5107300899999997E-2</c:v>
                </c:pt>
                <c:pt idx="703">
                  <c:v>9.5107300899999997E-2</c:v>
                </c:pt>
                <c:pt idx="704">
                  <c:v>9.5953786200000002E-2</c:v>
                </c:pt>
                <c:pt idx="705">
                  <c:v>9.5953786200000002E-2</c:v>
                </c:pt>
                <c:pt idx="706">
                  <c:v>9.5953786200000002E-2</c:v>
                </c:pt>
                <c:pt idx="707">
                  <c:v>9.6803453600000006E-2</c:v>
                </c:pt>
                <c:pt idx="708">
                  <c:v>9.6803453600000006E-2</c:v>
                </c:pt>
                <c:pt idx="709">
                  <c:v>9.6803453600000006E-2</c:v>
                </c:pt>
                <c:pt idx="710">
                  <c:v>9.6803453600000006E-2</c:v>
                </c:pt>
                <c:pt idx="711">
                  <c:v>9.6803453600000006E-2</c:v>
                </c:pt>
                <c:pt idx="712">
                  <c:v>9.6803453600000006E-2</c:v>
                </c:pt>
                <c:pt idx="713">
                  <c:v>9.6803453600000006E-2</c:v>
                </c:pt>
                <c:pt idx="714">
                  <c:v>9.6803453600000006E-2</c:v>
                </c:pt>
                <c:pt idx="715">
                  <c:v>9.6803453600000006E-2</c:v>
                </c:pt>
                <c:pt idx="716">
                  <c:v>9.7683762199999996E-2</c:v>
                </c:pt>
                <c:pt idx="717">
                  <c:v>9.7683762199999996E-2</c:v>
                </c:pt>
                <c:pt idx="718">
                  <c:v>9.7683762199999996E-2</c:v>
                </c:pt>
                <c:pt idx="719">
                  <c:v>9.7683762199999996E-2</c:v>
                </c:pt>
                <c:pt idx="720">
                  <c:v>9.7683762199999996E-2</c:v>
                </c:pt>
                <c:pt idx="721">
                  <c:v>9.7683762199999996E-2</c:v>
                </c:pt>
                <c:pt idx="722">
                  <c:v>9.7683762199999996E-2</c:v>
                </c:pt>
                <c:pt idx="723">
                  <c:v>9.7683762199999996E-2</c:v>
                </c:pt>
                <c:pt idx="724">
                  <c:v>9.7683762199999996E-2</c:v>
                </c:pt>
                <c:pt idx="725">
                  <c:v>9.7683762199999996E-2</c:v>
                </c:pt>
                <c:pt idx="726">
                  <c:v>9.7683762199999996E-2</c:v>
                </c:pt>
                <c:pt idx="727">
                  <c:v>9.7683762199999996E-2</c:v>
                </c:pt>
                <c:pt idx="728">
                  <c:v>9.7683762199999996E-2</c:v>
                </c:pt>
                <c:pt idx="729">
                  <c:v>9.7683762199999996E-2</c:v>
                </c:pt>
                <c:pt idx="730">
                  <c:v>9.7683762199999996E-2</c:v>
                </c:pt>
                <c:pt idx="731">
                  <c:v>9.7683762199999996E-2</c:v>
                </c:pt>
                <c:pt idx="732">
                  <c:v>9.7683762199999996E-2</c:v>
                </c:pt>
                <c:pt idx="733">
                  <c:v>9.7683762199999996E-2</c:v>
                </c:pt>
                <c:pt idx="734">
                  <c:v>9.8605433500000006E-2</c:v>
                </c:pt>
                <c:pt idx="735">
                  <c:v>9.8605433500000006E-2</c:v>
                </c:pt>
                <c:pt idx="736">
                  <c:v>9.8605433500000006E-2</c:v>
                </c:pt>
                <c:pt idx="737">
                  <c:v>9.9533749199999993E-2</c:v>
                </c:pt>
                <c:pt idx="738">
                  <c:v>9.9533749199999993E-2</c:v>
                </c:pt>
                <c:pt idx="739">
                  <c:v>9.9533749199999993E-2</c:v>
                </c:pt>
                <c:pt idx="740">
                  <c:v>9.9533749199999993E-2</c:v>
                </c:pt>
                <c:pt idx="741">
                  <c:v>9.9533749199999993E-2</c:v>
                </c:pt>
                <c:pt idx="742">
                  <c:v>9.9533749199999993E-2</c:v>
                </c:pt>
                <c:pt idx="743">
                  <c:v>9.9533749199999993E-2</c:v>
                </c:pt>
                <c:pt idx="744">
                  <c:v>9.9533749199999993E-2</c:v>
                </c:pt>
                <c:pt idx="745">
                  <c:v>9.9533749199999993E-2</c:v>
                </c:pt>
                <c:pt idx="746">
                  <c:v>9.9533749199999993E-2</c:v>
                </c:pt>
                <c:pt idx="747">
                  <c:v>9.9533749199999993E-2</c:v>
                </c:pt>
                <c:pt idx="748">
                  <c:v>9.9533749199999993E-2</c:v>
                </c:pt>
                <c:pt idx="749">
                  <c:v>9.9533749199999993E-2</c:v>
                </c:pt>
                <c:pt idx="750">
                  <c:v>9.9533749199999993E-2</c:v>
                </c:pt>
                <c:pt idx="751">
                  <c:v>9.9533749199999993E-2</c:v>
                </c:pt>
                <c:pt idx="752">
                  <c:v>9.9533749199999993E-2</c:v>
                </c:pt>
                <c:pt idx="753">
                  <c:v>9.9533749199999993E-2</c:v>
                </c:pt>
                <c:pt idx="754">
                  <c:v>9.9533749199999993E-2</c:v>
                </c:pt>
                <c:pt idx="755">
                  <c:v>9.9533749199999993E-2</c:v>
                </c:pt>
                <c:pt idx="756">
                  <c:v>9.9533749199999993E-2</c:v>
                </c:pt>
                <c:pt idx="757">
                  <c:v>0.1005232726</c:v>
                </c:pt>
                <c:pt idx="758">
                  <c:v>0.1005232726</c:v>
                </c:pt>
                <c:pt idx="759">
                  <c:v>0.1005232726</c:v>
                </c:pt>
                <c:pt idx="760">
                  <c:v>0.1005232726</c:v>
                </c:pt>
                <c:pt idx="761">
                  <c:v>0.1005232726</c:v>
                </c:pt>
                <c:pt idx="762">
                  <c:v>0.1005232726</c:v>
                </c:pt>
                <c:pt idx="763">
                  <c:v>0.1005232726</c:v>
                </c:pt>
                <c:pt idx="764">
                  <c:v>0.1005232726</c:v>
                </c:pt>
                <c:pt idx="765">
                  <c:v>0.1005232726</c:v>
                </c:pt>
                <c:pt idx="766">
                  <c:v>0.1005232726</c:v>
                </c:pt>
                <c:pt idx="767">
                  <c:v>0.1005232726</c:v>
                </c:pt>
                <c:pt idx="768">
                  <c:v>0.1005232726</c:v>
                </c:pt>
                <c:pt idx="769">
                  <c:v>0.1005232726</c:v>
                </c:pt>
                <c:pt idx="770">
                  <c:v>0.1005232726</c:v>
                </c:pt>
                <c:pt idx="771">
                  <c:v>0.1005232726</c:v>
                </c:pt>
                <c:pt idx="772">
                  <c:v>0.1005232726</c:v>
                </c:pt>
                <c:pt idx="773">
                  <c:v>0.1005232726</c:v>
                </c:pt>
                <c:pt idx="774">
                  <c:v>0.1005232726</c:v>
                </c:pt>
                <c:pt idx="775">
                  <c:v>0.1005232726</c:v>
                </c:pt>
                <c:pt idx="776">
                  <c:v>0.1005232726</c:v>
                </c:pt>
                <c:pt idx="777">
                  <c:v>0.1005232726</c:v>
                </c:pt>
                <c:pt idx="778">
                  <c:v>0.1005232726</c:v>
                </c:pt>
                <c:pt idx="779">
                  <c:v>0.1005232726</c:v>
                </c:pt>
                <c:pt idx="780">
                  <c:v>0.1005232726</c:v>
                </c:pt>
                <c:pt idx="781">
                  <c:v>0.1005232726</c:v>
                </c:pt>
                <c:pt idx="782">
                  <c:v>0.10163236840000001</c:v>
                </c:pt>
                <c:pt idx="783">
                  <c:v>0.10163236840000001</c:v>
                </c:pt>
                <c:pt idx="784">
                  <c:v>0.10163236840000001</c:v>
                </c:pt>
                <c:pt idx="785">
                  <c:v>0.1027442096</c:v>
                </c:pt>
                <c:pt idx="786">
                  <c:v>0.1027442096</c:v>
                </c:pt>
                <c:pt idx="787">
                  <c:v>0.1027442096</c:v>
                </c:pt>
                <c:pt idx="788">
                  <c:v>0.1027442096</c:v>
                </c:pt>
                <c:pt idx="789">
                  <c:v>0.1027442096</c:v>
                </c:pt>
                <c:pt idx="790">
                  <c:v>0.1027442096</c:v>
                </c:pt>
                <c:pt idx="791">
                  <c:v>0.1027442096</c:v>
                </c:pt>
                <c:pt idx="792">
                  <c:v>0.1027442096</c:v>
                </c:pt>
                <c:pt idx="793">
                  <c:v>0.1027442096</c:v>
                </c:pt>
                <c:pt idx="794">
                  <c:v>0.1038872106</c:v>
                </c:pt>
                <c:pt idx="795">
                  <c:v>0.1038872106</c:v>
                </c:pt>
                <c:pt idx="796">
                  <c:v>0.1038872106</c:v>
                </c:pt>
                <c:pt idx="797">
                  <c:v>0.1038872106</c:v>
                </c:pt>
                <c:pt idx="798">
                  <c:v>0.105049484</c:v>
                </c:pt>
                <c:pt idx="799">
                  <c:v>0.105049484</c:v>
                </c:pt>
                <c:pt idx="800">
                  <c:v>0.1062332809</c:v>
                </c:pt>
                <c:pt idx="801">
                  <c:v>0.1062332809</c:v>
                </c:pt>
                <c:pt idx="802">
                  <c:v>0.1074218005</c:v>
                </c:pt>
                <c:pt idx="803">
                  <c:v>0.10861190480000001</c:v>
                </c:pt>
                <c:pt idx="804">
                  <c:v>0.1098051954</c:v>
                </c:pt>
                <c:pt idx="805">
                  <c:v>0.1098051954</c:v>
                </c:pt>
                <c:pt idx="806">
                  <c:v>0.1098051954</c:v>
                </c:pt>
                <c:pt idx="807">
                  <c:v>0.1098051954</c:v>
                </c:pt>
                <c:pt idx="808">
                  <c:v>0.1098051954</c:v>
                </c:pt>
                <c:pt idx="809">
                  <c:v>0.1098051954</c:v>
                </c:pt>
                <c:pt idx="810">
                  <c:v>0.1098051954</c:v>
                </c:pt>
                <c:pt idx="811">
                  <c:v>0.111031359</c:v>
                </c:pt>
                <c:pt idx="812">
                  <c:v>0.111031359</c:v>
                </c:pt>
                <c:pt idx="813">
                  <c:v>0.111031359</c:v>
                </c:pt>
                <c:pt idx="814">
                  <c:v>0.111031359</c:v>
                </c:pt>
                <c:pt idx="815">
                  <c:v>0.111031359</c:v>
                </c:pt>
                <c:pt idx="816">
                  <c:v>0.111031359</c:v>
                </c:pt>
                <c:pt idx="817">
                  <c:v>0.111031359</c:v>
                </c:pt>
                <c:pt idx="818">
                  <c:v>0.1122816666</c:v>
                </c:pt>
                <c:pt idx="819">
                  <c:v>0.1122816666</c:v>
                </c:pt>
                <c:pt idx="820">
                  <c:v>0.1122816666</c:v>
                </c:pt>
                <c:pt idx="821">
                  <c:v>0.1122816666</c:v>
                </c:pt>
                <c:pt idx="822">
                  <c:v>0.1122816666</c:v>
                </c:pt>
                <c:pt idx="823">
                  <c:v>0.1122816666</c:v>
                </c:pt>
                <c:pt idx="824">
                  <c:v>0.1122816666</c:v>
                </c:pt>
                <c:pt idx="825">
                  <c:v>0.1135700821</c:v>
                </c:pt>
                <c:pt idx="826">
                  <c:v>0.1135700821</c:v>
                </c:pt>
                <c:pt idx="827">
                  <c:v>0.1135700821</c:v>
                </c:pt>
                <c:pt idx="828">
                  <c:v>0.1135700821</c:v>
                </c:pt>
                <c:pt idx="829">
                  <c:v>0.1148911401</c:v>
                </c:pt>
                <c:pt idx="830">
                  <c:v>0.1148911401</c:v>
                </c:pt>
                <c:pt idx="831">
                  <c:v>0.1148911401</c:v>
                </c:pt>
                <c:pt idx="832">
                  <c:v>0.1148911401</c:v>
                </c:pt>
                <c:pt idx="833">
                  <c:v>0.1148911401</c:v>
                </c:pt>
                <c:pt idx="834">
                  <c:v>0.1148911401</c:v>
                </c:pt>
                <c:pt idx="835">
                  <c:v>0.1148911401</c:v>
                </c:pt>
                <c:pt idx="836">
                  <c:v>0.1148911401</c:v>
                </c:pt>
                <c:pt idx="837">
                  <c:v>0.1148911401</c:v>
                </c:pt>
                <c:pt idx="838">
                  <c:v>0.1148911401</c:v>
                </c:pt>
                <c:pt idx="839">
                  <c:v>0.1148911401</c:v>
                </c:pt>
                <c:pt idx="840">
                  <c:v>0.1148911401</c:v>
                </c:pt>
                <c:pt idx="841">
                  <c:v>0.1148911401</c:v>
                </c:pt>
                <c:pt idx="842">
                  <c:v>0.1163614206</c:v>
                </c:pt>
                <c:pt idx="843">
                  <c:v>0.1178440357</c:v>
                </c:pt>
                <c:pt idx="844">
                  <c:v>0.1178440357</c:v>
                </c:pt>
                <c:pt idx="845">
                  <c:v>0.1193597676</c:v>
                </c:pt>
                <c:pt idx="846">
                  <c:v>0.1193597676</c:v>
                </c:pt>
                <c:pt idx="847">
                  <c:v>0.1193597676</c:v>
                </c:pt>
                <c:pt idx="848">
                  <c:v>0.1193597676</c:v>
                </c:pt>
                <c:pt idx="849">
                  <c:v>0.1193597676</c:v>
                </c:pt>
                <c:pt idx="850">
                  <c:v>0.1193597676</c:v>
                </c:pt>
                <c:pt idx="851">
                  <c:v>0.1193597676</c:v>
                </c:pt>
                <c:pt idx="852">
                  <c:v>0.1193597676</c:v>
                </c:pt>
                <c:pt idx="853">
                  <c:v>0.1209638482</c:v>
                </c:pt>
                <c:pt idx="854">
                  <c:v>0.1209638482</c:v>
                </c:pt>
                <c:pt idx="855">
                  <c:v>0.1209638482</c:v>
                </c:pt>
                <c:pt idx="856">
                  <c:v>0.1209638482</c:v>
                </c:pt>
                <c:pt idx="857">
                  <c:v>0.1209638482</c:v>
                </c:pt>
                <c:pt idx="858">
                  <c:v>0.1209638482</c:v>
                </c:pt>
                <c:pt idx="859">
                  <c:v>0.1209638482</c:v>
                </c:pt>
                <c:pt idx="860">
                  <c:v>0.1209638482</c:v>
                </c:pt>
                <c:pt idx="861">
                  <c:v>0.12259471299999999</c:v>
                </c:pt>
                <c:pt idx="862">
                  <c:v>0.12259471299999999</c:v>
                </c:pt>
                <c:pt idx="863">
                  <c:v>0.12259471299999999</c:v>
                </c:pt>
                <c:pt idx="864">
                  <c:v>0.12259471299999999</c:v>
                </c:pt>
                <c:pt idx="865">
                  <c:v>0.12259471299999999</c:v>
                </c:pt>
                <c:pt idx="866">
                  <c:v>0.1242691506</c:v>
                </c:pt>
                <c:pt idx="867">
                  <c:v>0.1242691506</c:v>
                </c:pt>
                <c:pt idx="868">
                  <c:v>0.1242691506</c:v>
                </c:pt>
                <c:pt idx="869">
                  <c:v>0.1242691506</c:v>
                </c:pt>
                <c:pt idx="870">
                  <c:v>0.1242691506</c:v>
                </c:pt>
                <c:pt idx="871">
                  <c:v>0.1242691506</c:v>
                </c:pt>
                <c:pt idx="872">
                  <c:v>0.1242691506</c:v>
                </c:pt>
                <c:pt idx="873">
                  <c:v>0.1242691506</c:v>
                </c:pt>
                <c:pt idx="874">
                  <c:v>0.1242691506</c:v>
                </c:pt>
                <c:pt idx="875">
                  <c:v>0.1242691506</c:v>
                </c:pt>
                <c:pt idx="876">
                  <c:v>0.1242691506</c:v>
                </c:pt>
                <c:pt idx="877">
                  <c:v>0.1242691506</c:v>
                </c:pt>
                <c:pt idx="878">
                  <c:v>0.1242691506</c:v>
                </c:pt>
                <c:pt idx="879">
                  <c:v>0.1242691506</c:v>
                </c:pt>
                <c:pt idx="880">
                  <c:v>0.1242691506</c:v>
                </c:pt>
                <c:pt idx="881">
                  <c:v>0.1242691506</c:v>
                </c:pt>
                <c:pt idx="882">
                  <c:v>0.1242691506</c:v>
                </c:pt>
                <c:pt idx="883">
                  <c:v>0.1242691506</c:v>
                </c:pt>
                <c:pt idx="884">
                  <c:v>0.1242691506</c:v>
                </c:pt>
                <c:pt idx="885">
                  <c:v>0.1242691506</c:v>
                </c:pt>
                <c:pt idx="886">
                  <c:v>0.1242691506</c:v>
                </c:pt>
                <c:pt idx="887">
                  <c:v>0.1242691506</c:v>
                </c:pt>
                <c:pt idx="888">
                  <c:v>0.1242691506</c:v>
                </c:pt>
                <c:pt idx="889">
                  <c:v>0.1242691506</c:v>
                </c:pt>
                <c:pt idx="890">
                  <c:v>0.1242691506</c:v>
                </c:pt>
                <c:pt idx="891">
                  <c:v>0.1242691506</c:v>
                </c:pt>
                <c:pt idx="892">
                  <c:v>0.1242691506</c:v>
                </c:pt>
                <c:pt idx="893">
                  <c:v>0.1242691506</c:v>
                </c:pt>
                <c:pt idx="894">
                  <c:v>0.1242691506</c:v>
                </c:pt>
                <c:pt idx="895">
                  <c:v>0.1242691506</c:v>
                </c:pt>
                <c:pt idx="896">
                  <c:v>0.1242691506</c:v>
                </c:pt>
                <c:pt idx="897">
                  <c:v>0.1242691506</c:v>
                </c:pt>
                <c:pt idx="898">
                  <c:v>0.12618541059999999</c:v>
                </c:pt>
                <c:pt idx="899">
                  <c:v>0.12618541059999999</c:v>
                </c:pt>
                <c:pt idx="900">
                  <c:v>0.1281186288</c:v>
                </c:pt>
                <c:pt idx="901">
                  <c:v>0.1300604581</c:v>
                </c:pt>
                <c:pt idx="902">
                  <c:v>0.1300604581</c:v>
                </c:pt>
                <c:pt idx="903">
                  <c:v>0.1300604581</c:v>
                </c:pt>
                <c:pt idx="904">
                  <c:v>0.1300604581</c:v>
                </c:pt>
                <c:pt idx="905">
                  <c:v>0.1300604581</c:v>
                </c:pt>
                <c:pt idx="906">
                  <c:v>0.1300604581</c:v>
                </c:pt>
                <c:pt idx="907">
                  <c:v>0.1300604581</c:v>
                </c:pt>
                <c:pt idx="908">
                  <c:v>0.1300604581</c:v>
                </c:pt>
                <c:pt idx="909">
                  <c:v>0.1300604581</c:v>
                </c:pt>
                <c:pt idx="910">
                  <c:v>0.1300604581</c:v>
                </c:pt>
                <c:pt idx="911">
                  <c:v>0.1300604581</c:v>
                </c:pt>
                <c:pt idx="912">
                  <c:v>0.1300604581</c:v>
                </c:pt>
                <c:pt idx="913">
                  <c:v>0.1300604581</c:v>
                </c:pt>
                <c:pt idx="914">
                  <c:v>0.1300604581</c:v>
                </c:pt>
              </c:numCache>
            </c:numRef>
          </c:val>
          <c:smooth val="0"/>
          <c:extLst>
            <c:ext xmlns:c16="http://schemas.microsoft.com/office/drawing/2014/chart" uri="{C3380CC4-5D6E-409C-BE32-E72D297353CC}">
              <c16:uniqueId val="{00000001-E4B7-48A1-848C-AFA9C91B2FEB}"/>
            </c:ext>
          </c:extLst>
        </c:ser>
        <c:dLbls>
          <c:showLegendKey val="0"/>
          <c:showVal val="0"/>
          <c:showCatName val="0"/>
          <c:showSerName val="0"/>
          <c:showPercent val="0"/>
          <c:showBubbleSize val="0"/>
        </c:dLbls>
        <c:smooth val="0"/>
        <c:axId val="169857408"/>
        <c:axId val="169858944"/>
      </c:lineChart>
      <c:catAx>
        <c:axId val="169857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9858944"/>
        <c:crosses val="autoZero"/>
        <c:auto val="1"/>
        <c:lblAlgn val="ctr"/>
        <c:lblOffset val="180"/>
        <c:tickLblSkip val="180"/>
        <c:noMultiLvlLbl val="0"/>
      </c:catAx>
      <c:valAx>
        <c:axId val="169858944"/>
        <c:scaling>
          <c:orientation val="minMax"/>
          <c:max val="0.16"/>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6985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019AF-0EBD-40FA-9278-937014354798}"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5C593-07C3-4961-BEEB-65A0A91D1912}" type="slidenum">
              <a:rPr lang="en-US" smtClean="0"/>
              <a:t>‹#›</a:t>
            </a:fld>
            <a:endParaRPr lang="en-US"/>
          </a:p>
        </p:txBody>
      </p:sp>
    </p:spTree>
    <p:extLst>
      <p:ext uri="{BB962C8B-B14F-4D97-AF65-F5344CB8AC3E}">
        <p14:creationId xmlns:p14="http://schemas.microsoft.com/office/powerpoint/2010/main" val="19785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p:spPr>
        <p:txBody>
          <a:bodyPr/>
          <a:lstStyle/>
          <a:p>
            <a:endParaRPr lang="en-US" dirty="0"/>
          </a:p>
        </p:txBody>
      </p:sp>
      <p:sp>
        <p:nvSpPr>
          <p:cNvPr id="117763"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FE384-E821-47C8-BD4C-02AA0E9E1D20}"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ヒラギノ角ゴ Pro W3" pitchFamily="-11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ヒラギノ角ゴ Pro W3" pitchFamily="-111" charset="-128"/>
              <a:cs typeface="+mn-cs"/>
            </a:endParaRPr>
          </a:p>
        </p:txBody>
      </p:sp>
    </p:spTree>
    <p:extLst>
      <p:ext uri="{BB962C8B-B14F-4D97-AF65-F5344CB8AC3E}">
        <p14:creationId xmlns:p14="http://schemas.microsoft.com/office/powerpoint/2010/main" val="288815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508000"/>
            <a:ext cx="1026653" cy="410388"/>
          </a:xfrm>
          <a:prstGeom prst="rect">
            <a:avLst/>
          </a:prstGeom>
        </p:spPr>
      </p:pic>
    </p:spTree>
    <p:extLst>
      <p:ext uri="{BB962C8B-B14F-4D97-AF65-F5344CB8AC3E}">
        <p14:creationId xmlns:p14="http://schemas.microsoft.com/office/powerpoint/2010/main" val="375091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43542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5715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8064500" y="2540000"/>
            <a:ext cx="3238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4318000" y="2540001"/>
            <a:ext cx="3238500" cy="3682999"/>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14376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700490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331124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5467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12325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4538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70676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71515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96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513148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538945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3361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35185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753100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86928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95136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0321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678907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01247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715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647494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216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89006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13722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2560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72621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2487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1596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45125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0928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dirty="0">
              <a:solidFill>
                <a:srgbClr val="231F20"/>
              </a:solidFill>
              <a:latin typeface="Lub Dub Medium" panose="020B0603030403020204" pitchFamily="34" charset="77"/>
            </a:endParaRPr>
          </a:p>
          <a:p>
            <a:pPr eaLnBrk="1" hangingPunct="1">
              <a:lnSpc>
                <a:spcPct val="130000"/>
              </a:lnSpc>
            </a:pPr>
            <a:r>
              <a:rPr lang="en-US" altLang="en-US" sz="141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275764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571500" y="2540000"/>
            <a:ext cx="7048500" cy="3683000"/>
          </a:xfrm>
          <a:prstGeom prst="rect">
            <a:avLst/>
          </a:prstGeom>
        </p:spPr>
        <p:txBody>
          <a:bodyPr/>
          <a:lstStyle>
            <a:lvl1pPr eaLnBrk="1" hangingPunct="1">
              <a:lnSpc>
                <a:spcPct val="130000"/>
              </a:lnSpc>
              <a:spcBef>
                <a:spcPts val="32"/>
              </a:spcBef>
              <a:defRPr sz="1417" b="0" i="0">
                <a:latin typeface="Lub Dub Medium" panose="020B0603030403020204" pitchFamily="34" charset="77"/>
              </a:defRPr>
            </a:lvl1pPr>
            <a:lvl2pPr>
              <a:defRPr sz="1417" b="0" i="0">
                <a:latin typeface="Lub Dub Medium" panose="020B0603030403020204" pitchFamily="34" charset="77"/>
              </a:defRPr>
            </a:lvl2pPr>
            <a:lvl3pPr>
              <a:defRPr sz="1417" b="0" i="0">
                <a:latin typeface="Lub Dub Medium" panose="020B0603030403020204" pitchFamily="34" charset="77"/>
              </a:defRPr>
            </a:lvl3pPr>
            <a:lvl4pPr>
              <a:defRPr sz="1417" b="0" i="0">
                <a:latin typeface="Lub Dub Medium" panose="020B0603030403020204" pitchFamily="34" charset="77"/>
              </a:defRPr>
            </a:lvl4pPr>
            <a:lvl5pPr>
              <a:defRPr sz="1417" b="0" i="0">
                <a:latin typeface="Lub Dub Medium" panose="020B0603030403020204" pitchFamily="34" charset="77"/>
              </a:defRPr>
            </a:lvl5pPr>
          </a:lstStyle>
          <a:p>
            <a:pPr eaLnBrk="1" hangingPunct="1">
              <a:lnSpc>
                <a:spcPct val="130000"/>
              </a:lnSpc>
              <a:spcBef>
                <a:spcPts val="100"/>
              </a:spcBef>
            </a:pPr>
            <a:r>
              <a:rPr lang="en-US" altLang="en-US" sz="1417"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417" dirty="0">
              <a:solidFill>
                <a:srgbClr val="231F20"/>
              </a:solidFill>
              <a:latin typeface="Lub Dub Medium" panose="020B0603030403020204" pitchFamily="34" charset="77"/>
            </a:endParaRPr>
          </a:p>
          <a:p>
            <a:pPr eaLnBrk="1" hangingPunct="1">
              <a:lnSpc>
                <a:spcPct val="130000"/>
              </a:lnSpc>
            </a:pPr>
            <a:r>
              <a:rPr lang="en-US" altLang="en-US" sz="1417"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70619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247018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571500" y="2540000"/>
            <a:ext cx="107315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25849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6032237"/>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345969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5715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6096000" y="2540000"/>
            <a:ext cx="5207000" cy="3683000"/>
          </a:xfrm>
          <a:prstGeom prst="rect">
            <a:avLst/>
          </a:prstGeom>
        </p:spPr>
        <p:txBody>
          <a:bodyPr/>
          <a:lstStyle>
            <a:lvl1pPr marL="0" indent="0">
              <a:buNone/>
              <a:defRPr sz="1500" b="0" i="0">
                <a:solidFill>
                  <a:schemeClr val="tx1"/>
                </a:solidFill>
                <a:latin typeface="Lub Dub Medium" panose="020B0603030403020204" pitchFamily="34" charset="77"/>
              </a:defRPr>
            </a:lvl1pPr>
            <a:lvl2pPr marL="0">
              <a:spcBef>
                <a:spcPts val="917"/>
              </a:spcBef>
              <a:defRPr sz="1500" b="0" i="0">
                <a:latin typeface="Lub Dub Medium" panose="020B0603030403020204" pitchFamily="34" charset="77"/>
              </a:defRPr>
            </a:lvl2pPr>
            <a:lvl3pPr marL="380985">
              <a:defRPr sz="1333" b="0" i="0">
                <a:latin typeface="Lub Dub Medium" panose="020B0603030403020204" pitchFamily="34" charset="77"/>
              </a:defRPr>
            </a:lvl3pPr>
            <a:lvl4pPr marL="761970">
              <a:defRPr sz="1167" b="0" i="0">
                <a:latin typeface="Lub Dub Medium" panose="020B0603030403020204" pitchFamily="34" charset="77"/>
              </a:defRPr>
            </a:lvl4pPr>
            <a:lvl5pPr marL="1142954">
              <a:defRPr sz="1167"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93154" y="444500"/>
            <a:ext cx="1026653" cy="410388"/>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6324600"/>
            <a:ext cx="12192000" cy="1118127"/>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6666" b="1" dirty="0">
              <a:solidFill>
                <a:schemeClr val="bg1"/>
              </a:solidFill>
            </a:endParaRPr>
          </a:p>
        </p:txBody>
      </p:sp>
    </p:spTree>
    <p:extLst>
      <p:ext uri="{BB962C8B-B14F-4D97-AF65-F5344CB8AC3E}">
        <p14:creationId xmlns:p14="http://schemas.microsoft.com/office/powerpoint/2010/main" val="149115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19063" cy="68580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sz="1500"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4501" y="370417"/>
            <a:ext cx="1013354" cy="548159"/>
          </a:xfrm>
          <a:prstGeom prst="rect">
            <a:avLst/>
          </a:prstGeom>
        </p:spPr>
      </p:pic>
    </p:spTree>
    <p:extLst>
      <p:ext uri="{BB962C8B-B14F-4D97-AF65-F5344CB8AC3E}">
        <p14:creationId xmlns:p14="http://schemas.microsoft.com/office/powerpoint/2010/main" val="1565211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779754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1314392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normAutofit/>
          </a:bodyPr>
          <a:lstStyle/>
          <a:p>
            <a:br>
              <a:rPr lang="en-US" dirty="0"/>
            </a:br>
            <a:endParaRPr lang="en-US" dirty="0"/>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p:txBody>
          <a:bodyPr>
            <a:normAutofit fontScale="92500" lnSpcReduction="20000"/>
          </a:bodyPr>
          <a:lstStyle/>
          <a:p>
            <a:r>
              <a:rPr lang="en-US" dirty="0"/>
              <a:t>Connie N. Hess, MD, MHS</a:t>
            </a:r>
          </a:p>
          <a:p>
            <a:r>
              <a:rPr lang="en-US" dirty="0"/>
              <a:t>Associate Professor of Medicine</a:t>
            </a:r>
          </a:p>
          <a:p>
            <a:r>
              <a:rPr lang="en-US" dirty="0"/>
              <a:t>Division of Cardiology</a:t>
            </a:r>
          </a:p>
          <a:p>
            <a:r>
              <a:rPr lang="en-US" dirty="0"/>
              <a:t>University of Colorado School of Medicine</a:t>
            </a:r>
          </a:p>
          <a:p>
            <a:r>
              <a:rPr lang="en-US" dirty="0"/>
              <a:t>Aurora, CO</a:t>
            </a:r>
          </a:p>
        </p:txBody>
      </p:sp>
      <p:sp>
        <p:nvSpPr>
          <p:cNvPr id="17" name="Title 1">
            <a:extLst>
              <a:ext uri="{FF2B5EF4-FFF2-40B4-BE49-F238E27FC236}">
                <a16:creationId xmlns:a16="http://schemas.microsoft.com/office/drawing/2014/main" id="{E6A5752C-6B82-1A03-5C6E-BA9D7D16E3F2}"/>
              </a:ext>
            </a:extLst>
          </p:cNvPr>
          <p:cNvSpPr txBox="1">
            <a:spLocks/>
          </p:cNvSpPr>
          <p:nvPr/>
        </p:nvSpPr>
        <p:spPr>
          <a:xfrm>
            <a:off x="831850" y="1101725"/>
            <a:ext cx="10515600" cy="282575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800" b="1" i="0" kern="1200">
                <a:solidFill>
                  <a:schemeClr val="accent1"/>
                </a:solidFill>
                <a:latin typeface="+mj-lt"/>
                <a:ea typeface="+mj-ea"/>
                <a:cs typeface="Calibri" panose="020F0502020204030204" pitchFamily="34" charset="0"/>
              </a:defRPr>
            </a:lvl1pPr>
          </a:lstStyle>
          <a:p>
            <a:r>
              <a:rPr lang="en-US" dirty="0"/>
              <a:t>PAD Stage, Risk Assessment, </a:t>
            </a:r>
            <a:br>
              <a:rPr lang="en-US" dirty="0"/>
            </a:br>
            <a:r>
              <a:rPr lang="en-US" dirty="0"/>
              <a:t>and Comorbidities</a:t>
            </a:r>
            <a:endParaRPr lang="en-US"/>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DBDB-A5AF-9735-DA42-8C2F653D7C74}"/>
              </a:ext>
            </a:extLst>
          </p:cNvPr>
          <p:cNvSpPr>
            <a:spLocks noGrp="1"/>
          </p:cNvSpPr>
          <p:nvPr>
            <p:ph type="title"/>
          </p:nvPr>
        </p:nvSpPr>
        <p:spPr>
          <a:xfrm>
            <a:off x="838200" y="-1"/>
            <a:ext cx="10515600" cy="1105949"/>
          </a:xfrm>
        </p:spPr>
        <p:txBody>
          <a:bodyPr/>
          <a:lstStyle/>
          <a:p>
            <a:r>
              <a:rPr lang="en-US" dirty="0"/>
              <a:t>Clinical Subsets of PAD</a:t>
            </a:r>
            <a:endParaRPr lang="en-US"/>
          </a:p>
        </p:txBody>
      </p:sp>
      <p:sp>
        <p:nvSpPr>
          <p:cNvPr id="20" name="Rectangle: Rounded Corners 19">
            <a:extLst>
              <a:ext uri="{FF2B5EF4-FFF2-40B4-BE49-F238E27FC236}">
                <a16:creationId xmlns:a16="http://schemas.microsoft.com/office/drawing/2014/main" id="{363B5414-2F02-A27D-4796-8C73CEA4E681}"/>
              </a:ext>
            </a:extLst>
          </p:cNvPr>
          <p:cNvSpPr/>
          <p:nvPr/>
        </p:nvSpPr>
        <p:spPr>
          <a:xfrm>
            <a:off x="9400684" y="2827703"/>
            <a:ext cx="2438398" cy="34419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A4C588E-454A-EE94-39AE-902C863A5F2A}"/>
              </a:ext>
            </a:extLst>
          </p:cNvPr>
          <p:cNvSpPr/>
          <p:nvPr/>
        </p:nvSpPr>
        <p:spPr>
          <a:xfrm>
            <a:off x="635000" y="1272010"/>
            <a:ext cx="2438399" cy="12650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Asymptomatic</a:t>
            </a:r>
          </a:p>
        </p:txBody>
      </p:sp>
      <p:sp>
        <p:nvSpPr>
          <p:cNvPr id="7" name="Rectangle: Rounded Corners 6">
            <a:extLst>
              <a:ext uri="{FF2B5EF4-FFF2-40B4-BE49-F238E27FC236}">
                <a16:creationId xmlns:a16="http://schemas.microsoft.com/office/drawing/2014/main" id="{724209A7-7BBA-2996-C81B-E7805D1FC1FD}"/>
              </a:ext>
            </a:extLst>
          </p:cNvPr>
          <p:cNvSpPr/>
          <p:nvPr/>
        </p:nvSpPr>
        <p:spPr>
          <a:xfrm>
            <a:off x="3563669" y="1272010"/>
            <a:ext cx="2438398" cy="11818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Chronic Symptomatic</a:t>
            </a:r>
          </a:p>
        </p:txBody>
      </p:sp>
      <p:sp>
        <p:nvSpPr>
          <p:cNvPr id="8" name="Rectangle: Rounded Corners 7">
            <a:extLst>
              <a:ext uri="{FF2B5EF4-FFF2-40B4-BE49-F238E27FC236}">
                <a16:creationId xmlns:a16="http://schemas.microsoft.com/office/drawing/2014/main" id="{446DBEA1-305F-8989-DEBF-DA60AFD4077A}"/>
              </a:ext>
            </a:extLst>
          </p:cNvPr>
          <p:cNvSpPr/>
          <p:nvPr/>
        </p:nvSpPr>
        <p:spPr>
          <a:xfrm>
            <a:off x="6492337" y="1272010"/>
            <a:ext cx="2438398" cy="11818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Chronic Limb-Threatening Ischemia</a:t>
            </a:r>
          </a:p>
        </p:txBody>
      </p:sp>
      <p:sp>
        <p:nvSpPr>
          <p:cNvPr id="10" name="Rectangle: Rounded Corners 9">
            <a:extLst>
              <a:ext uri="{FF2B5EF4-FFF2-40B4-BE49-F238E27FC236}">
                <a16:creationId xmlns:a16="http://schemas.microsoft.com/office/drawing/2014/main" id="{67901019-7862-4E03-A573-631FA0E2D583}"/>
              </a:ext>
            </a:extLst>
          </p:cNvPr>
          <p:cNvSpPr/>
          <p:nvPr/>
        </p:nvSpPr>
        <p:spPr>
          <a:xfrm>
            <a:off x="9421004" y="1272010"/>
            <a:ext cx="2407918" cy="11818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Acute Limb Ischemia</a:t>
            </a:r>
          </a:p>
        </p:txBody>
      </p:sp>
      <p:sp>
        <p:nvSpPr>
          <p:cNvPr id="11" name="Rectangle: Rounded Corners 10">
            <a:extLst>
              <a:ext uri="{FF2B5EF4-FFF2-40B4-BE49-F238E27FC236}">
                <a16:creationId xmlns:a16="http://schemas.microsoft.com/office/drawing/2014/main" id="{B13F3B9E-035A-C8EC-4C6C-3FCD8DB218AC}"/>
              </a:ext>
            </a:extLst>
          </p:cNvPr>
          <p:cNvSpPr/>
          <p:nvPr/>
        </p:nvSpPr>
        <p:spPr>
          <a:xfrm>
            <a:off x="635001" y="2827703"/>
            <a:ext cx="2438398" cy="34419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4EE3B15-4BD4-53A9-2FEC-14368FBBB052}"/>
              </a:ext>
            </a:extLst>
          </p:cNvPr>
          <p:cNvSpPr txBox="1"/>
          <p:nvPr/>
        </p:nvSpPr>
        <p:spPr>
          <a:xfrm>
            <a:off x="722342" y="3084278"/>
            <a:ext cx="2249457" cy="2800767"/>
          </a:xfrm>
          <a:prstGeom prst="rect">
            <a:avLst/>
          </a:prstGeom>
          <a:noFill/>
        </p:spPr>
        <p:txBody>
          <a:bodyPr wrap="square">
            <a:spAutoFit/>
          </a:bodyPr>
          <a:lstStyle/>
          <a:p>
            <a:pPr marL="285750" indent="-28575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20-59% </a:t>
            </a:r>
            <a:r>
              <a:rPr lang="en-US" sz="1600" dirty="0">
                <a:solidFill>
                  <a:schemeClr val="bg1"/>
                </a:solidFill>
                <a:latin typeface="Arial" panose="020B0604020202020204" pitchFamily="34" charset="0"/>
                <a:cs typeface="Arial" panose="020B0604020202020204" pitchFamily="34" charset="0"/>
              </a:rPr>
              <a:t>patients report no leg symptoms</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May self-limit activity to avoid leg pain</a:t>
            </a:r>
          </a:p>
          <a:p>
            <a:pPr marL="285750" indent="-285750">
              <a:buFont typeface="Arial" panose="020B0604020202020204" pitchFamily="34" charset="0"/>
              <a:buChar char="•"/>
            </a:pPr>
            <a:r>
              <a:rPr lang="en-US" sz="1600" dirty="0">
                <a:solidFill>
                  <a:srgbClr val="FFFF00"/>
                </a:solidFill>
                <a:latin typeface="Arial" panose="020B0604020202020204" pitchFamily="34" charset="0"/>
                <a:cs typeface="Arial" panose="020B0604020202020204" pitchFamily="34" charset="0"/>
              </a:rPr>
              <a:t>Functional impairment present and comparable to patients with claudication</a:t>
            </a:r>
          </a:p>
        </p:txBody>
      </p:sp>
      <p:sp>
        <p:nvSpPr>
          <p:cNvPr id="18" name="TextBox 17">
            <a:extLst>
              <a:ext uri="{FF2B5EF4-FFF2-40B4-BE49-F238E27FC236}">
                <a16:creationId xmlns:a16="http://schemas.microsoft.com/office/drawing/2014/main" id="{8B200F14-EF9A-161A-932B-C0FA9025F456}"/>
              </a:ext>
            </a:extLst>
          </p:cNvPr>
          <p:cNvSpPr txBox="1"/>
          <p:nvPr/>
        </p:nvSpPr>
        <p:spPr>
          <a:xfrm>
            <a:off x="9421004" y="3042272"/>
            <a:ext cx="2465213" cy="304698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Sudden decrease in leg perfusion that threatens limb viability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Acute (&lt;2 weeks) symptoms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“6 P’s” of pain, pallor, pulselessness, </a:t>
            </a:r>
            <a:r>
              <a:rPr lang="en-US" sz="1600" dirty="0" err="1">
                <a:solidFill>
                  <a:schemeClr val="bg1"/>
                </a:solidFill>
                <a:latin typeface="Arial" panose="020B0604020202020204" pitchFamily="34" charset="0"/>
                <a:cs typeface="Arial" panose="020B0604020202020204" pitchFamily="34" charset="0"/>
              </a:rPr>
              <a:t>poikilothermia</a:t>
            </a:r>
            <a:r>
              <a:rPr lang="en-US" sz="1600" dirty="0">
                <a:solidFill>
                  <a:schemeClr val="bg1"/>
                </a:solidFill>
                <a:latin typeface="Arial" panose="020B0604020202020204" pitchFamily="34" charset="0"/>
                <a:cs typeface="Arial" panose="020B0604020202020204" pitchFamily="34" charset="0"/>
              </a:rPr>
              <a:t> (coolness), </a:t>
            </a:r>
            <a:r>
              <a:rPr lang="en-US" sz="1600" dirty="0" err="1">
                <a:solidFill>
                  <a:schemeClr val="bg1"/>
                </a:solidFill>
                <a:latin typeface="Arial" panose="020B0604020202020204" pitchFamily="34" charset="0"/>
                <a:cs typeface="Arial" panose="020B0604020202020204" pitchFamily="34" charset="0"/>
              </a:rPr>
              <a:t>paresthesias</a:t>
            </a:r>
            <a:r>
              <a:rPr lang="en-US" sz="1600" dirty="0">
                <a:solidFill>
                  <a:schemeClr val="bg1"/>
                </a:solidFill>
                <a:latin typeface="Arial" panose="020B0604020202020204" pitchFamily="34" charset="0"/>
                <a:cs typeface="Arial" panose="020B0604020202020204" pitchFamily="34" charset="0"/>
              </a:rPr>
              <a:t>, and paralysis</a:t>
            </a:r>
          </a:p>
        </p:txBody>
      </p:sp>
      <p:sp>
        <p:nvSpPr>
          <p:cNvPr id="19" name="Rectangle: Rounded Corners 18">
            <a:extLst>
              <a:ext uri="{FF2B5EF4-FFF2-40B4-BE49-F238E27FC236}">
                <a16:creationId xmlns:a16="http://schemas.microsoft.com/office/drawing/2014/main" id="{2FDE3F44-9395-167C-85EA-3063B5A5ED15}"/>
              </a:ext>
            </a:extLst>
          </p:cNvPr>
          <p:cNvSpPr/>
          <p:nvPr/>
        </p:nvSpPr>
        <p:spPr>
          <a:xfrm>
            <a:off x="3560937" y="2827703"/>
            <a:ext cx="2438398" cy="34419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AA21B19-CE2D-6920-93AD-8442013B0C7F}"/>
              </a:ext>
            </a:extLst>
          </p:cNvPr>
          <p:cNvSpPr txBox="1"/>
          <p:nvPr/>
        </p:nvSpPr>
        <p:spPr>
          <a:xfrm>
            <a:off x="3581257" y="3023141"/>
            <a:ext cx="2418078" cy="304698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Exertional leg symptoms reported in up to 80% of patients with PAD</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Claudication or other non-joint-related exertional leg symptoms</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Associated with significant functional  impairment, reduced quality of life</a:t>
            </a:r>
          </a:p>
        </p:txBody>
      </p:sp>
      <p:sp>
        <p:nvSpPr>
          <p:cNvPr id="29" name="Rectangle: Rounded Corners 28">
            <a:extLst>
              <a:ext uri="{FF2B5EF4-FFF2-40B4-BE49-F238E27FC236}">
                <a16:creationId xmlns:a16="http://schemas.microsoft.com/office/drawing/2014/main" id="{BF40C2E6-DAD7-C20A-D1A8-5F7CFE010BA5}"/>
              </a:ext>
            </a:extLst>
          </p:cNvPr>
          <p:cNvSpPr/>
          <p:nvPr/>
        </p:nvSpPr>
        <p:spPr>
          <a:xfrm>
            <a:off x="6502303" y="2827703"/>
            <a:ext cx="2438398" cy="34419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70B5BF55-21CE-9BA8-5E26-CA7F61A3959B}"/>
              </a:ext>
            </a:extLst>
          </p:cNvPr>
          <p:cNvSpPr txBox="1"/>
          <p:nvPr/>
        </p:nvSpPr>
        <p:spPr>
          <a:xfrm>
            <a:off x="6542943" y="3145233"/>
            <a:ext cx="2341977" cy="280076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11-20% incidence among known PAD</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Ischemic rest pain, non-healing wounds/ulcers, or gangrene with symptoms present &gt;2 weeks</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Responsible for most PAD-related amputations</a:t>
            </a:r>
          </a:p>
        </p:txBody>
      </p:sp>
      <p:sp>
        <p:nvSpPr>
          <p:cNvPr id="4" name="Footer Placeholder 3">
            <a:extLst>
              <a:ext uri="{FF2B5EF4-FFF2-40B4-BE49-F238E27FC236}">
                <a16:creationId xmlns:a16="http://schemas.microsoft.com/office/drawing/2014/main" id="{0633A7EC-D42C-52D7-D43E-85B0D012C9BE}"/>
              </a:ext>
            </a:extLst>
          </p:cNvPr>
          <p:cNvSpPr>
            <a:spLocks noGrp="1"/>
          </p:cNvSpPr>
          <p:nvPr>
            <p:ph type="ftr" sz="quarter" idx="3"/>
          </p:nvPr>
        </p:nvSpPr>
        <p:spPr/>
        <p:txBody>
          <a:bodyPr/>
          <a:lstStyle/>
          <a:p>
            <a:r>
              <a:rPr lang="en-US"/>
              <a:t>Gornik HL, et al. </a:t>
            </a:r>
            <a:r>
              <a:rPr lang="en-US" i="1"/>
              <a:t>Circulation</a:t>
            </a:r>
            <a:r>
              <a:rPr lang="en-US"/>
              <a:t>. 2024;149(24):e13X13.</a:t>
            </a:r>
          </a:p>
        </p:txBody>
      </p:sp>
    </p:spTree>
    <p:extLst>
      <p:ext uri="{BB962C8B-B14F-4D97-AF65-F5344CB8AC3E}">
        <p14:creationId xmlns:p14="http://schemas.microsoft.com/office/powerpoint/2010/main" val="146528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AFAA2-42B8-D62A-1D2C-B6B38C34E5D6}"/>
              </a:ext>
            </a:extLst>
          </p:cNvPr>
          <p:cNvSpPr>
            <a:spLocks noGrp="1"/>
          </p:cNvSpPr>
          <p:nvPr>
            <p:ph type="title"/>
          </p:nvPr>
        </p:nvSpPr>
        <p:spPr>
          <a:xfrm>
            <a:off x="838200" y="-1"/>
            <a:ext cx="10515600" cy="1105949"/>
          </a:xfrm>
        </p:spPr>
        <p:txBody>
          <a:bodyPr/>
          <a:lstStyle/>
          <a:p>
            <a:r>
              <a:rPr lang="en-US" dirty="0"/>
              <a:t>PAD and Risk for MACE and MALE</a:t>
            </a:r>
            <a:endParaRPr lang="en-US"/>
          </a:p>
        </p:txBody>
      </p:sp>
      <p:pic>
        <p:nvPicPr>
          <p:cNvPr id="13" name="Picture 12" descr="A graph of events in a blue background&#10;&#10;Description automatically generated">
            <a:extLst>
              <a:ext uri="{FF2B5EF4-FFF2-40B4-BE49-F238E27FC236}">
                <a16:creationId xmlns:a16="http://schemas.microsoft.com/office/drawing/2014/main" id="{37E687D5-333E-9355-0EA7-A8642897D389}"/>
              </a:ext>
            </a:extLst>
          </p:cNvPr>
          <p:cNvPicPr>
            <a:picLocks noChangeAspect="1"/>
          </p:cNvPicPr>
          <p:nvPr/>
        </p:nvPicPr>
        <p:blipFill rotWithShape="1">
          <a:blip r:embed="rId2">
            <a:extLst>
              <a:ext uri="{28A0092B-C50C-407E-A947-70E740481C1C}">
                <a14:useLocalDpi xmlns:a14="http://schemas.microsoft.com/office/drawing/2010/main" val="0"/>
              </a:ext>
            </a:extLst>
          </a:blip>
          <a:srcRect l="16463" t="14895" r="16384" b="13037"/>
          <a:stretch/>
        </p:blipFill>
        <p:spPr>
          <a:xfrm>
            <a:off x="5748443" y="1727800"/>
            <a:ext cx="6141066" cy="3707199"/>
          </a:xfrm>
          <a:prstGeom prst="rect">
            <a:avLst/>
          </a:prstGeom>
        </p:spPr>
      </p:pic>
      <p:sp>
        <p:nvSpPr>
          <p:cNvPr id="14" name="Rectangle 13">
            <a:extLst>
              <a:ext uri="{FF2B5EF4-FFF2-40B4-BE49-F238E27FC236}">
                <a16:creationId xmlns:a16="http://schemas.microsoft.com/office/drawing/2014/main" id="{A250E7C8-6594-B73F-86FD-21E0CC97F23D}"/>
              </a:ext>
            </a:extLst>
          </p:cNvPr>
          <p:cNvSpPr/>
          <p:nvPr/>
        </p:nvSpPr>
        <p:spPr>
          <a:xfrm rot="16200000">
            <a:off x="-980195" y="3514423"/>
            <a:ext cx="3913789" cy="276999"/>
          </a:xfrm>
          <a:prstGeom prst="rect">
            <a:avLst/>
          </a:prstGeom>
        </p:spPr>
        <p:txBody>
          <a:bodyPr wrap="square">
            <a:spAutoFit/>
          </a:bodyPr>
          <a:lstStyle/>
          <a:p>
            <a:pPr algn="ctr" defTabSz="914377">
              <a:defRPr/>
            </a:pPr>
            <a:r>
              <a:rPr lang="en-US" sz="1200" b="1" dirty="0">
                <a:solidFill>
                  <a:srgbClr val="000000"/>
                </a:solidFill>
                <a:latin typeface="Arial"/>
                <a:ea typeface="ＭＳ Ｐゴシック" charset="-128"/>
                <a:cs typeface="Arial" charset="0"/>
              </a:rPr>
              <a:t>CVD / MI / Stroke</a:t>
            </a:r>
          </a:p>
        </p:txBody>
      </p:sp>
      <p:sp>
        <p:nvSpPr>
          <p:cNvPr id="15" name="TextBox 14">
            <a:extLst>
              <a:ext uri="{FF2B5EF4-FFF2-40B4-BE49-F238E27FC236}">
                <a16:creationId xmlns:a16="http://schemas.microsoft.com/office/drawing/2014/main" id="{C7A2F458-081C-4F5B-EADF-38C9E6F5620B}"/>
              </a:ext>
            </a:extLst>
          </p:cNvPr>
          <p:cNvSpPr txBox="1"/>
          <p:nvPr/>
        </p:nvSpPr>
        <p:spPr>
          <a:xfrm>
            <a:off x="1366150" y="5595413"/>
            <a:ext cx="3288632" cy="276999"/>
          </a:xfrm>
          <a:prstGeom prst="rect">
            <a:avLst/>
          </a:prstGeom>
          <a:noFill/>
        </p:spPr>
        <p:txBody>
          <a:bodyPr wrap="square" rtlCol="0">
            <a:spAutoFit/>
          </a:bodyPr>
          <a:lstStyle/>
          <a:p>
            <a:pPr algn="ctr" defTabSz="914377">
              <a:defRPr/>
            </a:pPr>
            <a:r>
              <a:rPr lang="en-US" sz="1200" b="1" dirty="0">
                <a:solidFill>
                  <a:srgbClr val="000000">
                    <a:lumMod val="95000"/>
                    <a:lumOff val="5000"/>
                  </a:srgbClr>
                </a:solidFill>
                <a:latin typeface="Arial"/>
                <a:ea typeface="ＭＳ Ｐゴシック" charset="-128"/>
                <a:cs typeface="Arial" charset="0"/>
              </a:rPr>
              <a:t>Days from Randomization</a:t>
            </a:r>
          </a:p>
        </p:txBody>
      </p:sp>
      <p:sp>
        <p:nvSpPr>
          <p:cNvPr id="16" name="TextBox 15">
            <a:extLst>
              <a:ext uri="{FF2B5EF4-FFF2-40B4-BE49-F238E27FC236}">
                <a16:creationId xmlns:a16="http://schemas.microsoft.com/office/drawing/2014/main" id="{045888AB-DB3B-419A-F5AB-45C1C1D0234D}"/>
              </a:ext>
            </a:extLst>
          </p:cNvPr>
          <p:cNvSpPr txBox="1"/>
          <p:nvPr/>
        </p:nvSpPr>
        <p:spPr>
          <a:xfrm>
            <a:off x="4055013" y="3429860"/>
            <a:ext cx="1138565" cy="307777"/>
          </a:xfrm>
          <a:prstGeom prst="rect">
            <a:avLst/>
          </a:prstGeom>
          <a:noFill/>
        </p:spPr>
        <p:txBody>
          <a:bodyPr wrap="square" rtlCol="0">
            <a:spAutoFit/>
          </a:bodyPr>
          <a:lstStyle/>
          <a:p>
            <a:pPr algn="ctr" defTabSz="914377">
              <a:defRPr/>
            </a:pPr>
            <a:r>
              <a:rPr lang="en-US" sz="1400" b="1" dirty="0">
                <a:solidFill>
                  <a:srgbClr val="000000"/>
                </a:solidFill>
                <a:latin typeface="Arial"/>
                <a:ea typeface="ＭＳ Ｐゴシック" charset="-128"/>
                <a:cs typeface="Arial" charset="0"/>
              </a:rPr>
              <a:t>7.6%</a:t>
            </a:r>
          </a:p>
        </p:txBody>
      </p:sp>
      <p:sp>
        <p:nvSpPr>
          <p:cNvPr id="17" name="TextBox 16">
            <a:extLst>
              <a:ext uri="{FF2B5EF4-FFF2-40B4-BE49-F238E27FC236}">
                <a16:creationId xmlns:a16="http://schemas.microsoft.com/office/drawing/2014/main" id="{5538AA36-96A3-EDFC-3041-327A9D9E6DF1}"/>
              </a:ext>
            </a:extLst>
          </p:cNvPr>
          <p:cNvSpPr txBox="1"/>
          <p:nvPr/>
        </p:nvSpPr>
        <p:spPr>
          <a:xfrm>
            <a:off x="4072802" y="2284488"/>
            <a:ext cx="1083025" cy="307777"/>
          </a:xfrm>
          <a:prstGeom prst="rect">
            <a:avLst/>
          </a:prstGeom>
          <a:noFill/>
        </p:spPr>
        <p:txBody>
          <a:bodyPr wrap="square" rtlCol="0">
            <a:spAutoFit/>
          </a:bodyPr>
          <a:lstStyle/>
          <a:p>
            <a:pPr algn="ctr" defTabSz="914377">
              <a:defRPr/>
            </a:pPr>
            <a:r>
              <a:rPr lang="en-US" sz="1400" b="1" dirty="0">
                <a:solidFill>
                  <a:srgbClr val="FF6600"/>
                </a:solidFill>
                <a:latin typeface="Arial"/>
                <a:ea typeface="ＭＳ Ｐゴシック" charset="-128"/>
                <a:cs typeface="Arial" charset="0"/>
              </a:rPr>
              <a:t>13.0%</a:t>
            </a:r>
          </a:p>
        </p:txBody>
      </p:sp>
      <p:sp>
        <p:nvSpPr>
          <p:cNvPr id="18" name="TextBox 17">
            <a:extLst>
              <a:ext uri="{FF2B5EF4-FFF2-40B4-BE49-F238E27FC236}">
                <a16:creationId xmlns:a16="http://schemas.microsoft.com/office/drawing/2014/main" id="{6207D04A-BA89-0E1B-D965-EDDCAE7D6E63}"/>
              </a:ext>
            </a:extLst>
          </p:cNvPr>
          <p:cNvSpPr txBox="1"/>
          <p:nvPr/>
        </p:nvSpPr>
        <p:spPr>
          <a:xfrm>
            <a:off x="1545746" y="2403773"/>
            <a:ext cx="2215663" cy="1077218"/>
          </a:xfrm>
          <a:prstGeom prst="rect">
            <a:avLst/>
          </a:prstGeom>
          <a:noFill/>
        </p:spPr>
        <p:txBody>
          <a:bodyPr wrap="square" rtlCol="0">
            <a:spAutoFit/>
          </a:bodyPr>
          <a:lstStyle/>
          <a:p>
            <a:pPr algn="ctr" defTabSz="914377">
              <a:defRPr/>
            </a:pPr>
            <a:r>
              <a:rPr lang="en-US" b="1" dirty="0">
                <a:solidFill>
                  <a:srgbClr val="FF6600"/>
                </a:solidFill>
                <a:latin typeface="Arial"/>
                <a:ea typeface="ＭＳ Ｐゴシック" charset="-128"/>
                <a:cs typeface="Arial" charset="0"/>
              </a:rPr>
              <a:t>Adjusted HR</a:t>
            </a:r>
          </a:p>
          <a:p>
            <a:pPr algn="ctr" defTabSz="914377">
              <a:defRPr/>
            </a:pPr>
            <a:r>
              <a:rPr lang="en-US" b="1" dirty="0">
                <a:solidFill>
                  <a:srgbClr val="FF6600"/>
                </a:solidFill>
                <a:latin typeface="Arial"/>
                <a:ea typeface="ＭＳ Ｐゴシック" charset="-128"/>
                <a:cs typeface="Arial" charset="0"/>
              </a:rPr>
              <a:t>1.81</a:t>
            </a:r>
          </a:p>
          <a:p>
            <a:pPr algn="ctr" defTabSz="914377">
              <a:defRPr/>
            </a:pPr>
            <a:r>
              <a:rPr lang="en-US" sz="1400" b="1" dirty="0">
                <a:solidFill>
                  <a:srgbClr val="FF6600"/>
                </a:solidFill>
                <a:latin typeface="Arial"/>
                <a:ea typeface="ＭＳ Ｐゴシック" charset="-128"/>
                <a:cs typeface="Arial" charset="0"/>
              </a:rPr>
              <a:t>(1.53 – 2.14)</a:t>
            </a:r>
          </a:p>
          <a:p>
            <a:pPr algn="ctr" defTabSz="914377">
              <a:defRPr/>
            </a:pPr>
            <a:r>
              <a:rPr lang="en-US" sz="1400" b="1" dirty="0">
                <a:solidFill>
                  <a:srgbClr val="FF6600"/>
                </a:solidFill>
                <a:latin typeface="Arial"/>
                <a:ea typeface="ＭＳ Ｐゴシック" charset="-128"/>
                <a:cs typeface="Arial" charset="0"/>
              </a:rPr>
              <a:t>P&lt;0.001</a:t>
            </a:r>
          </a:p>
        </p:txBody>
      </p:sp>
      <p:sp>
        <p:nvSpPr>
          <p:cNvPr id="19" name="TextBox 18">
            <a:extLst>
              <a:ext uri="{FF2B5EF4-FFF2-40B4-BE49-F238E27FC236}">
                <a16:creationId xmlns:a16="http://schemas.microsoft.com/office/drawing/2014/main" id="{B2A547FC-A83E-B767-909D-D5CEA0924622}"/>
              </a:ext>
            </a:extLst>
          </p:cNvPr>
          <p:cNvSpPr txBox="1"/>
          <p:nvPr/>
        </p:nvSpPr>
        <p:spPr>
          <a:xfrm>
            <a:off x="1763449" y="1408191"/>
            <a:ext cx="2609477" cy="254044"/>
          </a:xfrm>
          <a:prstGeom prst="rect">
            <a:avLst/>
          </a:prstGeom>
          <a:noFill/>
          <a:ln>
            <a:noFill/>
          </a:ln>
        </p:spPr>
        <p:txBody>
          <a:bodyPr wrap="square" rtlCol="0">
            <a:spAutoFit/>
          </a:bodyPr>
          <a:lstStyle/>
          <a:p>
            <a:pPr defTabSz="914377">
              <a:defRPr/>
            </a:pPr>
            <a:r>
              <a:rPr lang="en-US" sz="1051" b="1" dirty="0">
                <a:solidFill>
                  <a:srgbClr val="FF6600"/>
                </a:solidFill>
                <a:latin typeface="Arial"/>
                <a:ea typeface="ＭＳ Ｐゴシック" charset="-128"/>
                <a:cs typeface="Arial" charset="0"/>
              </a:rPr>
              <a:t>PAD N=1784</a:t>
            </a:r>
          </a:p>
        </p:txBody>
      </p:sp>
      <p:sp>
        <p:nvSpPr>
          <p:cNvPr id="20" name="Rectangle 19">
            <a:extLst>
              <a:ext uri="{FF2B5EF4-FFF2-40B4-BE49-F238E27FC236}">
                <a16:creationId xmlns:a16="http://schemas.microsoft.com/office/drawing/2014/main" id="{31B03400-5BFF-2A6F-5656-CD10F8143025}"/>
              </a:ext>
            </a:extLst>
          </p:cNvPr>
          <p:cNvSpPr/>
          <p:nvPr/>
        </p:nvSpPr>
        <p:spPr>
          <a:xfrm>
            <a:off x="1644428" y="1484068"/>
            <a:ext cx="129540" cy="10721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51">
              <a:solidFill>
                <a:srgbClr val="FFFFFF"/>
              </a:solidFill>
              <a:latin typeface="Arial"/>
            </a:endParaRPr>
          </a:p>
        </p:txBody>
      </p:sp>
      <p:sp>
        <p:nvSpPr>
          <p:cNvPr id="21" name="Rectangle 20">
            <a:extLst>
              <a:ext uri="{FF2B5EF4-FFF2-40B4-BE49-F238E27FC236}">
                <a16:creationId xmlns:a16="http://schemas.microsoft.com/office/drawing/2014/main" id="{8312A9E3-8DB5-D244-C05C-8C1D449C5773}"/>
              </a:ext>
            </a:extLst>
          </p:cNvPr>
          <p:cNvSpPr/>
          <p:nvPr/>
        </p:nvSpPr>
        <p:spPr>
          <a:xfrm>
            <a:off x="1646080" y="1666677"/>
            <a:ext cx="129540" cy="107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51">
              <a:solidFill>
                <a:srgbClr val="FFFFFF"/>
              </a:solidFill>
              <a:latin typeface="Arial"/>
            </a:endParaRPr>
          </a:p>
        </p:txBody>
      </p:sp>
      <p:sp>
        <p:nvSpPr>
          <p:cNvPr id="22" name="TextBox 21">
            <a:extLst>
              <a:ext uri="{FF2B5EF4-FFF2-40B4-BE49-F238E27FC236}">
                <a16:creationId xmlns:a16="http://schemas.microsoft.com/office/drawing/2014/main" id="{E502F1CD-913C-0465-EDF0-4493E75D5CB0}"/>
              </a:ext>
            </a:extLst>
          </p:cNvPr>
          <p:cNvSpPr txBox="1"/>
          <p:nvPr/>
        </p:nvSpPr>
        <p:spPr>
          <a:xfrm>
            <a:off x="1760493" y="1592642"/>
            <a:ext cx="3142075" cy="254044"/>
          </a:xfrm>
          <a:prstGeom prst="rect">
            <a:avLst/>
          </a:prstGeom>
          <a:noFill/>
        </p:spPr>
        <p:txBody>
          <a:bodyPr wrap="square" rtlCol="0">
            <a:spAutoFit/>
          </a:bodyPr>
          <a:lstStyle/>
          <a:p>
            <a:pPr defTabSz="914377">
              <a:defRPr/>
            </a:pPr>
            <a:r>
              <a:rPr lang="en-US" sz="1051" b="1" dirty="0">
                <a:solidFill>
                  <a:srgbClr val="000000"/>
                </a:solidFill>
                <a:latin typeface="Arial"/>
                <a:ea typeface="ＭＳ Ｐゴシック" charset="-128"/>
                <a:cs typeface="Arial" charset="0"/>
              </a:rPr>
              <a:t>MI or Stroke and no PAD N=11996</a:t>
            </a:r>
          </a:p>
        </p:txBody>
      </p:sp>
      <p:graphicFrame>
        <p:nvGraphicFramePr>
          <p:cNvPr id="29" name="Chart 28">
            <a:extLst>
              <a:ext uri="{FF2B5EF4-FFF2-40B4-BE49-F238E27FC236}">
                <a16:creationId xmlns:a16="http://schemas.microsoft.com/office/drawing/2014/main" id="{E43F09F5-6A2B-5FF0-5888-FC0AD82313FC}"/>
              </a:ext>
            </a:extLst>
          </p:cNvPr>
          <p:cNvGraphicFramePr>
            <a:graphicFrameLocks/>
          </p:cNvGraphicFramePr>
          <p:nvPr>
            <p:extLst>
              <p:ext uri="{D42A27DB-BD31-4B8C-83A1-F6EECF244321}">
                <p14:modId xmlns:p14="http://schemas.microsoft.com/office/powerpoint/2010/main" val="3345777336"/>
              </p:ext>
            </p:extLst>
          </p:nvPr>
        </p:nvGraphicFramePr>
        <p:xfrm>
          <a:off x="998442" y="1647994"/>
          <a:ext cx="3600567" cy="4036613"/>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a:extLst>
              <a:ext uri="{FF2B5EF4-FFF2-40B4-BE49-F238E27FC236}">
                <a16:creationId xmlns:a16="http://schemas.microsoft.com/office/drawing/2014/main" id="{2A70E280-A00F-FFA8-CEA5-F039FAEDA642}"/>
              </a:ext>
            </a:extLst>
          </p:cNvPr>
          <p:cNvSpPr txBox="1"/>
          <p:nvPr/>
        </p:nvSpPr>
        <p:spPr>
          <a:xfrm>
            <a:off x="1552569" y="1241032"/>
            <a:ext cx="1992249" cy="254044"/>
          </a:xfrm>
          <a:prstGeom prst="rect">
            <a:avLst/>
          </a:prstGeom>
          <a:noFill/>
        </p:spPr>
        <p:txBody>
          <a:bodyPr wrap="square" rtlCol="0">
            <a:spAutoFit/>
          </a:bodyPr>
          <a:lstStyle/>
          <a:p>
            <a:pPr defTabSz="914377"/>
            <a:r>
              <a:rPr lang="en-US" sz="1051" b="1" dirty="0">
                <a:solidFill>
                  <a:prstClr val="black"/>
                </a:solidFill>
                <a:latin typeface="Arial" panose="020B0604020202020204" pitchFamily="34" charset="0"/>
                <a:cs typeface="Arial" panose="020B0604020202020204" pitchFamily="34" charset="0"/>
              </a:rPr>
              <a:t>Placebo patients*</a:t>
            </a:r>
          </a:p>
        </p:txBody>
      </p:sp>
      <p:sp>
        <p:nvSpPr>
          <p:cNvPr id="5" name="Footer Placeholder 4">
            <a:extLst>
              <a:ext uri="{FF2B5EF4-FFF2-40B4-BE49-F238E27FC236}">
                <a16:creationId xmlns:a16="http://schemas.microsoft.com/office/drawing/2014/main" id="{E4E90141-F75A-4837-2B4B-CCB20870C25C}"/>
              </a:ext>
            </a:extLst>
          </p:cNvPr>
          <p:cNvSpPr>
            <a:spLocks noGrp="1"/>
          </p:cNvSpPr>
          <p:nvPr>
            <p:ph type="ftr" sz="quarter" idx="3"/>
          </p:nvPr>
        </p:nvSpPr>
        <p:spPr/>
        <p:txBody>
          <a:bodyPr anchor="b"/>
          <a:lstStyle/>
          <a:p>
            <a:r>
              <a:rPr lang="en-US"/>
              <a:t>*Patients randomized to placebo in FOURIER
Adjusted for age, sex, race, BMI, diabetes, hypertension, smoking, eGFR, CHF, prior MI, CABG/PCI, and history of stroke or TIA. MACE, major adverse cardiovascular events. MALE, major adverse limb events
Bonaca MP, et al. </a:t>
            </a:r>
            <a:r>
              <a:rPr lang="en-US" i="1"/>
              <a:t>Circulation</a:t>
            </a:r>
            <a:r>
              <a:rPr lang="en-US"/>
              <a:t> 2018; Kumbhani et al. EHJ 2014; Bonaca et al. </a:t>
            </a:r>
            <a:r>
              <a:rPr lang="en-US" i="1"/>
              <a:t>Circulation</a:t>
            </a:r>
            <a:r>
              <a:rPr lang="en-US"/>
              <a:t> 2013</a:t>
            </a:r>
          </a:p>
        </p:txBody>
      </p:sp>
    </p:spTree>
    <p:extLst>
      <p:ext uri="{BB962C8B-B14F-4D97-AF65-F5344CB8AC3E}">
        <p14:creationId xmlns:p14="http://schemas.microsoft.com/office/powerpoint/2010/main" val="105633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DD9977-A819-7867-216F-C41432BD6553}"/>
              </a:ext>
            </a:extLst>
          </p:cNvPr>
          <p:cNvSpPr>
            <a:spLocks noGrp="1"/>
          </p:cNvSpPr>
          <p:nvPr>
            <p:ph type="title"/>
          </p:nvPr>
        </p:nvSpPr>
        <p:spPr>
          <a:xfrm>
            <a:off x="839788" y="457200"/>
            <a:ext cx="3932237" cy="1600200"/>
          </a:xfrm>
        </p:spPr>
        <p:txBody>
          <a:bodyPr/>
          <a:lstStyle/>
          <a:p>
            <a:r>
              <a:rPr lang="en-US" dirty="0"/>
              <a:t>PAD-Related Amplifiers of Risk</a:t>
            </a:r>
            <a:endParaRPr lang="en-US"/>
          </a:p>
        </p:txBody>
      </p:sp>
      <p:pic>
        <p:nvPicPr>
          <p:cNvPr id="3" name="Picture 2" descr="A diagram of a human body&#10;&#10;Description automatically generated">
            <a:extLst>
              <a:ext uri="{FF2B5EF4-FFF2-40B4-BE49-F238E27FC236}">
                <a16:creationId xmlns:a16="http://schemas.microsoft.com/office/drawing/2014/main" id="{11D91BBE-6F7B-FE22-4A62-5CD1EF6E5C88}"/>
              </a:ext>
            </a:extLst>
          </p:cNvPr>
          <p:cNvPicPr>
            <a:picLocks noChangeAspect="1"/>
          </p:cNvPicPr>
          <p:nvPr/>
        </p:nvPicPr>
        <p:blipFill rotWithShape="1">
          <a:blip r:embed="rId2"/>
          <a:srcRect l="34580" t="4392" b="22185"/>
          <a:stretch/>
        </p:blipFill>
        <p:spPr>
          <a:xfrm>
            <a:off x="4892040" y="337398"/>
            <a:ext cx="5638801" cy="6183203"/>
          </a:xfrm>
          <a:prstGeom prst="rect">
            <a:avLst/>
          </a:prstGeom>
        </p:spPr>
      </p:pic>
      <p:sp>
        <p:nvSpPr>
          <p:cNvPr id="11" name="Footer Placeholder 10">
            <a:extLst>
              <a:ext uri="{FF2B5EF4-FFF2-40B4-BE49-F238E27FC236}">
                <a16:creationId xmlns:a16="http://schemas.microsoft.com/office/drawing/2014/main" id="{35AB1782-0B38-2AA8-A02E-677CD8DCFC12}"/>
              </a:ext>
            </a:extLst>
          </p:cNvPr>
          <p:cNvSpPr>
            <a:spLocks noGrp="1"/>
          </p:cNvSpPr>
          <p:nvPr>
            <p:ph type="ftr" sz="quarter" idx="3"/>
          </p:nvPr>
        </p:nvSpPr>
        <p:spPr/>
        <p:txBody>
          <a:bodyPr/>
          <a:lstStyle/>
          <a:p>
            <a:r>
              <a:rPr lang="en-US"/>
              <a:t>Gornik HL, et al. </a:t>
            </a:r>
            <a:r>
              <a:rPr lang="en-US" i="1"/>
              <a:t>Circulation</a:t>
            </a:r>
            <a:r>
              <a:rPr lang="en-US"/>
              <a:t>. 2024;149(24):e1313.</a:t>
            </a:r>
          </a:p>
        </p:txBody>
      </p:sp>
    </p:spTree>
    <p:extLst>
      <p:ext uri="{BB962C8B-B14F-4D97-AF65-F5344CB8AC3E}">
        <p14:creationId xmlns:p14="http://schemas.microsoft.com/office/powerpoint/2010/main" val="167082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graph and a diagram of a graph&#10;&#10;Description automatically generated with medium confidence">
            <a:extLst>
              <a:ext uri="{FF2B5EF4-FFF2-40B4-BE49-F238E27FC236}">
                <a16:creationId xmlns:a16="http://schemas.microsoft.com/office/drawing/2014/main" id="{988080F2-B290-0173-55E9-95B61AABBC39}"/>
              </a:ext>
            </a:extLst>
          </p:cNvPr>
          <p:cNvPicPr>
            <a:picLocks noChangeAspect="1"/>
          </p:cNvPicPr>
          <p:nvPr/>
        </p:nvPicPr>
        <p:blipFill rotWithShape="1">
          <a:blip r:embed="rId2">
            <a:extLst>
              <a:ext uri="{28A0092B-C50C-407E-A947-70E740481C1C}">
                <a14:useLocalDpi xmlns:a14="http://schemas.microsoft.com/office/drawing/2010/main" val="0"/>
              </a:ext>
            </a:extLst>
          </a:blip>
          <a:srcRect l="51514" t="20605" r="1250" b="12079"/>
          <a:stretch/>
        </p:blipFill>
        <p:spPr>
          <a:xfrm>
            <a:off x="6195753" y="1740490"/>
            <a:ext cx="5758375" cy="4615890"/>
          </a:xfrm>
          <a:prstGeom prst="rect">
            <a:avLst/>
          </a:prstGeom>
          <a:ln>
            <a:solidFill>
              <a:schemeClr val="tx1"/>
            </a:solidFill>
          </a:ln>
        </p:spPr>
      </p:pic>
      <p:sp>
        <p:nvSpPr>
          <p:cNvPr id="8" name="TextBox 7">
            <a:extLst>
              <a:ext uri="{FF2B5EF4-FFF2-40B4-BE49-F238E27FC236}">
                <a16:creationId xmlns:a16="http://schemas.microsoft.com/office/drawing/2014/main" id="{224D4395-C9B7-0CFD-A32E-B66F7BC8261A}"/>
              </a:ext>
            </a:extLst>
          </p:cNvPr>
          <p:cNvSpPr txBox="1"/>
          <p:nvPr/>
        </p:nvSpPr>
        <p:spPr>
          <a:xfrm>
            <a:off x="6305609" y="957712"/>
            <a:ext cx="5559376" cy="646331"/>
          </a:xfrm>
          <a:prstGeom prst="rect">
            <a:avLst/>
          </a:prstGeom>
          <a:noFill/>
          <a:ln>
            <a:solidFill>
              <a:schemeClr val="tx1"/>
            </a:solidFill>
          </a:ln>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Prior peripheral revascularization in chronic PAD associated with 4.7-fold increased risk for ALI </a:t>
            </a:r>
          </a:p>
        </p:txBody>
      </p:sp>
      <p:pic>
        <p:nvPicPr>
          <p:cNvPr id="4" name="Picture 3" descr="https://cdn.jamanetwork.com/ama/content_public/journal/jamanetworkopen/937595/zoi180226f1.png?Expires=2147483647&amp;Signature=lnk5KaWtn8V8rRvJjwdNoad-yzfvHZIlgylwTaWrgM26MlVtbszMRRkO8TYlxJjcHuwjfDhX3XY6TVIl1Jg4S9h-xYxSLsYn~qs5z-csin4sTkyB3D3h0~YdlLYXdv6UviCx6iMcfxbSqAfxld055H6MP7eSzI2d4CdlVePT~7BQhLS0DGFabE-KwruUmGBY2SmphV~fdcQ4-ISOflro6ltF5y4XpV5H9fn9S98As1QeytAkoAsV5iHelFayxnin2WHZNMTnMUYQ23sa879h6R44aBLkm0NKakc3x0Gprqkc3WSmlCYjb1sXcV78wYWBXxF~ZYkVx5OguzLxy0HZqQ__&amp;Key-Pair-Id=APKAIE5G5CRDK6RD3PGA">
            <a:extLst>
              <a:ext uri="{FF2B5EF4-FFF2-40B4-BE49-F238E27FC236}">
                <a16:creationId xmlns:a16="http://schemas.microsoft.com/office/drawing/2014/main" id="{3E5C853E-37A2-835A-531E-FDED0AD8D4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52" t="3030" r="51175" b="61813"/>
          <a:stretch/>
        </p:blipFill>
        <p:spPr bwMode="auto">
          <a:xfrm>
            <a:off x="593478" y="2079306"/>
            <a:ext cx="5402771" cy="3604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7C1EBA-14A8-03E0-EF81-1DBDE282C0D9}"/>
              </a:ext>
            </a:extLst>
          </p:cNvPr>
          <p:cNvSpPr txBox="1"/>
          <p:nvPr/>
        </p:nvSpPr>
        <p:spPr>
          <a:xfrm>
            <a:off x="799749" y="1378045"/>
            <a:ext cx="5035987" cy="646331"/>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Highest risk for MACE with </a:t>
            </a:r>
            <a:r>
              <a:rPr lang="en-US" b="1" u="sng" dirty="0">
                <a:solidFill>
                  <a:srgbClr val="C00000"/>
                </a:solidFill>
                <a:latin typeface="Arial" panose="020B0604020202020204" pitchFamily="34" charset="0"/>
                <a:cs typeface="Arial" panose="020B0604020202020204" pitchFamily="34" charset="0"/>
              </a:rPr>
              <a:t>three</a:t>
            </a:r>
            <a:r>
              <a:rPr lang="en-US" b="1" dirty="0">
                <a:solidFill>
                  <a:srgbClr val="C00000"/>
                </a:solidFill>
                <a:latin typeface="Arial" panose="020B0604020202020204" pitchFamily="34" charset="0"/>
                <a:cs typeface="Arial" panose="020B0604020202020204" pitchFamily="34" charset="0"/>
              </a:rPr>
              <a:t> involved vascular territories</a:t>
            </a:r>
          </a:p>
        </p:txBody>
      </p:sp>
      <p:sp>
        <p:nvSpPr>
          <p:cNvPr id="2" name="Title 1">
            <a:extLst>
              <a:ext uri="{FF2B5EF4-FFF2-40B4-BE49-F238E27FC236}">
                <a16:creationId xmlns:a16="http://schemas.microsoft.com/office/drawing/2014/main" id="{B1750997-FFD4-159B-6023-39B333D44B60}"/>
              </a:ext>
            </a:extLst>
          </p:cNvPr>
          <p:cNvSpPr>
            <a:spLocks noGrp="1"/>
          </p:cNvSpPr>
          <p:nvPr>
            <p:ph type="title"/>
          </p:nvPr>
        </p:nvSpPr>
        <p:spPr>
          <a:xfrm>
            <a:off x="838200" y="-1"/>
            <a:ext cx="10515600" cy="1105949"/>
          </a:xfrm>
        </p:spPr>
        <p:txBody>
          <a:bodyPr>
            <a:normAutofit/>
          </a:bodyPr>
          <a:lstStyle/>
          <a:p>
            <a:r>
              <a:rPr lang="en-US" dirty="0"/>
              <a:t>PAD Risk Amplifiers: </a:t>
            </a:r>
            <a:r>
              <a:rPr lang="en-US" dirty="0" err="1"/>
              <a:t>Polyvascular</a:t>
            </a:r>
            <a:r>
              <a:rPr lang="en-US" dirty="0"/>
              <a:t> Disease </a:t>
            </a:r>
            <a:br>
              <a:rPr lang="en-US" dirty="0"/>
            </a:br>
            <a:r>
              <a:rPr lang="en-US" dirty="0"/>
              <a:t>and Revascularization </a:t>
            </a:r>
            <a:endParaRPr lang="en-US"/>
          </a:p>
        </p:txBody>
      </p:sp>
      <p:sp>
        <p:nvSpPr>
          <p:cNvPr id="9" name="Footer Placeholder 8">
            <a:extLst>
              <a:ext uri="{FF2B5EF4-FFF2-40B4-BE49-F238E27FC236}">
                <a16:creationId xmlns:a16="http://schemas.microsoft.com/office/drawing/2014/main" id="{588B6E8E-FB2B-5B10-D7CB-BF7EA7C20BF4}"/>
              </a:ext>
            </a:extLst>
          </p:cNvPr>
          <p:cNvSpPr>
            <a:spLocks noGrp="1"/>
          </p:cNvSpPr>
          <p:nvPr>
            <p:ph type="ftr" sz="quarter" idx="3"/>
          </p:nvPr>
        </p:nvSpPr>
        <p:spPr/>
        <p:txBody>
          <a:bodyPr/>
          <a:lstStyle/>
          <a:p>
            <a:r>
              <a:rPr lang="en-US"/>
              <a:t>CAD, coronary artery disease; CVD, cerebrovascular disease.
Gutierrez JA, et al. </a:t>
            </a:r>
            <a:r>
              <a:rPr lang="en-US" i="1"/>
              <a:t>JAMA Netw Open</a:t>
            </a:r>
            <a:r>
              <a:rPr lang="en-US"/>
              <a:t>. 2018; 1(7):e185239; Hess CN, et al. </a:t>
            </a:r>
            <a:r>
              <a:rPr lang="en-US" i="1"/>
              <a:t>Circulation</a:t>
            </a:r>
            <a:r>
              <a:rPr lang="en-US"/>
              <a:t>. 2019;140(7):556-565; Hess CN, et al. </a:t>
            </a:r>
            <a:r>
              <a:rPr lang="en-US" i="1"/>
              <a:t>JACC. </a:t>
            </a:r>
            <a:r>
              <a:rPr lang="en-US"/>
              <a:t>2020;75(5):498-508.</a:t>
            </a:r>
          </a:p>
        </p:txBody>
      </p:sp>
    </p:spTree>
    <p:extLst>
      <p:ext uri="{BB962C8B-B14F-4D97-AF65-F5344CB8AC3E}">
        <p14:creationId xmlns:p14="http://schemas.microsoft.com/office/powerpoint/2010/main" val="100687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2D652A-3F78-4D4C-9E56-9C3395839A6E}"/>
              </a:ext>
            </a:extLst>
          </p:cNvPr>
          <p:cNvPicPr>
            <a:picLocks noChangeAspect="1" noChangeArrowheads="1"/>
          </p:cNvPicPr>
          <p:nvPr/>
        </p:nvPicPr>
        <p:blipFill>
          <a:blip r:embed="rId3" cstate="print"/>
          <a:srcRect/>
          <a:stretch>
            <a:fillRect/>
          </a:stretch>
        </p:blipFill>
        <p:spPr bwMode="auto">
          <a:xfrm>
            <a:off x="554040" y="752815"/>
            <a:ext cx="3658804" cy="5957208"/>
          </a:xfrm>
          <a:prstGeom prst="rect">
            <a:avLst/>
          </a:prstGeom>
          <a:noFill/>
          <a:ln w="9525">
            <a:noFill/>
            <a:miter lim="800000"/>
            <a:headEnd/>
            <a:tailEnd/>
          </a:ln>
          <a:effectLst/>
        </p:spPr>
      </p:pic>
      <p:sp>
        <p:nvSpPr>
          <p:cNvPr id="14" name="Isosceles Triangle 60">
            <a:extLst>
              <a:ext uri="{FF2B5EF4-FFF2-40B4-BE49-F238E27FC236}">
                <a16:creationId xmlns:a16="http://schemas.microsoft.com/office/drawing/2014/main" id="{590A48DF-16A1-447F-AAEE-4392C9DDA432}"/>
              </a:ext>
            </a:extLst>
          </p:cNvPr>
          <p:cNvSpPr/>
          <p:nvPr/>
        </p:nvSpPr>
        <p:spPr>
          <a:xfrm>
            <a:off x="3993219" y="1464185"/>
            <a:ext cx="6411590" cy="689347"/>
          </a:xfrm>
          <a:prstGeom prst="triangle">
            <a:avLst>
              <a:gd name="adj" fmla="val 100000"/>
            </a:avLst>
          </a:prstGeom>
          <a:gradFill>
            <a:gsLst>
              <a:gs pos="0">
                <a:srgbClr val="716F73"/>
              </a:gs>
              <a:gs pos="37000">
                <a:srgbClr val="88C765"/>
              </a:gs>
              <a:gs pos="67000">
                <a:srgbClr val="F3C108"/>
              </a:gs>
              <a:gs pos="99000">
                <a:srgbClr val="D34D2F"/>
              </a:gs>
            </a:gsLst>
            <a:lin ang="0" scaled="0"/>
          </a:gradFill>
          <a:ln w="25400" cap="flat" cmpd="sng" algn="ctr">
            <a:noFill/>
            <a:prstDash val="solid"/>
          </a:ln>
          <a:effectLst/>
        </p:spPr>
        <p:txBody>
          <a:bodyPr rtlCol="0" anchor="ctr"/>
          <a:lstStyle/>
          <a:p>
            <a:pPr algn="ctr" defTabSz="914332">
              <a:defRPr/>
            </a:pPr>
            <a:endParaRPr lang="en-NZ" kern="0" dirty="0">
              <a:solidFill>
                <a:srgbClr val="FFFFFF"/>
              </a:solidFill>
              <a:latin typeface="Arial"/>
              <a:ea typeface=""/>
              <a:cs typeface=""/>
            </a:endParaRPr>
          </a:p>
        </p:txBody>
      </p:sp>
      <p:sp>
        <p:nvSpPr>
          <p:cNvPr id="26" name="Isosceles Triangle 60">
            <a:extLst>
              <a:ext uri="{FF2B5EF4-FFF2-40B4-BE49-F238E27FC236}">
                <a16:creationId xmlns:a16="http://schemas.microsoft.com/office/drawing/2014/main" id="{7C1508AF-C130-46A0-92B4-953864C12FE0}"/>
              </a:ext>
            </a:extLst>
          </p:cNvPr>
          <p:cNvSpPr/>
          <p:nvPr/>
        </p:nvSpPr>
        <p:spPr>
          <a:xfrm>
            <a:off x="4006499" y="3753584"/>
            <a:ext cx="7441904" cy="752729"/>
          </a:xfrm>
          <a:prstGeom prst="triangle">
            <a:avLst>
              <a:gd name="adj" fmla="val 100000"/>
            </a:avLst>
          </a:prstGeom>
          <a:gradFill>
            <a:gsLst>
              <a:gs pos="0">
                <a:srgbClr val="716F73"/>
              </a:gs>
              <a:gs pos="37000">
                <a:srgbClr val="88C765"/>
              </a:gs>
              <a:gs pos="67000">
                <a:srgbClr val="F3C108"/>
              </a:gs>
              <a:gs pos="99000">
                <a:srgbClr val="D34D2F"/>
              </a:gs>
            </a:gsLst>
            <a:lin ang="0" scaled="0"/>
          </a:gradFill>
          <a:ln w="25400" cap="flat" cmpd="sng" algn="ctr">
            <a:noFill/>
            <a:prstDash val="solid"/>
          </a:ln>
          <a:effectLst/>
        </p:spPr>
        <p:txBody>
          <a:bodyPr rtlCol="0" anchor="ctr"/>
          <a:lstStyle/>
          <a:p>
            <a:pPr algn="ctr" defTabSz="914332">
              <a:defRPr/>
            </a:pPr>
            <a:endParaRPr lang="en-NZ" sz="1200" kern="0" dirty="0">
              <a:solidFill>
                <a:srgbClr val="FFFFFF"/>
              </a:solidFill>
              <a:latin typeface="Arial"/>
              <a:ea typeface=""/>
              <a:cs typeface=""/>
            </a:endParaRPr>
          </a:p>
        </p:txBody>
      </p:sp>
      <p:sp>
        <p:nvSpPr>
          <p:cNvPr id="32" name="TextBox 31">
            <a:extLst>
              <a:ext uri="{FF2B5EF4-FFF2-40B4-BE49-F238E27FC236}">
                <a16:creationId xmlns:a16="http://schemas.microsoft.com/office/drawing/2014/main" id="{3CA41E5A-44B1-4E32-A491-0DC070D0CAE7}"/>
              </a:ext>
            </a:extLst>
          </p:cNvPr>
          <p:cNvSpPr txBox="1"/>
          <p:nvPr/>
        </p:nvSpPr>
        <p:spPr>
          <a:xfrm>
            <a:off x="3913276" y="1487916"/>
            <a:ext cx="1926672" cy="400110"/>
          </a:xfrm>
          <a:prstGeom prst="rect">
            <a:avLst/>
          </a:prstGeom>
          <a:noFill/>
        </p:spPr>
        <p:txBody>
          <a:bodyPr wrap="square" rtlCol="0">
            <a:spAutoFit/>
          </a:bodyPr>
          <a:lstStyle/>
          <a:p>
            <a:pPr defTabSz="914377"/>
            <a:r>
              <a:rPr lang="en-US" sz="2000" b="1" dirty="0">
                <a:solidFill>
                  <a:schemeClr val="accent1"/>
                </a:solidFill>
                <a:latin typeface="Arial" panose="020B0604020202020204" pitchFamily="34" charset="0"/>
                <a:cs typeface="Arial" panose="020B0604020202020204" pitchFamily="34" charset="0"/>
              </a:rPr>
              <a:t>MACE Risk</a:t>
            </a:r>
          </a:p>
        </p:txBody>
      </p:sp>
      <p:sp>
        <p:nvSpPr>
          <p:cNvPr id="33" name="TextBox 32">
            <a:extLst>
              <a:ext uri="{FF2B5EF4-FFF2-40B4-BE49-F238E27FC236}">
                <a16:creationId xmlns:a16="http://schemas.microsoft.com/office/drawing/2014/main" id="{723CC410-A69F-4987-958A-3701D6F95A06}"/>
              </a:ext>
            </a:extLst>
          </p:cNvPr>
          <p:cNvSpPr txBox="1"/>
          <p:nvPr/>
        </p:nvSpPr>
        <p:spPr>
          <a:xfrm>
            <a:off x="3921665" y="3940116"/>
            <a:ext cx="1926672" cy="400110"/>
          </a:xfrm>
          <a:prstGeom prst="rect">
            <a:avLst/>
          </a:prstGeom>
          <a:noFill/>
        </p:spPr>
        <p:txBody>
          <a:bodyPr wrap="square" rtlCol="0">
            <a:spAutoFit/>
          </a:bodyPr>
          <a:lstStyle/>
          <a:p>
            <a:pPr defTabSz="914377"/>
            <a:r>
              <a:rPr lang="en-US" sz="2000" b="1" dirty="0">
                <a:solidFill>
                  <a:schemeClr val="accent1"/>
                </a:solidFill>
                <a:latin typeface="Arial" panose="020B0604020202020204" pitchFamily="34" charset="0"/>
                <a:cs typeface="Arial" panose="020B0604020202020204" pitchFamily="34" charset="0"/>
              </a:rPr>
              <a:t>MALE Risk</a:t>
            </a:r>
          </a:p>
        </p:txBody>
      </p:sp>
      <p:sp>
        <p:nvSpPr>
          <p:cNvPr id="5" name="Rectangle: Rounded Corners 4">
            <a:extLst>
              <a:ext uri="{FF2B5EF4-FFF2-40B4-BE49-F238E27FC236}">
                <a16:creationId xmlns:a16="http://schemas.microsoft.com/office/drawing/2014/main" id="{B53801CA-A3B8-9DAD-4B81-A158C4E57BDB}"/>
              </a:ext>
            </a:extLst>
          </p:cNvPr>
          <p:cNvSpPr/>
          <p:nvPr/>
        </p:nvSpPr>
        <p:spPr>
          <a:xfrm>
            <a:off x="4006500" y="4507067"/>
            <a:ext cx="1926940" cy="965485"/>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Asymptomatic</a:t>
            </a:r>
          </a:p>
        </p:txBody>
      </p:sp>
      <p:sp>
        <p:nvSpPr>
          <p:cNvPr id="6" name="Rectangle: Rounded Corners 5">
            <a:extLst>
              <a:ext uri="{FF2B5EF4-FFF2-40B4-BE49-F238E27FC236}">
                <a16:creationId xmlns:a16="http://schemas.microsoft.com/office/drawing/2014/main" id="{16AE1EB1-BE57-B795-1687-06F44C0229E6}"/>
              </a:ext>
            </a:extLst>
          </p:cNvPr>
          <p:cNvSpPr/>
          <p:nvPr/>
        </p:nvSpPr>
        <p:spPr>
          <a:xfrm>
            <a:off x="5943442" y="4496153"/>
            <a:ext cx="1812907" cy="981712"/>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Chronic Symptomatic</a:t>
            </a:r>
          </a:p>
        </p:txBody>
      </p:sp>
      <p:sp>
        <p:nvSpPr>
          <p:cNvPr id="7" name="Rectangle: Rounded Corners 6">
            <a:extLst>
              <a:ext uri="{FF2B5EF4-FFF2-40B4-BE49-F238E27FC236}">
                <a16:creationId xmlns:a16="http://schemas.microsoft.com/office/drawing/2014/main" id="{841001CF-7CAE-2E42-FA6B-89473B774F10}"/>
              </a:ext>
            </a:extLst>
          </p:cNvPr>
          <p:cNvSpPr/>
          <p:nvPr/>
        </p:nvSpPr>
        <p:spPr>
          <a:xfrm>
            <a:off x="7766350" y="4515929"/>
            <a:ext cx="1937625" cy="95662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Chronic Limb-Threatening Ischemia</a:t>
            </a:r>
          </a:p>
        </p:txBody>
      </p:sp>
      <p:sp>
        <p:nvSpPr>
          <p:cNvPr id="8" name="Rectangle: Rounded Corners 7">
            <a:extLst>
              <a:ext uri="{FF2B5EF4-FFF2-40B4-BE49-F238E27FC236}">
                <a16:creationId xmlns:a16="http://schemas.microsoft.com/office/drawing/2014/main" id="{732D0FAD-B45D-85FD-A1C0-BA54C3A04477}"/>
              </a:ext>
            </a:extLst>
          </p:cNvPr>
          <p:cNvSpPr/>
          <p:nvPr/>
        </p:nvSpPr>
        <p:spPr>
          <a:xfrm>
            <a:off x="9708758" y="4507067"/>
            <a:ext cx="1751629" cy="95662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Acute Limb Ischemia</a:t>
            </a:r>
          </a:p>
        </p:txBody>
      </p:sp>
      <p:sp>
        <p:nvSpPr>
          <p:cNvPr id="9" name="Rectangle: Rounded Corners 8">
            <a:extLst>
              <a:ext uri="{FF2B5EF4-FFF2-40B4-BE49-F238E27FC236}">
                <a16:creationId xmlns:a16="http://schemas.microsoft.com/office/drawing/2014/main" id="{0DF4C3DD-E9A7-801B-95B4-298210FE009C}"/>
              </a:ext>
            </a:extLst>
          </p:cNvPr>
          <p:cNvSpPr/>
          <p:nvPr/>
        </p:nvSpPr>
        <p:spPr>
          <a:xfrm>
            <a:off x="7766350" y="5472552"/>
            <a:ext cx="3682053" cy="519518"/>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Lower Extremity Revascularization</a:t>
            </a:r>
          </a:p>
        </p:txBody>
      </p:sp>
      <p:sp>
        <p:nvSpPr>
          <p:cNvPr id="10" name="Rectangle: Rounded Corners 9">
            <a:extLst>
              <a:ext uri="{FF2B5EF4-FFF2-40B4-BE49-F238E27FC236}">
                <a16:creationId xmlns:a16="http://schemas.microsoft.com/office/drawing/2014/main" id="{B1DED7A7-0F32-FA8E-7D3F-05E0FBDB5064}"/>
              </a:ext>
            </a:extLst>
          </p:cNvPr>
          <p:cNvSpPr/>
          <p:nvPr/>
        </p:nvSpPr>
        <p:spPr>
          <a:xfrm>
            <a:off x="4030332" y="2147852"/>
            <a:ext cx="1926940" cy="965485"/>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PAD Alone</a:t>
            </a:r>
          </a:p>
        </p:txBody>
      </p:sp>
      <p:sp>
        <p:nvSpPr>
          <p:cNvPr id="17" name="Rectangle: Rounded Corners 16">
            <a:extLst>
              <a:ext uri="{FF2B5EF4-FFF2-40B4-BE49-F238E27FC236}">
                <a16:creationId xmlns:a16="http://schemas.microsoft.com/office/drawing/2014/main" id="{4A1FD33C-09CA-0DD1-4EB1-7F68B564867B}"/>
              </a:ext>
            </a:extLst>
          </p:cNvPr>
          <p:cNvSpPr/>
          <p:nvPr/>
        </p:nvSpPr>
        <p:spPr>
          <a:xfrm>
            <a:off x="5957272" y="2147098"/>
            <a:ext cx="2018073" cy="96624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PAD with CAD</a:t>
            </a:r>
          </a:p>
        </p:txBody>
      </p:sp>
      <p:sp>
        <p:nvSpPr>
          <p:cNvPr id="18" name="Rectangle: Rounded Corners 17">
            <a:extLst>
              <a:ext uri="{FF2B5EF4-FFF2-40B4-BE49-F238E27FC236}">
                <a16:creationId xmlns:a16="http://schemas.microsoft.com/office/drawing/2014/main" id="{2EBEF4A7-7271-2EAC-025A-4AE2FD31138A}"/>
              </a:ext>
            </a:extLst>
          </p:cNvPr>
          <p:cNvSpPr/>
          <p:nvPr/>
        </p:nvSpPr>
        <p:spPr>
          <a:xfrm>
            <a:off x="7975345" y="2152234"/>
            <a:ext cx="2429464" cy="94983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PAD with CAD and recent/history of ACS</a:t>
            </a:r>
          </a:p>
        </p:txBody>
      </p:sp>
      <p:sp>
        <p:nvSpPr>
          <p:cNvPr id="11" name="Title 10">
            <a:extLst>
              <a:ext uri="{FF2B5EF4-FFF2-40B4-BE49-F238E27FC236}">
                <a16:creationId xmlns:a16="http://schemas.microsoft.com/office/drawing/2014/main" id="{DA555197-D63B-9BEA-690A-6F230FC0FAFB}"/>
              </a:ext>
            </a:extLst>
          </p:cNvPr>
          <p:cNvSpPr>
            <a:spLocks noGrp="1"/>
          </p:cNvSpPr>
          <p:nvPr>
            <p:ph type="title"/>
          </p:nvPr>
        </p:nvSpPr>
        <p:spPr>
          <a:xfrm>
            <a:off x="838200" y="-1"/>
            <a:ext cx="10515600" cy="1105949"/>
          </a:xfrm>
        </p:spPr>
        <p:txBody>
          <a:bodyPr/>
          <a:lstStyle/>
          <a:p>
            <a:r>
              <a:rPr lang="en-US" dirty="0"/>
              <a:t>Drivers of Risk for MACE Versus MALE in PAD</a:t>
            </a:r>
            <a:endParaRPr lang="en-US"/>
          </a:p>
        </p:txBody>
      </p:sp>
      <p:sp>
        <p:nvSpPr>
          <p:cNvPr id="13" name="Footer Placeholder 12">
            <a:extLst>
              <a:ext uri="{FF2B5EF4-FFF2-40B4-BE49-F238E27FC236}">
                <a16:creationId xmlns:a16="http://schemas.microsoft.com/office/drawing/2014/main" id="{0FC7E99D-812A-BB00-ED68-6D5A9F53FC04}"/>
              </a:ext>
            </a:extLst>
          </p:cNvPr>
          <p:cNvSpPr>
            <a:spLocks noGrp="1"/>
          </p:cNvSpPr>
          <p:nvPr>
            <p:ph type="ftr" sz="quarter" idx="3"/>
          </p:nvPr>
        </p:nvSpPr>
        <p:spPr/>
        <p:txBody>
          <a:bodyPr/>
          <a:lstStyle/>
          <a:p>
            <a:r>
              <a:rPr lang="en-US"/>
              <a:t>ACS, acute coronary syndrome;CAD, coronary artery disease.
Hess CN &amp; Bonaca MP. </a:t>
            </a:r>
            <a:r>
              <a:rPr lang="en-US" i="1"/>
              <a:t>Circ Cardiovasc Interv</a:t>
            </a:r>
            <a:r>
              <a:rPr lang="en-US"/>
              <a:t>. 2020;13(10): e009584.</a:t>
            </a:r>
          </a:p>
        </p:txBody>
      </p:sp>
    </p:spTree>
    <p:extLst>
      <p:ext uri="{BB962C8B-B14F-4D97-AF65-F5344CB8AC3E}">
        <p14:creationId xmlns:p14="http://schemas.microsoft.com/office/powerpoint/2010/main" val="360222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7B9C09-ED81-34BA-2193-6FEE7317DE11}"/>
              </a:ext>
            </a:extLst>
          </p:cNvPr>
          <p:cNvSpPr>
            <a:spLocks noGrp="1"/>
          </p:cNvSpPr>
          <p:nvPr>
            <p:ph idx="1"/>
          </p:nvPr>
        </p:nvSpPr>
        <p:spPr>
          <a:xfrm>
            <a:off x="838200" y="1285336"/>
            <a:ext cx="10515600" cy="4891627"/>
          </a:xfrm>
        </p:spPr>
        <p:txBody>
          <a:bodyPr>
            <a:normAutofit/>
          </a:bodyPr>
          <a:lstStyle/>
          <a:p>
            <a:r>
              <a:rPr lang="en-US" dirty="0"/>
              <a:t>Four clinical subsets of PAD have been defined</a:t>
            </a:r>
          </a:p>
          <a:p>
            <a:r>
              <a:rPr lang="en-US" dirty="0"/>
              <a:t>PAD is associated with increased risk for cardiovascular and limb events, as well as impaired functional status and reduced quality </a:t>
            </a:r>
            <a:br>
              <a:rPr lang="en-US" dirty="0"/>
            </a:br>
            <a:r>
              <a:rPr lang="en-US" dirty="0"/>
              <a:t>of life</a:t>
            </a:r>
          </a:p>
          <a:p>
            <a:r>
              <a:rPr lang="en-US" dirty="0"/>
              <a:t>Important amplifiers of risk have been identified</a:t>
            </a:r>
          </a:p>
          <a:p>
            <a:r>
              <a:rPr lang="en-US" dirty="0"/>
              <a:t>Providers should assess for these risk amplifiers and account for their presence when developing individual treatment plans for patients with PAD</a:t>
            </a:r>
          </a:p>
        </p:txBody>
      </p:sp>
      <p:sp>
        <p:nvSpPr>
          <p:cNvPr id="2" name="Title 1">
            <a:extLst>
              <a:ext uri="{FF2B5EF4-FFF2-40B4-BE49-F238E27FC236}">
                <a16:creationId xmlns:a16="http://schemas.microsoft.com/office/drawing/2014/main" id="{97F0CC27-F647-971E-1019-4DA0F81E4444}"/>
              </a:ext>
            </a:extLst>
          </p:cNvPr>
          <p:cNvSpPr>
            <a:spLocks noGrp="1"/>
          </p:cNvSpPr>
          <p:nvPr>
            <p:ph type="title"/>
          </p:nvPr>
        </p:nvSpPr>
        <p:spPr>
          <a:xfrm>
            <a:off x="838200" y="-1"/>
            <a:ext cx="10515600" cy="1105949"/>
          </a:xfrm>
        </p:spPr>
        <p:txBody>
          <a:bodyPr/>
          <a:lstStyle/>
          <a:p>
            <a:r>
              <a:rPr lang="en-US" dirty="0"/>
              <a:t>Summary</a:t>
            </a:r>
          </a:p>
        </p:txBody>
      </p:sp>
    </p:spTree>
    <p:extLst>
      <p:ext uri="{BB962C8B-B14F-4D97-AF65-F5344CB8AC3E}">
        <p14:creationId xmlns:p14="http://schemas.microsoft.com/office/powerpoint/2010/main" val="1873016565"/>
      </p:ext>
    </p:extLst>
  </p:cSld>
  <p:clrMapOvr>
    <a:masterClrMapping/>
  </p:clrMapOvr>
</p:sld>
</file>

<file path=ppt/theme/theme1.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2.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5337</TotalTime>
  <Words>827</Words>
  <Application>Microsoft Macintosh PowerPoint</Application>
  <PresentationFormat>Widescreen</PresentationFormat>
  <Paragraphs>88</Paragraphs>
  <Slides>10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Aptos</vt:lpstr>
      <vt:lpstr>Arial</vt:lpstr>
      <vt:lpstr>Calibri</vt:lpstr>
      <vt:lpstr>Calibri Light</vt:lpstr>
      <vt:lpstr>Century Gothic</vt:lpstr>
      <vt:lpstr>Lub Dub Heavy</vt:lpstr>
      <vt:lpstr>Lub Dub Medium</vt:lpstr>
      <vt:lpstr>Trebuchet MS</vt:lpstr>
      <vt:lpstr>Simple Slides</vt:lpstr>
      <vt:lpstr>DukeHeartOTG</vt:lpstr>
      <vt:lpstr>Office Theme</vt:lpstr>
      <vt:lpstr> </vt:lpstr>
      <vt:lpstr>PowerPoint Presentation</vt:lpstr>
      <vt:lpstr>Disclaimer</vt:lpstr>
      <vt:lpstr>Clinical Subsets of PAD</vt:lpstr>
      <vt:lpstr>PAD and Risk for MACE and MALE</vt:lpstr>
      <vt:lpstr>PAD-Related Amplifiers of Risk</vt:lpstr>
      <vt:lpstr>PAD Risk Amplifiers: Polyvascular Disease  and Revascularization </vt:lpstr>
      <vt:lpstr>Drivers of Risk for MACE Versus MALE in PAD</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 Stage, Risk Assessment,  and Comorbidities  </dc:title>
  <dc:subject/>
  <dc:creator>MedEd On The Go</dc:creator>
  <cp:keywords/>
  <dc:description/>
  <cp:lastModifiedBy>Harley Kidner</cp:lastModifiedBy>
  <cp:revision>60</cp:revision>
  <dcterms:created xsi:type="dcterms:W3CDTF">2019-02-14T16:09:47Z</dcterms:created>
  <dcterms:modified xsi:type="dcterms:W3CDTF">2024-08-14T17:28:51Z</dcterms:modified>
  <cp:category/>
</cp:coreProperties>
</file>